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5BD1-87AA-4065-916D-2E4D5B39C206}" type="datetimeFigureOut">
              <a:rPr lang="en-US" smtClean="0"/>
              <a:t>03/03/2020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67A-9A03-4C7F-A418-F1437005AF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5BD1-87AA-4065-916D-2E4D5B39C206}" type="datetimeFigureOut">
              <a:rPr lang="en-US" smtClean="0"/>
              <a:t>03/03/2020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67A-9A03-4C7F-A418-F1437005AF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5BD1-87AA-4065-916D-2E4D5B39C206}" type="datetimeFigureOut">
              <a:rPr lang="en-US" smtClean="0"/>
              <a:t>03/03/2020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67A-9A03-4C7F-A418-F1437005AF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5BD1-87AA-4065-916D-2E4D5B39C206}" type="datetimeFigureOut">
              <a:rPr lang="en-US" smtClean="0"/>
              <a:t>03/03/2020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67A-9A03-4C7F-A418-F1437005AF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5BD1-87AA-4065-916D-2E4D5B39C206}" type="datetimeFigureOut">
              <a:rPr lang="en-US" smtClean="0"/>
              <a:t>03/03/2020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67A-9A03-4C7F-A418-F1437005AF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5BD1-87AA-4065-916D-2E4D5B39C206}" type="datetimeFigureOut">
              <a:rPr lang="en-US" smtClean="0"/>
              <a:t>03/03/2020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67A-9A03-4C7F-A418-F1437005AF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5BD1-87AA-4065-916D-2E4D5B39C206}" type="datetimeFigureOut">
              <a:rPr lang="en-US" smtClean="0"/>
              <a:t>03/03/2020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67A-9A03-4C7F-A418-F1437005AF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5BD1-87AA-4065-916D-2E4D5B39C206}" type="datetimeFigureOut">
              <a:rPr lang="en-US" smtClean="0"/>
              <a:t>03/03/2020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67A-9A03-4C7F-A418-F1437005AF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5BD1-87AA-4065-916D-2E4D5B39C206}" type="datetimeFigureOut">
              <a:rPr lang="en-US" smtClean="0"/>
              <a:t>03/03/2020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67A-9A03-4C7F-A418-F1437005AF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5BD1-87AA-4065-916D-2E4D5B39C206}" type="datetimeFigureOut">
              <a:rPr lang="en-US" smtClean="0"/>
              <a:t>03/03/2020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67A-9A03-4C7F-A418-F1437005AF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5BD1-87AA-4065-916D-2E4D5B39C206}" type="datetimeFigureOut">
              <a:rPr lang="en-US" smtClean="0"/>
              <a:t>03/03/2020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67A-9A03-4C7F-A418-F1437005AF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25BD1-87AA-4065-916D-2E4D5B39C206}" type="datetimeFigureOut">
              <a:rPr lang="en-US" smtClean="0"/>
              <a:t>03/03/2020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2D67A-9A03-4C7F-A418-F1437005AF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t">
            <a:normAutofit/>
          </a:bodyPr>
          <a:lstStyle/>
          <a:p>
            <a:r>
              <a:rPr lang="en-US" sz="1800" smtClean="0"/>
              <a:t>KAVERI COACHING CENTER,KUSHALNAGAR</a:t>
            </a:r>
            <a:br>
              <a:rPr lang="en-US" sz="1800" smtClean="0"/>
            </a:br>
            <a:r>
              <a:rPr lang="en-US" sz="1800"/>
              <a:t/>
            </a:r>
            <a:br>
              <a:rPr lang="en-US" sz="1800"/>
            </a:b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KAVERI COACHING CENTER,KUSHALNAGAR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KAVERI COACHING CENTER,KUSHALNAGAR  </dc:title>
  <dc:creator>admin</dc:creator>
  <cp:lastModifiedBy>admin</cp:lastModifiedBy>
  <cp:revision>1</cp:revision>
  <dcterms:created xsi:type="dcterms:W3CDTF">2020-03-03T14:37:49Z</dcterms:created>
  <dcterms:modified xsi:type="dcterms:W3CDTF">2020-03-03T15:35:12Z</dcterms:modified>
</cp:coreProperties>
</file>