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550" r:id="rId5"/>
    <p:sldId id="551" r:id="rId6"/>
    <p:sldId id="552" r:id="rId7"/>
    <p:sldId id="553" r:id="rId8"/>
    <p:sldId id="577" r:id="rId9"/>
    <p:sldId id="587" r:id="rId10"/>
    <p:sldId id="597" r:id="rId11"/>
    <p:sldId id="601" r:id="rId12"/>
    <p:sldId id="610" r:id="rId13"/>
    <p:sldId id="611" r:id="rId14"/>
    <p:sldId id="603" r:id="rId15"/>
    <p:sldId id="598" r:id="rId16"/>
    <p:sldId id="606" r:id="rId17"/>
    <p:sldId id="607" r:id="rId18"/>
    <p:sldId id="612" r:id="rId19"/>
    <p:sldId id="616" r:id="rId20"/>
    <p:sldId id="617" r:id="rId21"/>
    <p:sldId id="618" r:id="rId22"/>
    <p:sldId id="575" r:id="rId23"/>
    <p:sldId id="35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4" userDrawn="1">
          <p15:clr>
            <a:srgbClr val="A4A3A4"/>
          </p15:clr>
        </p15:guide>
        <p15:guide id="2" pos="264" userDrawn="1">
          <p15:clr>
            <a:srgbClr val="A4A3A4"/>
          </p15:clr>
        </p15:guide>
        <p15:guide id="3" pos="7416" userDrawn="1">
          <p15:clr>
            <a:srgbClr val="A4A3A4"/>
          </p15:clr>
        </p15:guide>
        <p15:guide id="4" orient="horz" pos="9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6FB"/>
    <a:srgbClr val="FAA121"/>
    <a:srgbClr val="5B2A83"/>
    <a:srgbClr val="81539C"/>
    <a:srgbClr val="656D80"/>
    <a:srgbClr val="2F3C4D"/>
    <a:srgbClr val="4C9FC9"/>
    <a:srgbClr val="8A91A2"/>
    <a:srgbClr val="9ACD34"/>
    <a:srgbClr val="5F6D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2" autoAdjust="0"/>
    <p:restoredTop sz="94280" autoAdjust="0"/>
  </p:normalViewPr>
  <p:slideViewPr>
    <p:cSldViewPr snapToGrid="0" showGuides="1">
      <p:cViewPr>
        <p:scale>
          <a:sx n="86" d="100"/>
          <a:sy n="86" d="100"/>
        </p:scale>
        <p:origin x="542" y="58"/>
      </p:cViewPr>
      <p:guideLst>
        <p:guide orient="horz" pos="4104"/>
        <p:guide pos="264"/>
        <p:guide pos="7416"/>
        <p:guide orient="horz" pos="960"/>
      </p:guideLst>
    </p:cSldViewPr>
  </p:slideViewPr>
  <p:notesTextViewPr>
    <p:cViewPr>
      <p:scale>
        <a:sx n="1" d="1"/>
        <a:sy n="1" d="1"/>
      </p:scale>
      <p:origin x="0" y="0"/>
    </p:cViewPr>
  </p:notesTextViewPr>
  <p:sorterViewPr>
    <p:cViewPr>
      <p:scale>
        <a:sx n="30" d="100"/>
        <a:sy n="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76F36A-9B58-4FE5-933C-92CFF4147852}" type="datetimeFigureOut">
              <a:rPr lang="en-US" smtClean="0"/>
              <a:t>2/28/2020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3AA13-E7E3-4C8A-ABA1-DAF748182288}" type="slidenum">
              <a:rPr lang="en-US" smtClean="0"/>
              <a:t>‹#›</a:t>
            </a:fld>
            <a:endParaRPr lang="en-US" dirty="0"/>
          </a:p>
        </p:txBody>
      </p:sp>
    </p:spTree>
    <p:extLst>
      <p:ext uri="{BB962C8B-B14F-4D97-AF65-F5344CB8AC3E}">
        <p14:creationId xmlns:p14="http://schemas.microsoft.com/office/powerpoint/2010/main" val="3257951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1D0AC0-295E-48C4-B2AE-388FD569E4EC}" type="slidenum">
              <a:rPr lang="en-US" smtClean="0"/>
              <a:t>2</a:t>
            </a:fld>
            <a:endParaRPr lang="en-US"/>
          </a:p>
        </p:txBody>
      </p:sp>
    </p:spTree>
    <p:extLst>
      <p:ext uri="{BB962C8B-B14F-4D97-AF65-F5344CB8AC3E}">
        <p14:creationId xmlns:p14="http://schemas.microsoft.com/office/powerpoint/2010/main" val="1260490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3.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Master" Target="../slideMasters/slideMaster1.xml"/><Relationship Id="rId5" Type="http://schemas.openxmlformats.org/officeDocument/2006/relationships/tags" Target="../tags/tag51.xml"/><Relationship Id="rId4" Type="http://schemas.openxmlformats.org/officeDocument/2006/relationships/tags" Target="../tags/tag50.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Master" Target="../slideMasters/slideMaster1.xml"/><Relationship Id="rId4" Type="http://schemas.openxmlformats.org/officeDocument/2006/relationships/tags" Target="../tags/tag6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Master" Target="../slideMasters/slideMaster1.xml"/><Relationship Id="rId4" Type="http://schemas.openxmlformats.org/officeDocument/2006/relationships/tags" Target="../tags/tag66.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0.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tags" Target="../tags/tag7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9.xml"/><Relationship Id="rId7"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Master" Target="../slideMasters/slideMaster1.xml"/><Relationship Id="rId4" Type="http://schemas.openxmlformats.org/officeDocument/2006/relationships/tags" Target="../tags/tag3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Rectangle 5"/>
          <p:cNvSpPr/>
          <p:nvPr userDrawn="1"/>
        </p:nvSpPr>
        <p:spPr>
          <a:xfrm>
            <a:off x="0" y="0"/>
            <a:ext cx="1219967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p:custDataLst>
              <p:tags r:id="rId1"/>
            </p:custDataLst>
          </p:nvPr>
        </p:nvPicPr>
        <p:blipFill>
          <a:blip r:embed="rId6" cstate="print">
            <a:extLst>
              <a:ext uri="{28A0092B-C50C-407E-A947-70E740481C1C}">
                <a14:useLocalDpi xmlns:a14="http://schemas.microsoft.com/office/drawing/2010/main"/>
              </a:ext>
            </a:extLst>
          </a:blip>
          <a:stretch>
            <a:fillRect/>
          </a:stretch>
        </p:blipFill>
        <p:spPr>
          <a:xfrm>
            <a:off x="10233358" y="485435"/>
            <a:ext cx="1653211" cy="529027"/>
          </a:xfrm>
          <a:prstGeom prst="rect">
            <a:avLst/>
          </a:prstGeom>
        </p:spPr>
      </p:pic>
      <p:sp>
        <p:nvSpPr>
          <p:cNvPr id="2" name="Title 1"/>
          <p:cNvSpPr>
            <a:spLocks noGrp="1"/>
          </p:cNvSpPr>
          <p:nvPr>
            <p:ph type="ctrTitle" hasCustomPrompt="1"/>
            <p:custDataLst>
              <p:tags r:id="rId2"/>
            </p:custDataLst>
          </p:nvPr>
        </p:nvSpPr>
        <p:spPr>
          <a:xfrm>
            <a:off x="609600" y="1895641"/>
            <a:ext cx="10972800" cy="1177506"/>
          </a:xfrm>
        </p:spPr>
        <p:txBody>
          <a:bodyPr anchor="b">
            <a:normAutofit/>
          </a:bodyPr>
          <a:lstStyle>
            <a:lvl1pPr algn="l">
              <a:defRPr sz="3600" baseline="0"/>
            </a:lvl1pPr>
          </a:lstStyle>
          <a:p>
            <a:r>
              <a:rPr lang="en-US" dirty="0"/>
              <a:t>Click to Add a Title</a:t>
            </a:r>
          </a:p>
        </p:txBody>
      </p:sp>
      <p:sp>
        <p:nvSpPr>
          <p:cNvPr id="3" name="Subtitle 2"/>
          <p:cNvSpPr>
            <a:spLocks noGrp="1"/>
          </p:cNvSpPr>
          <p:nvPr>
            <p:ph type="subTitle" idx="1" hasCustomPrompt="1"/>
            <p:custDataLst>
              <p:tags r:id="rId3"/>
            </p:custDataLst>
          </p:nvPr>
        </p:nvSpPr>
        <p:spPr>
          <a:xfrm>
            <a:off x="609600" y="3094852"/>
            <a:ext cx="10963923" cy="917516"/>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 Subtitle</a:t>
            </a:r>
          </a:p>
        </p:txBody>
      </p:sp>
      <p:pic>
        <p:nvPicPr>
          <p:cNvPr id="5" name="Picture 4"/>
          <p:cNvPicPr>
            <a:picLocks noChangeAspect="1"/>
          </p:cNvPicPr>
          <p:nvPr>
            <p:custDataLst>
              <p:tags r:id="rId4"/>
            </p:custDataLst>
          </p:nvPr>
        </p:nvPicPr>
        <p:blipFill>
          <a:blip r:embed="rId7"/>
          <a:stretch>
            <a:fillRect/>
          </a:stretch>
        </p:blipFill>
        <p:spPr>
          <a:xfrm>
            <a:off x="0" y="4753502"/>
            <a:ext cx="12188952" cy="210449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ur Content Subtitle">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5" name="Content Placeholder 4"/>
          <p:cNvSpPr>
            <a:spLocks noGrp="1"/>
          </p:cNvSpPr>
          <p:nvPr>
            <p:ph sz="quarter" idx="11" hasCustomPrompt="1"/>
            <p:custDataLst>
              <p:tags r:id="rId2"/>
            </p:custDataLst>
          </p:nvPr>
        </p:nvSpPr>
        <p:spPr>
          <a:xfrm>
            <a:off x="609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2" hasCustomPrompt="1"/>
            <p:custDataLst>
              <p:tags r:id="rId3"/>
            </p:custDataLst>
          </p:nvPr>
        </p:nvSpPr>
        <p:spPr>
          <a:xfrm>
            <a:off x="6197600" y="1414730"/>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custDataLst>
              <p:tags r:id="rId4"/>
            </p:custDataLst>
          </p:nvPr>
        </p:nvSpPr>
        <p:spPr>
          <a:xfrm>
            <a:off x="609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hasCustomPrompt="1"/>
            <p:custDataLst>
              <p:tags r:id="rId5"/>
            </p:custDataLst>
          </p:nvPr>
        </p:nvSpPr>
        <p:spPr>
          <a:xfrm>
            <a:off x="6197600" y="3965268"/>
            <a:ext cx="5376672" cy="2377440"/>
          </a:xfrm>
        </p:spPr>
        <p:txBody>
          <a:bodyPr/>
          <a:lstStyle>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p:cNvSpPr>
            <a:spLocks noGrp="1"/>
          </p:cNvSpPr>
          <p:nvPr>
            <p:ph type="body" sz="quarter" idx="15" hasCustomPrompt="1"/>
            <p:custDataLst>
              <p:tags r:id="rId6"/>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4003">
          <p15:clr>
            <a:srgbClr val="5ACBF0"/>
          </p15:clr>
        </p15:guide>
        <p15:guide id="5" orient="horz" pos="52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p:cNvSpPr>
            <a:spLocks noGrp="1"/>
          </p:cNvSpPr>
          <p:nvPr>
            <p:ph type="title" hasCustomPrompt="1"/>
            <p:custDataLst>
              <p:tags r:id="rId2"/>
            </p:custDataLst>
          </p:nvPr>
        </p:nvSpPr>
        <p:spPr>
          <a:xfrm>
            <a:off x="609600" y="68332"/>
            <a:ext cx="11582400" cy="1143000"/>
          </a:xfrm>
        </p:spPr>
        <p:txBody>
          <a:bodyPr/>
          <a:lstStyle>
            <a:lvl1pPr>
              <a:defRPr/>
            </a:lvl1pPr>
          </a:lstStyle>
          <a:p>
            <a:r>
              <a:rPr lang="en-US" dirty="0"/>
              <a:t>Click to Add a Title</a:t>
            </a:r>
          </a:p>
        </p:txBody>
      </p:sp>
      <p:sp>
        <p:nvSpPr>
          <p:cNvPr id="5" name="Content Placeholder 8"/>
          <p:cNvSpPr>
            <a:spLocks noGrp="1"/>
          </p:cNvSpPr>
          <p:nvPr>
            <p:ph sz="quarter" idx="10" hasCustomPrompt="1"/>
            <p:custDataLst>
              <p:tags r:id="rId3"/>
            </p:custDataLst>
          </p:nvPr>
        </p:nvSpPr>
        <p:spPr>
          <a:xfrm>
            <a:off x="609600" y="1417319"/>
            <a:ext cx="10972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Gray">
    <p:bg>
      <p:bgRef idx="1001">
        <a:schemeClr val="bg1"/>
      </p:bgRef>
    </p:bg>
    <p:spTree>
      <p:nvGrpSpPr>
        <p:cNvPr id="1" name=""/>
        <p:cNvGrpSpPr/>
        <p:nvPr/>
      </p:nvGrpSpPr>
      <p:grpSpPr>
        <a:xfrm>
          <a:off x="0" y="0"/>
          <a:ext cx="0" cy="0"/>
          <a:chOff x="0" y="0"/>
          <a:chExt cx="0" cy="0"/>
        </a:xfrm>
      </p:grpSpPr>
      <p:sp>
        <p:nvSpPr>
          <p:cNvPr id="7" name="Rectangle 6"/>
          <p:cNvSpPr/>
          <p:nvPr>
            <p:custDataLst>
              <p:tags r:id="rId1"/>
            </p:custDataLst>
          </p:nvPr>
        </p:nvSpPr>
        <p:spPr bwMode="ltGray">
          <a:xfrm>
            <a:off x="0" y="1311214"/>
            <a:ext cx="12192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custDataLst>
              <p:tags r:id="rId2"/>
            </p:custDataLst>
          </p:nvPr>
        </p:nvSpPr>
        <p:spPr/>
        <p:txBody>
          <a:bodyPr/>
          <a:lstStyle/>
          <a:p>
            <a:r>
              <a:rPr lang="en-US" dirty="0"/>
              <a:t>Click to Add a Title</a:t>
            </a:r>
          </a:p>
        </p:txBody>
      </p:sp>
      <p:sp>
        <p:nvSpPr>
          <p:cNvPr id="3" name="Content Placeholder 2"/>
          <p:cNvSpPr>
            <a:spLocks noGrp="1"/>
          </p:cNvSpPr>
          <p:nvPr>
            <p:ph sz="half" idx="1" hasCustomPrompt="1"/>
            <p:custDataLst>
              <p:tags r:id="rId3"/>
            </p:custDataLst>
          </p:nvPr>
        </p:nvSpPr>
        <p:spPr>
          <a:xfrm>
            <a:off x="609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4"/>
            </p:custDataLst>
          </p:nvPr>
        </p:nvSpPr>
        <p:spPr>
          <a:xfrm>
            <a:off x="6197600" y="1417320"/>
            <a:ext cx="5384800" cy="4846320"/>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5"/>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alf Gray">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4" name="Text Placeholder 6"/>
          <p:cNvSpPr>
            <a:spLocks noGrp="1"/>
          </p:cNvSpPr>
          <p:nvPr>
            <p:ph type="body" sz="quarter" idx="12" hasCustomPrompt="1"/>
            <p:custDataLst>
              <p:tags r:id="rId2"/>
            </p:custDataLst>
          </p:nvPr>
        </p:nvSpPr>
        <p:spPr>
          <a:xfrm>
            <a:off x="609600" y="838200"/>
            <a:ext cx="11582400" cy="457200"/>
          </a:xfrm>
        </p:spPr>
        <p:txBody>
          <a:bodyPr/>
          <a:lstStyle>
            <a:lvl1pPr marL="0" indent="0">
              <a:buNone/>
              <a:defRPr sz="2000" i="1"/>
            </a:lvl1pPr>
          </a:lstStyle>
          <a:p>
            <a:pPr lvl="0"/>
            <a:r>
              <a:rPr lang="en-US" dirty="0"/>
              <a:t>Click to Add a Subtitle</a:t>
            </a:r>
          </a:p>
        </p:txBody>
      </p:sp>
      <p:sp>
        <p:nvSpPr>
          <p:cNvPr id="8" name="Content Placeholder 7"/>
          <p:cNvSpPr>
            <a:spLocks noGrp="1"/>
          </p:cNvSpPr>
          <p:nvPr>
            <p:ph sz="quarter" idx="13" hasCustomPrompt="1"/>
            <p:custDataLst>
              <p:tags r:id="rId3"/>
            </p:custDataLst>
          </p:nvPr>
        </p:nvSpPr>
        <p:spPr>
          <a:xfrm>
            <a:off x="609599" y="1417320"/>
            <a:ext cx="10972800"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Tree>
  </p:cSld>
  <p:clrMapOvr>
    <a:masterClrMapping/>
  </p:clrMapOvr>
  <p:extLst>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8">
          <p15:clr>
            <a:srgbClr val="5ACBF0"/>
          </p15:clr>
        </p15:guide>
        <p15:guide id="4" pos="384">
          <p15:clr>
            <a:srgbClr val="5ACBF0"/>
          </p15:clr>
        </p15:guide>
        <p15:guide id="5" pos="72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Gray Bar_1">
    <p:spTree>
      <p:nvGrpSpPr>
        <p:cNvPr id="1" name=""/>
        <p:cNvGrpSpPr/>
        <p:nvPr/>
      </p:nvGrpSpPr>
      <p:grpSpPr>
        <a:xfrm>
          <a:off x="0" y="0"/>
          <a:ext cx="0" cy="0"/>
          <a:chOff x="0" y="0"/>
          <a:chExt cx="0" cy="0"/>
        </a:xfrm>
      </p:grpSpPr>
      <p:sp>
        <p:nvSpPr>
          <p:cNvPr id="4" name="Title 1"/>
          <p:cNvSpPr>
            <a:spLocks noGrp="1"/>
          </p:cNvSpPr>
          <p:nvPr>
            <p:ph type="title" hasCustomPrompt="1"/>
            <p:custDataLst>
              <p:tags r:id="rId1"/>
            </p:custDataLst>
          </p:nvPr>
        </p:nvSpPr>
        <p:spPr>
          <a:xfrm>
            <a:off x="3519488" y="57150"/>
            <a:ext cx="8672511"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2"/>
            </p:custDataLst>
          </p:nvPr>
        </p:nvSpPr>
        <p:spPr>
          <a:xfrm>
            <a:off x="322054" y="370937"/>
            <a:ext cx="2587924" cy="5877463"/>
          </a:xfrm>
        </p:spPr>
        <p:txBody>
          <a:bodyPr/>
          <a:lstStyle>
            <a:lvl1pPr marL="0" indent="0">
              <a:buFontTx/>
              <a:buNone/>
              <a:defRPr sz="2000"/>
            </a:lvl1pPr>
            <a:lvl2pPr>
              <a:buFontTx/>
              <a:buNone/>
              <a:defRPr/>
            </a:lvl2pPr>
            <a:lvl3pPr>
              <a:buFontTx/>
              <a:buNone/>
              <a:defRPr/>
            </a:lvl3pPr>
          </a:lstStyle>
          <a:p>
            <a:pPr lvl="0"/>
            <a:r>
              <a:rPr lang="en-US" dirty="0"/>
              <a:t>Click to add text or choose an icon below to insert other content</a:t>
            </a:r>
          </a:p>
        </p:txBody>
      </p:sp>
      <p:sp>
        <p:nvSpPr>
          <p:cNvPr id="6" name="Content Placeholder 7"/>
          <p:cNvSpPr>
            <a:spLocks noGrp="1"/>
          </p:cNvSpPr>
          <p:nvPr>
            <p:ph sz="quarter" idx="11" hasCustomPrompt="1"/>
            <p:custDataLst>
              <p:tags r:id="rId3"/>
            </p:custDataLst>
          </p:nvPr>
        </p:nvSpPr>
        <p:spPr>
          <a:xfrm>
            <a:off x="3519578" y="1414463"/>
            <a:ext cx="8367623" cy="4846320"/>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4"/>
            </p:custDataLst>
          </p:nvPr>
        </p:nvSpPr>
        <p:spPr>
          <a:xfrm>
            <a:off x="3519488" y="838200"/>
            <a:ext cx="8672511" cy="457200"/>
          </a:xfrm>
        </p:spPr>
        <p:txBody>
          <a:bodyPr/>
          <a:lstStyle>
            <a:lvl1pPr marL="0" indent="0">
              <a:buNone/>
              <a:defRPr sz="2000" i="1"/>
            </a:lvl1pPr>
          </a:lstStyle>
          <a:p>
            <a:pPr lvl="0"/>
            <a:r>
              <a:rPr lang="en-US" dirty="0"/>
              <a:t>Click to Add a Subtitle</a:t>
            </a:r>
          </a:p>
        </p:txBody>
      </p:sp>
    </p:spTree>
  </p:cSld>
  <p:clrMapOvr>
    <a:masterClrMapping/>
  </p:clrMapOvr>
  <p:extLst>
    <p:ext uri="{DCECCB84-F9BA-43D5-87BE-67443E8EF086}">
      <p15:sldGuideLst xmlns:p15="http://schemas.microsoft.com/office/powerpoint/2012/main">
        <p15:guide id="1" pos="2217">
          <p15:clr>
            <a:srgbClr val="5ACBF0"/>
          </p15:clr>
        </p15:guide>
        <p15:guide id="2" pos="7488">
          <p15:clr>
            <a:srgbClr val="5ACBF0"/>
          </p15:clr>
        </p15:guide>
        <p15:guide id="3" orient="horz" pos="528">
          <p15:clr>
            <a:srgbClr val="5ACBF0"/>
          </p15:clr>
        </p15:guide>
        <p15:guide id="4" orient="horz" pos="888">
          <p15:clr>
            <a:srgbClr val="5ACBF0"/>
          </p15:clr>
        </p15:guide>
        <p15:guide id="5" orient="horz" pos="3945">
          <p15:clr>
            <a:srgbClr val="5ACBF0"/>
          </p15:clr>
        </p15:guide>
        <p15:guide id="6" orient="horz" pos="233">
          <p15:clr>
            <a:srgbClr val="5ACBF0"/>
          </p15:clr>
        </p15:guide>
        <p15:guide id="7" pos="203">
          <p15:clr>
            <a:srgbClr val="5ACBF0"/>
          </p15:clr>
        </p15:guide>
        <p15:guide id="8" pos="183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Gray Bar_2">
    <p:spTree>
      <p:nvGrpSpPr>
        <p:cNvPr id="1" name=""/>
        <p:cNvGrpSpPr/>
        <p:nvPr/>
      </p:nvGrpSpPr>
      <p:grpSpPr>
        <a:xfrm>
          <a:off x="0" y="0"/>
          <a:ext cx="0" cy="0"/>
          <a:chOff x="0" y="0"/>
          <a:chExt cx="0" cy="0"/>
        </a:xfrm>
      </p:grpSpPr>
      <p:sp>
        <p:nvSpPr>
          <p:cNvPr id="4" name="Title 1"/>
          <p:cNvSpPr>
            <a:spLocks noGrp="1"/>
          </p:cNvSpPr>
          <p:nvPr>
            <p:ph type="title" hasCustomPrompt="1"/>
            <p:custDataLst>
              <p:tags r:id="rId1"/>
            </p:custDataLst>
          </p:nvPr>
        </p:nvSpPr>
        <p:spPr>
          <a:xfrm>
            <a:off x="609600" y="65776"/>
            <a:ext cx="7620000"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2"/>
            </p:custDataLst>
          </p:nvPr>
        </p:nvSpPr>
        <p:spPr>
          <a:xfrm>
            <a:off x="609600" y="1414462"/>
            <a:ext cx="762000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6" name="Content Placeholder 7"/>
          <p:cNvSpPr>
            <a:spLocks noGrp="1"/>
          </p:cNvSpPr>
          <p:nvPr>
            <p:ph sz="quarter" idx="11" hasCustomPrompt="1"/>
            <p:custDataLst>
              <p:tags r:id="rId3"/>
            </p:custDataLst>
          </p:nvPr>
        </p:nvSpPr>
        <p:spPr>
          <a:xfrm>
            <a:off x="8737600" y="228600"/>
            <a:ext cx="3251200" cy="6019800"/>
          </a:xfrm>
        </p:spPr>
        <p:txBody>
          <a:bodyPr/>
          <a:lstStyle>
            <a:lvl1pPr marL="0" indent="0">
              <a:buNone/>
              <a:defRPr sz="2000"/>
            </a:lvl1pPr>
            <a:lvl2pPr marL="0" indent="0">
              <a:buNone/>
              <a:defRPr/>
            </a:lvl2pPr>
            <a:lvl3pPr marL="0" indent="0">
              <a:buNone/>
              <a:defRPr/>
            </a:lvl3pPr>
          </a:lstStyle>
          <a:p>
            <a:pPr lvl="0"/>
            <a:r>
              <a:rPr lang="en-US" dirty="0"/>
              <a:t>Click to add text or choose an icon below to insert other content</a:t>
            </a:r>
          </a:p>
        </p:txBody>
      </p:sp>
      <p:sp>
        <p:nvSpPr>
          <p:cNvPr id="7" name="Text Placeholder 6"/>
          <p:cNvSpPr>
            <a:spLocks noGrp="1"/>
          </p:cNvSpPr>
          <p:nvPr>
            <p:ph type="body" sz="quarter" idx="12" hasCustomPrompt="1"/>
            <p:custDataLst>
              <p:tags r:id="rId4"/>
            </p:custDataLst>
          </p:nvPr>
        </p:nvSpPr>
        <p:spPr>
          <a:xfrm>
            <a:off x="609601" y="838200"/>
            <a:ext cx="7625751" cy="457200"/>
          </a:xfrm>
        </p:spPr>
        <p:txBody>
          <a:bodyPr/>
          <a:lstStyle>
            <a:lvl1pPr marL="0" indent="0">
              <a:buNone/>
              <a:defRPr sz="2000" i="1"/>
            </a:lvl1pPr>
          </a:lstStyle>
          <a:p>
            <a:pPr lvl="0"/>
            <a:r>
              <a:rPr lang="en-US" dirty="0"/>
              <a:t>Click to Add a Subtitle</a:t>
            </a:r>
          </a:p>
        </p:txBody>
      </p:sp>
    </p:spTree>
  </p:cSld>
  <p:clrMapOvr>
    <a:masterClrMapping/>
  </p:clrMapOvr>
  <p:extLst>
    <p:ext uri="{DCECCB84-F9BA-43D5-87BE-67443E8EF086}">
      <p15:sldGuideLst xmlns:p15="http://schemas.microsoft.com/office/powerpoint/2012/main">
        <p15:guide id="1" pos="384">
          <p15:clr>
            <a:srgbClr val="5ACBF0"/>
          </p15:clr>
        </p15:guide>
        <p15:guide id="2" pos="5184">
          <p15:clr>
            <a:srgbClr val="5ACBF0"/>
          </p15:clr>
        </p15:guide>
        <p15:guide id="3" orient="horz" pos="3944">
          <p15:clr>
            <a:srgbClr val="5ACBF0"/>
          </p15:clr>
        </p15:guide>
        <p15:guide id="4" orient="horz" pos="888">
          <p15:clr>
            <a:srgbClr val="5ACBF0"/>
          </p15:clr>
        </p15:guide>
        <p15:guide id="5" orient="horz" pos="528">
          <p15:clr>
            <a:srgbClr val="5ACBF0"/>
          </p15:clr>
        </p15:guide>
        <p15:guide id="6" orient="horz" pos="144">
          <p15:clr>
            <a:srgbClr val="5ACBF0"/>
          </p15:clr>
        </p15:guide>
        <p15:guide id="7" pos="5503">
          <p15:clr>
            <a:srgbClr val="5ACBF0"/>
          </p15:clr>
        </p15:guide>
        <p15:guide id="8" pos="75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Left Gray Bar">
    <p:spTree>
      <p:nvGrpSpPr>
        <p:cNvPr id="1" name=""/>
        <p:cNvGrpSpPr/>
        <p:nvPr/>
      </p:nvGrpSpPr>
      <p:grpSpPr>
        <a:xfrm>
          <a:off x="0" y="0"/>
          <a:ext cx="0" cy="0"/>
          <a:chOff x="0" y="0"/>
          <a:chExt cx="0" cy="0"/>
        </a:xfrm>
      </p:grpSpPr>
      <p:sp>
        <p:nvSpPr>
          <p:cNvPr id="4" name="Title 1"/>
          <p:cNvSpPr>
            <a:spLocks noGrp="1"/>
          </p:cNvSpPr>
          <p:nvPr>
            <p:ph type="title" hasCustomPrompt="1"/>
            <p:custDataLst>
              <p:tags r:id="rId1"/>
            </p:custDataLst>
          </p:nvPr>
        </p:nvSpPr>
        <p:spPr>
          <a:xfrm>
            <a:off x="4449234" y="65776"/>
            <a:ext cx="7742767" cy="1143000"/>
          </a:xfrm>
        </p:spPr>
        <p:txBody>
          <a:bodyPr/>
          <a:lstStyle>
            <a:lvl1pPr algn="l">
              <a:defRPr/>
            </a:lvl1pPr>
          </a:lstStyle>
          <a:p>
            <a:r>
              <a:rPr lang="en-US" dirty="0"/>
              <a:t>Click to Add a Title</a:t>
            </a:r>
          </a:p>
        </p:txBody>
      </p:sp>
      <p:sp>
        <p:nvSpPr>
          <p:cNvPr id="5" name="Content Placeholder 5"/>
          <p:cNvSpPr>
            <a:spLocks noGrp="1"/>
          </p:cNvSpPr>
          <p:nvPr>
            <p:ph sz="quarter" idx="10" hasCustomPrompt="1"/>
            <p:custDataLst>
              <p:tags r:id="rId2"/>
            </p:custDataLst>
          </p:nvPr>
        </p:nvSpPr>
        <p:spPr>
          <a:xfrm>
            <a:off x="4449233" y="1414463"/>
            <a:ext cx="7437120" cy="4846637"/>
          </a:xfrm>
        </p:spPr>
        <p:txBody>
          <a:bodyPr vert="horz" lIns="91440" tIns="45720" rIns="91440" bIns="45720" rtlCol="0">
            <a:noAutofit/>
          </a:bodyPr>
          <a:lstStyle>
            <a:lvl1pPr>
              <a:defRPr/>
            </a:lvl1pPr>
            <a:lvl2pPr>
              <a:defRPr/>
            </a:lvl2pPr>
            <a:lvl3pPr>
              <a:defRPr/>
            </a:lvl3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p:txBody>
      </p:sp>
      <p:sp>
        <p:nvSpPr>
          <p:cNvPr id="6" name="Content Placeholder 7"/>
          <p:cNvSpPr>
            <a:spLocks noGrp="1"/>
          </p:cNvSpPr>
          <p:nvPr>
            <p:ph sz="quarter" idx="11" hasCustomPrompt="1"/>
            <p:custDataLst>
              <p:tags r:id="rId3"/>
            </p:custDataLst>
          </p:nvPr>
        </p:nvSpPr>
        <p:spPr>
          <a:xfrm>
            <a:off x="274320" y="228600"/>
            <a:ext cx="3596640" cy="6019800"/>
          </a:xfrm>
        </p:spPr>
        <p:txBody>
          <a:bodyPr/>
          <a:lstStyle>
            <a:lvl1pPr marL="233363" indent="-233363">
              <a:buFont typeface="Arial" pitchFamily="34" charset="0"/>
              <a:buChar char="•"/>
              <a:defRPr sz="2000"/>
            </a:lvl1pPr>
            <a:lvl2pPr marL="457200" indent="-227013">
              <a:buFont typeface="Arial" pitchFamily="34" charset="0"/>
              <a:buChar char="–"/>
              <a:defRPr sz="1800" baseline="0"/>
            </a:lvl2pPr>
            <a:lvl3pPr marL="690563" indent="-236538">
              <a:buFont typeface="Arial" pitchFamily="34" charset="0"/>
              <a:buChar char="–"/>
              <a:tabLst>
                <a:tab pos="690563" algn="l"/>
              </a:tabLst>
              <a:defRPr sz="1600" baseline="0"/>
            </a:lvl3pPr>
          </a:lstStyle>
          <a:p>
            <a:pPr lvl="0"/>
            <a:r>
              <a:rPr lang="en-US" dirty="0"/>
              <a:t>Click to add text or choose an icon below to insert other content</a:t>
            </a:r>
          </a:p>
          <a:p>
            <a:pPr lvl="1"/>
            <a:r>
              <a:rPr lang="en-US" dirty="0"/>
              <a:t>Second level</a:t>
            </a:r>
          </a:p>
          <a:p>
            <a:pPr lvl="2"/>
            <a:r>
              <a:rPr lang="en-US" dirty="0"/>
              <a:t>Third level</a:t>
            </a:r>
          </a:p>
        </p:txBody>
      </p:sp>
      <p:sp>
        <p:nvSpPr>
          <p:cNvPr id="7" name="Text Placeholder 6"/>
          <p:cNvSpPr>
            <a:spLocks noGrp="1"/>
          </p:cNvSpPr>
          <p:nvPr>
            <p:ph type="body" sz="quarter" idx="12" hasCustomPrompt="1"/>
            <p:custDataLst>
              <p:tags r:id="rId4"/>
            </p:custDataLst>
          </p:nvPr>
        </p:nvSpPr>
        <p:spPr>
          <a:xfrm>
            <a:off x="4449234" y="838200"/>
            <a:ext cx="7742767" cy="457200"/>
          </a:xfrm>
        </p:spPr>
        <p:txBody>
          <a:bodyPr/>
          <a:lstStyle>
            <a:lvl1pPr marL="0" indent="0">
              <a:buNone/>
              <a:defRPr sz="2000" i="1"/>
            </a:lvl1pPr>
          </a:lstStyle>
          <a:p>
            <a:pPr lvl="0"/>
            <a:r>
              <a:rPr lang="en-US" dirty="0"/>
              <a:t>Click to Add a Subtitle</a:t>
            </a:r>
          </a:p>
        </p:txBody>
      </p:sp>
    </p:spTree>
  </p:cSld>
  <p:clrMapOvr>
    <a:masterClrMapping/>
  </p:clrMapOvr>
  <p:extLst>
    <p:ext uri="{DCECCB84-F9BA-43D5-87BE-67443E8EF086}">
      <p15:sldGuideLst xmlns:p15="http://schemas.microsoft.com/office/powerpoint/2012/main">
        <p15:guide id="1" orient="horz" pos="528">
          <p15:clr>
            <a:srgbClr val="5ACBF0"/>
          </p15:clr>
        </p15:guide>
        <p15:guide id="2" orient="horz" pos="888">
          <p15:clr>
            <a:srgbClr val="5ACBF0"/>
          </p15:clr>
        </p15:guide>
        <p15:guide id="3" orient="horz" pos="3944">
          <p15:clr>
            <a:srgbClr val="5ACBF0"/>
          </p15:clr>
        </p15:guide>
        <p15:guide id="4" pos="173">
          <p15:clr>
            <a:srgbClr val="5ACBF0"/>
          </p15:clr>
        </p15:guide>
        <p15:guide id="5" pos="2441">
          <p15:clr>
            <a:srgbClr val="5ACBF0"/>
          </p15:clr>
        </p15:guide>
        <p15:guide id="6" pos="7488">
          <p15:clr>
            <a:srgbClr val="5ACBF0"/>
          </p15:clr>
        </p15:guide>
        <p15:guide id="7" pos="2802">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5" name="Rectangle 4"/>
          <p:cNvSpPr/>
          <p:nvPr userDrawn="1"/>
        </p:nvSpPr>
        <p:spPr>
          <a:xfrm>
            <a:off x="0" y="0"/>
            <a:ext cx="1219967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7" name="Picture 6"/>
          <p:cNvPicPr>
            <a:picLocks noChangeAspect="1"/>
          </p:cNvPicPr>
          <p:nvPr>
            <p:custDataLst>
              <p:tags r:id="rId1"/>
            </p:custDataLst>
          </p:nvPr>
        </p:nvPicPr>
        <p:blipFill>
          <a:blip r:embed="rId5" cstate="print">
            <a:extLst>
              <a:ext uri="{28A0092B-C50C-407E-A947-70E740481C1C}">
                <a14:useLocalDpi xmlns:a14="http://schemas.microsoft.com/office/drawing/2010/main"/>
              </a:ext>
            </a:extLst>
          </a:blip>
          <a:stretch>
            <a:fillRect/>
          </a:stretch>
        </p:blipFill>
        <p:spPr>
          <a:xfrm>
            <a:off x="10233358" y="485435"/>
            <a:ext cx="1653211" cy="529027"/>
          </a:xfrm>
          <a:prstGeom prst="rect">
            <a:avLst/>
          </a:prstGeom>
        </p:spPr>
      </p:pic>
      <p:sp>
        <p:nvSpPr>
          <p:cNvPr id="8" name="TextBox 7"/>
          <p:cNvSpPr txBox="1"/>
          <p:nvPr>
            <p:custDataLst>
              <p:tags r:id="rId2"/>
            </p:custDataLst>
          </p:nvPr>
        </p:nvSpPr>
        <p:spPr>
          <a:xfrm>
            <a:off x="1360968" y="2558734"/>
            <a:ext cx="4363427" cy="923330"/>
          </a:xfrm>
          <a:prstGeom prst="rect">
            <a:avLst/>
          </a:prstGeom>
          <a:noFill/>
        </p:spPr>
        <p:txBody>
          <a:bodyPr wrap="square" rtlCol="0">
            <a:spAutoFit/>
          </a:bodyPr>
          <a:lstStyle/>
          <a:p>
            <a:r>
              <a:rPr lang="en-US" sz="5400" b="1" dirty="0"/>
              <a:t>Thank You</a:t>
            </a:r>
          </a:p>
        </p:txBody>
      </p:sp>
      <p:pic>
        <p:nvPicPr>
          <p:cNvPr id="6" name="Picture 5"/>
          <p:cNvPicPr>
            <a:picLocks noChangeAspect="1"/>
          </p:cNvPicPr>
          <p:nvPr>
            <p:custDataLst>
              <p:tags r:id="rId3"/>
            </p:custDataLst>
          </p:nvPr>
        </p:nvPicPr>
        <p:blipFill>
          <a:blip r:embed="rId6"/>
          <a:stretch>
            <a:fillRect/>
          </a:stretch>
        </p:blipFill>
        <p:spPr>
          <a:xfrm>
            <a:off x="0" y="4753502"/>
            <a:ext cx="12188952" cy="2104498"/>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sp>
        <p:nvSpPr>
          <p:cNvPr id="3" name="Rectangle 2"/>
          <p:cNvSpPr/>
          <p:nvPr userDrawn="1"/>
        </p:nvSpPr>
        <p:spPr>
          <a:xfrm>
            <a:off x="0" y="0"/>
            <a:ext cx="1219967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6" name="Picture 5"/>
          <p:cNvPicPr>
            <a:picLocks noChangeAspect="1"/>
          </p:cNvPicPr>
          <p:nvPr>
            <p:custDataLst>
              <p:tags r:id="rId1"/>
            </p:custDataLst>
          </p:nvPr>
        </p:nvPicPr>
        <p:blipFill>
          <a:blip r:embed="rId3">
            <a:extLst>
              <a:ext uri="{28A0092B-C50C-407E-A947-70E740481C1C}">
                <a14:useLocalDpi xmlns:a14="http://schemas.microsoft.com/office/drawing/2010/main"/>
              </a:ext>
            </a:extLst>
          </a:blip>
          <a:stretch>
            <a:fillRect/>
          </a:stretch>
        </p:blipFill>
        <p:spPr>
          <a:xfrm>
            <a:off x="4267351" y="2843832"/>
            <a:ext cx="3657298" cy="1170335"/>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dirty="0"/>
              <a:t>Click to Add a Title</a:t>
            </a:r>
          </a:p>
        </p:txBody>
      </p:sp>
      <p:sp>
        <p:nvSpPr>
          <p:cNvPr id="3" name="Content Placeholder 2"/>
          <p:cNvSpPr>
            <a:spLocks noGrp="1"/>
          </p:cNvSpPr>
          <p:nvPr>
            <p:ph idx="1" hasCustomPrompt="1"/>
            <p:custDataLst>
              <p:tags r:id="rId2"/>
            </p:custDataLst>
          </p:nvPr>
        </p:nvSpPr>
        <p:spPr/>
        <p:txBody>
          <a:bodyPr/>
          <a:lstStyle>
            <a:lvl1pPr>
              <a:defRPr/>
            </a:lvl1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3">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9770300" y="365125"/>
            <a:ext cx="1813687" cy="58975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609601" y="365125"/>
            <a:ext cx="9022914" cy="589756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1-L Lead-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Title</a:t>
            </a:r>
          </a:p>
        </p:txBody>
      </p:sp>
      <p:sp>
        <p:nvSpPr>
          <p:cNvPr id="3" name="Content Placeholder 2"/>
          <p:cNvSpPr>
            <a:spLocks noGrp="1"/>
          </p:cNvSpPr>
          <p:nvPr>
            <p:ph idx="1" hasCustomPrompt="1"/>
          </p:nvPr>
        </p:nvSpPr>
        <p:spPr>
          <a:xfrm>
            <a:off x="609600" y="1828800"/>
            <a:ext cx="10972800" cy="3981480"/>
          </a:xfrm>
        </p:spPr>
        <p:txBody>
          <a:bodyPr/>
          <a:lstStyle>
            <a:lvl1pPr>
              <a:spcBef>
                <a:spcPts val="24"/>
              </a:spcBef>
              <a:defRPr/>
            </a:lvl1pPr>
            <a:lvl3pPr>
              <a:spcBef>
                <a:spcPts val="32"/>
              </a:spcBef>
              <a:defRPr/>
            </a:lvl3pPr>
          </a:lstStyle>
          <a:p>
            <a:pPr lvl="0"/>
            <a:r>
              <a:rPr lang="en-US" dirty="0"/>
              <a:t>Click to edit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1279525"/>
            <a:ext cx="10972800" cy="548640"/>
          </a:xfrm>
        </p:spPr>
        <p:txBody>
          <a:bodyPr/>
          <a:lstStyle>
            <a:lvl1pPr marL="0" indent="0">
              <a:buFontTx/>
              <a:buNone/>
              <a:defRPr baseline="0"/>
            </a:lvl1pPr>
            <a:lvl2pPr marL="457200" indent="0">
              <a:buNone/>
              <a:defRPr/>
            </a:lvl2pPr>
          </a:lstStyle>
          <a:p>
            <a:pPr lvl="0"/>
            <a:r>
              <a:rPr lang="en-US" dirty="0"/>
              <a:t>Click to edit 1-line lead-in, end with colon:</a:t>
            </a:r>
          </a:p>
        </p:txBody>
      </p:sp>
      <p:sp>
        <p:nvSpPr>
          <p:cNvPr id="7" name="Slide Number Placeholder 5"/>
          <p:cNvSpPr>
            <a:spLocks noGrp="1"/>
          </p:cNvSpPr>
          <p:nvPr>
            <p:ph type="sldNum" sz="quarter" idx="4"/>
          </p:nvPr>
        </p:nvSpPr>
        <p:spPr>
          <a:xfrm>
            <a:off x="11338560" y="91441"/>
            <a:ext cx="666109"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6016A6CE-0DBC-4668-A86C-37F572EDB1BF}" type="slidenum">
              <a:rPr lang="en-US" smtClean="0"/>
              <a:t>‹#›</a:t>
            </a:fld>
            <a:endParaRPr lang="en-US"/>
          </a:p>
        </p:txBody>
      </p:sp>
    </p:spTree>
    <p:extLst>
      <p:ext uri="{BB962C8B-B14F-4D97-AF65-F5344CB8AC3E}">
        <p14:creationId xmlns:p14="http://schemas.microsoft.com/office/powerpoint/2010/main" val="13987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ynopsys Title Slide">
    <p:spTree>
      <p:nvGrpSpPr>
        <p:cNvPr id="1" name=""/>
        <p:cNvGrpSpPr/>
        <p:nvPr/>
      </p:nvGrpSpPr>
      <p:grpSpPr>
        <a:xfrm>
          <a:off x="0" y="0"/>
          <a:ext cx="0" cy="0"/>
          <a:chOff x="0" y="0"/>
          <a:chExt cx="0" cy="0"/>
        </a:xfrm>
      </p:grpSpPr>
      <p:sp>
        <p:nvSpPr>
          <p:cNvPr id="10" name="Rectangle 9"/>
          <p:cNvSpPr/>
          <p:nvPr userDrawn="1"/>
        </p:nvSpPr>
        <p:spPr>
          <a:xfrm>
            <a:off x="0" y="0"/>
            <a:ext cx="1219967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2" name="Picture 11"/>
          <p:cNvPicPr>
            <a:picLocks noChangeAspect="1"/>
          </p:cNvPicPr>
          <p:nvPr>
            <p:custDataLst>
              <p:tags r:id="rId1"/>
            </p:custDataLst>
          </p:nvPr>
        </p:nvPicPr>
        <p:blipFill>
          <a:blip r:embed="rId8" cstate="print">
            <a:extLst>
              <a:ext uri="{28A0092B-C50C-407E-A947-70E740481C1C}">
                <a14:useLocalDpi xmlns:a14="http://schemas.microsoft.com/office/drawing/2010/main"/>
              </a:ext>
            </a:extLst>
          </a:blip>
          <a:stretch>
            <a:fillRect/>
          </a:stretch>
        </p:blipFill>
        <p:spPr>
          <a:xfrm>
            <a:off x="10233358" y="485435"/>
            <a:ext cx="1653211" cy="529027"/>
          </a:xfrm>
          <a:prstGeom prst="rect">
            <a:avLst/>
          </a:prstGeom>
        </p:spPr>
      </p:pic>
      <p:sp>
        <p:nvSpPr>
          <p:cNvPr id="8" name="Text Placeholder 15"/>
          <p:cNvSpPr>
            <a:spLocks noGrp="1"/>
          </p:cNvSpPr>
          <p:nvPr>
            <p:ph type="body" sz="quarter" idx="10" hasCustomPrompt="1"/>
            <p:custDataLst>
              <p:tags r:id="rId2"/>
            </p:custDataLst>
          </p:nvPr>
        </p:nvSpPr>
        <p:spPr>
          <a:xfrm>
            <a:off x="609600" y="4108495"/>
            <a:ext cx="10962523"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custDataLst>
              <p:tags r:id="rId3"/>
            </p:custDataLst>
          </p:nvPr>
        </p:nvSpPr>
        <p:spPr>
          <a:xfrm>
            <a:off x="609600" y="4861720"/>
            <a:ext cx="48768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custDataLst>
              <p:tags r:id="rId4"/>
            </p:custDataLst>
          </p:nvPr>
        </p:nvSpPr>
        <p:spPr>
          <a:xfrm>
            <a:off x="609600" y="3094851"/>
            <a:ext cx="10963923"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custDataLst>
              <p:tags r:id="rId5"/>
            </p:custDataLst>
          </p:nvPr>
        </p:nvSpPr>
        <p:spPr>
          <a:xfrm>
            <a:off x="609600" y="1895641"/>
            <a:ext cx="10972800" cy="1177506"/>
          </a:xfrm>
        </p:spPr>
        <p:txBody>
          <a:bodyPr anchor="b">
            <a:noAutofit/>
          </a:bodyPr>
          <a:lstStyle>
            <a:lvl1pPr algn="l">
              <a:defRPr sz="3600">
                <a:solidFill>
                  <a:schemeClr val="tx1"/>
                </a:solidFill>
                <a:effectLst/>
              </a:defRPr>
            </a:lvl1pPr>
          </a:lstStyle>
          <a:p>
            <a:r>
              <a:rPr lang="en-US" dirty="0"/>
              <a:t>Click to Add a Title</a:t>
            </a:r>
          </a:p>
        </p:txBody>
      </p:sp>
      <p:pic>
        <p:nvPicPr>
          <p:cNvPr id="11" name="Picture 10"/>
          <p:cNvPicPr>
            <a:picLocks noChangeAspect="1"/>
          </p:cNvPicPr>
          <p:nvPr>
            <p:custDataLst>
              <p:tags r:id="rId6"/>
            </p:custDataLst>
          </p:nvPr>
        </p:nvPicPr>
        <p:blipFill>
          <a:blip r:embed="rId9"/>
          <a:stretch>
            <a:fillRect/>
          </a:stretch>
        </p:blipFill>
        <p:spPr>
          <a:xfrm>
            <a:off x="-3615" y="4753502"/>
            <a:ext cx="12188952" cy="2104498"/>
          </a:xfrm>
          <a:prstGeom prst="rect">
            <a:avLst/>
          </a:prstGeom>
        </p:spPr>
      </p:pic>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609600" y="68574"/>
            <a:ext cx="11582400" cy="1143000"/>
          </a:xfrm>
        </p:spPr>
        <p:txBody>
          <a:bodyPr/>
          <a:lstStyle/>
          <a:p>
            <a:r>
              <a:rPr lang="en-US" dirty="0"/>
              <a:t>Click to Add a Title</a:t>
            </a:r>
          </a:p>
        </p:txBody>
      </p:sp>
      <p:sp>
        <p:nvSpPr>
          <p:cNvPr id="3" name="Content Placeholder 2"/>
          <p:cNvSpPr>
            <a:spLocks noGrp="1"/>
          </p:cNvSpPr>
          <p:nvPr>
            <p:ph idx="1" hasCustomPrompt="1"/>
            <p:custDataLst>
              <p:tags r:id="rId2"/>
            </p:custDataLst>
          </p:nvPr>
        </p:nvSpPr>
        <p:spPr>
          <a:xfrm>
            <a:off x="609600" y="1414463"/>
            <a:ext cx="10972800" cy="4848225"/>
          </a:xfrm>
        </p:spPr>
        <p:txBody>
          <a:bodyPr vert="horz" lIns="91440" tIns="45720" rIns="91440" bIns="45720" rtlCol="0">
            <a:noAutofit/>
          </a:bodyPr>
          <a:lstStyle>
            <a:lvl1pPr>
              <a:defRPr baseline="0"/>
            </a:lvl1pPr>
            <a:lvl2pPr>
              <a:defRPr/>
            </a:lvl2pPr>
            <a:lvl3pPr>
              <a:defRPr/>
            </a:lvl3pPr>
            <a:lvl4pPr>
              <a:defRPr/>
            </a:lvl4pPr>
            <a:lvl5pPr>
              <a:defRPr/>
            </a:lvl5pPr>
            <a:lvl6pPr>
              <a:defRPr/>
            </a:lvl6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2" hasCustomPrompt="1"/>
            <p:custDataLst>
              <p:tags r:id="rId3"/>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7">
          <p15:clr>
            <a:srgbClr val="5ACBF0"/>
          </p15:clr>
        </p15:guide>
        <p15:guide id="5" orient="horz" pos="52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3" name="Picture 2"/>
          <p:cNvPicPr>
            <a:picLocks noChangeAspect="1"/>
          </p:cNvPicPr>
          <p:nvPr>
            <p:custDataLst>
              <p:tags r:id="rId1"/>
            </p:custDataLst>
          </p:nvPr>
        </p:nvPicPr>
        <p:blipFill>
          <a:blip r:embed="rId5">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a:ext>
            </a:extLst>
          </a:blip>
          <a:stretch>
            <a:fillRect/>
          </a:stretch>
        </p:blipFill>
        <p:spPr bwMode="invGray">
          <a:xfrm>
            <a:off x="-9" y="1215389"/>
            <a:ext cx="12192357" cy="1295438"/>
          </a:xfrm>
          <a:prstGeom prst="rect">
            <a:avLst/>
          </a:prstGeom>
        </p:spPr>
      </p:pic>
      <p:sp>
        <p:nvSpPr>
          <p:cNvPr id="2" name="Title 1"/>
          <p:cNvSpPr>
            <a:spLocks noGrp="1"/>
          </p:cNvSpPr>
          <p:nvPr>
            <p:ph type="title"/>
            <p:custDataLst>
              <p:tags r:id="rId2"/>
            </p:custDataLst>
          </p:nvPr>
        </p:nvSpPr>
        <p:spPr>
          <a:xfrm>
            <a:off x="609600" y="1295400"/>
            <a:ext cx="115824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7" name="Text Placeholder 6"/>
          <p:cNvSpPr>
            <a:spLocks noGrp="1"/>
          </p:cNvSpPr>
          <p:nvPr>
            <p:ph type="body" sz="quarter" idx="10" hasCustomPrompt="1"/>
            <p:custDataLst>
              <p:tags r:id="rId3"/>
            </p:custDataLst>
          </p:nvPr>
        </p:nvSpPr>
        <p:spPr>
          <a:xfrm>
            <a:off x="1524000" y="2688610"/>
            <a:ext cx="10058400" cy="3559791"/>
          </a:xfrm>
        </p:spPr>
        <p:txBody>
          <a:bodyPr/>
          <a:lstStyle>
            <a:lvl1pPr>
              <a:spcBef>
                <a:spcPts val="1867"/>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a:t>Click to add agenda topics --- no bullets here</a:t>
            </a:r>
          </a:p>
        </p:txBody>
      </p:sp>
    </p:spTree>
  </p:cSld>
  <p:clrMapOvr>
    <a:masterClrMapping/>
  </p:clrMapOvr>
  <p:extLst>
    <p:ext uri="{DCECCB84-F9BA-43D5-87BE-67443E8EF086}">
      <p15:sldGuideLst xmlns:p15="http://schemas.microsoft.com/office/powerpoint/2012/main">
        <p15:guide id="1" orient="horz" pos="1693">
          <p15:clr>
            <a:srgbClr val="5ACBF0"/>
          </p15:clr>
        </p15:guide>
        <p15:guide id="2" pos="960">
          <p15:clr>
            <a:srgbClr val="5ACBF0"/>
          </p15:clr>
        </p15:guide>
        <p15:guide id="3" pos="7296">
          <p15:clr>
            <a:srgbClr val="5ACBF0"/>
          </p15:clr>
        </p15:guide>
        <p15:guide id="4" orient="horz" pos="394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p:custDataLst>
              <p:tags r:id="rId1"/>
            </p:custDataLst>
          </p:nvPr>
        </p:nvPicPr>
        <p:blipFill>
          <a:blip r:embed="rId5">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a:ext>
            </a:extLst>
          </a:blip>
          <a:stretch>
            <a:fillRect/>
          </a:stretch>
        </p:blipFill>
        <p:spPr bwMode="invGray">
          <a:xfrm>
            <a:off x="-1" y="2021760"/>
            <a:ext cx="12192005" cy="2540001"/>
          </a:xfrm>
          <a:prstGeom prst="rect">
            <a:avLst/>
          </a:prstGeom>
        </p:spPr>
      </p:pic>
      <p:sp>
        <p:nvSpPr>
          <p:cNvPr id="2" name="Title 1"/>
          <p:cNvSpPr>
            <a:spLocks noGrp="1"/>
          </p:cNvSpPr>
          <p:nvPr>
            <p:ph type="title" hasCustomPrompt="1"/>
            <p:custDataLst>
              <p:tags r:id="rId2"/>
            </p:custDataLst>
          </p:nvPr>
        </p:nvSpPr>
        <p:spPr>
          <a:xfrm>
            <a:off x="609601" y="2010333"/>
            <a:ext cx="10384465" cy="1253863"/>
          </a:xfrm>
        </p:spPr>
        <p:txBody>
          <a:bodyPr anchor="b">
            <a:normAutofit/>
          </a:bodyPr>
          <a:lstStyle>
            <a:lvl1pPr>
              <a:defRPr sz="3400">
                <a:solidFill>
                  <a:srgbClr val="FFFFFF"/>
                </a:solidFill>
                <a:effectLst>
                  <a:outerShdw blurRad="38100" dist="38100" dir="2700000" algn="tl">
                    <a:srgbClr val="000000">
                      <a:alpha val="43137"/>
                    </a:srgbClr>
                  </a:outerShdw>
                </a:effectLst>
              </a:defRPr>
            </a:lvl1pPr>
          </a:lstStyle>
          <a:p>
            <a:r>
              <a:rPr lang="en-US" dirty="0"/>
              <a:t>Click to Add a Title – Transition Slide</a:t>
            </a:r>
          </a:p>
        </p:txBody>
      </p:sp>
      <p:sp>
        <p:nvSpPr>
          <p:cNvPr id="3" name="Text Placeholder 2"/>
          <p:cNvSpPr>
            <a:spLocks noGrp="1"/>
          </p:cNvSpPr>
          <p:nvPr>
            <p:ph type="body" idx="1"/>
            <p:custDataLst>
              <p:tags r:id="rId3"/>
            </p:custDataLst>
          </p:nvPr>
        </p:nvSpPr>
        <p:spPr>
          <a:xfrm>
            <a:off x="609601" y="3430818"/>
            <a:ext cx="10384465" cy="1119515"/>
          </a:xfrm>
        </p:spPr>
        <p:txBody>
          <a:bodyPr/>
          <a:lstStyle>
            <a:lvl1pPr marL="0" indent="0">
              <a:buNone/>
              <a:defRPr sz="2400" i="1">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cSld>
  <p:clrMapOvr>
    <a:masterClrMapping/>
  </p:clrMapOvr>
  <p:extLst>
    <p:ext uri="{DCECCB84-F9BA-43D5-87BE-67443E8EF086}">
      <p15:sldGuideLst xmlns:p15="http://schemas.microsoft.com/office/powerpoint/2012/main">
        <p15:guide id="1" pos="384">
          <p15:clr>
            <a:srgbClr val="5ACBF0"/>
          </p15:clr>
        </p15:guide>
        <p15:guide id="2" pos="693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rPr lang="en-US" dirty="0"/>
              <a:t>Click to Add a Title</a:t>
            </a:r>
          </a:p>
        </p:txBody>
      </p:sp>
      <p:sp>
        <p:nvSpPr>
          <p:cNvPr id="3" name="Content Placeholder 2"/>
          <p:cNvSpPr>
            <a:spLocks noGrp="1"/>
          </p:cNvSpPr>
          <p:nvPr>
            <p:ph sz="half" idx="1" hasCustomPrompt="1"/>
            <p:custDataLst>
              <p:tags r:id="rId2"/>
            </p:custDataLst>
          </p:nvPr>
        </p:nvSpPr>
        <p:spPr>
          <a:xfrm>
            <a:off x="609600" y="1414463"/>
            <a:ext cx="5384800" cy="4848225"/>
          </a:xfrm>
        </p:spPr>
        <p:txBody>
          <a:bodyPr vert="horz" lIns="91440" tIns="45720" rIns="91440" bIns="45720" rtlCol="0">
            <a:noAutofit/>
          </a:bodyPr>
          <a:lstStyle>
            <a:lvl1pPr>
              <a:defRPr/>
            </a:lvl1pPr>
            <a:lvl2pPr>
              <a:defRPr/>
            </a:lvl2pPr>
            <a:lvl3pPr>
              <a:defRPr/>
            </a:lvl3pPr>
            <a:lvl4pPr>
              <a:defRPr/>
            </a:lvl4pPr>
            <a:lvl5pPr>
              <a:defRPr/>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custDataLst>
              <p:tags r:id="rId3"/>
            </p:custDataLst>
          </p:nvPr>
        </p:nvSpPr>
        <p:spPr>
          <a:xfrm>
            <a:off x="6197600" y="1414463"/>
            <a:ext cx="5384800" cy="4848225"/>
          </a:xfrm>
        </p:spPr>
        <p:txBody>
          <a:bodyPr vert="horz" lIns="91440" tIns="45720" rIns="91440" bIns="45720" rtlCol="0">
            <a:noAutofit/>
          </a:bodyPr>
          <a:lstStyle>
            <a:lvl1pPr>
              <a:defRPr/>
            </a:lvl1pPr>
            <a:lvl2pPr>
              <a:defRPr/>
            </a:lvl2pPr>
            <a:lvl3pPr>
              <a:defRPr/>
            </a:lvl3pPr>
            <a:lvl4pPr>
              <a:defRPr baseline="0"/>
            </a:lvl4pPr>
            <a:lvl5pPr>
              <a:defRPr baseline="0"/>
            </a:lvl5pPr>
          </a:lstStyle>
          <a:p>
            <a:pPr lvl="0"/>
            <a:r>
              <a:rPr lang="en-US" dirty="0"/>
              <a:t>Click to add text or choose an icon below to insert other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custDataLst>
              <p:tags r:id="rId4"/>
            </p:custDataLst>
          </p:nvPr>
        </p:nvSpPr>
        <p:spPr>
          <a:xfrm>
            <a:off x="609600" y="838200"/>
            <a:ext cx="11582400" cy="457200"/>
          </a:xfrm>
        </p:spPr>
        <p:txBody>
          <a:bodyPr/>
          <a:lstStyle>
            <a:lvl1pPr marL="0" indent="0">
              <a:buNone/>
              <a:defRPr sz="2000" i="1"/>
            </a:lvl1pPr>
          </a:lstStyle>
          <a:p>
            <a:pPr lvl="0"/>
            <a:r>
              <a:rPr lang="en-US" dirty="0"/>
              <a:t>Click to Add a Subtitle</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888">
          <p15:clr>
            <a:srgbClr val="5ACBF0"/>
          </p15:clr>
        </p15:guide>
        <p15:guide id="4" orient="horz" pos="3945">
          <p15:clr>
            <a:srgbClr val="5ACBF0"/>
          </p15:clr>
        </p15:guide>
        <p15:guide id="5" orient="horz" pos="52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384">
          <p15:clr>
            <a:srgbClr val="5ACBF0"/>
          </p15:clr>
        </p15:guide>
        <p15:guide id="2" pos="7296">
          <p15:clr>
            <a:srgbClr val="5ACBF0"/>
          </p15:clr>
        </p15:guide>
        <p15:guide id="3" orient="horz" pos="3945">
          <p15:clr>
            <a:srgbClr val="5ACBF0"/>
          </p15:clr>
        </p15:guide>
        <p15:guide id="4" orient="horz" pos="3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3.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32" Type="http://schemas.openxmlformats.org/officeDocument/2006/relationships/tags" Target="../tags/tag1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28"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tags" Target="../tags/tag5.xml"/><Relationship Id="rId30" Type="http://schemas.openxmlformats.org/officeDocument/2006/relationships/tags" Target="../tags/tag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23"/>
            </p:custDataLst>
          </p:nvPr>
        </p:nvSpPr>
        <p:spPr>
          <a:xfrm>
            <a:off x="609600" y="68574"/>
            <a:ext cx="11581896"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custDataLst>
              <p:tags r:id="rId24"/>
            </p:custDataLst>
          </p:nvPr>
        </p:nvSpPr>
        <p:spPr>
          <a:xfrm>
            <a:off x="609600" y="1414463"/>
            <a:ext cx="10972800" cy="48482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pic>
        <p:nvPicPr>
          <p:cNvPr id="7" name="Picture 6"/>
          <p:cNvPicPr>
            <a:picLocks noChangeAspect="1"/>
          </p:cNvPicPr>
          <p:nvPr>
            <p:custDataLst>
              <p:tags r:id="rId25"/>
            </p:custDataLst>
          </p:nvPr>
        </p:nvPicPr>
        <p:blipFill>
          <a:blip r:embed="rId33" cstate="hqprint">
            <a:extLst>
              <a:ext uri="{28A0092B-C50C-407E-A947-70E740481C1C}">
                <a14:useLocalDpi xmlns:a14="http://schemas.microsoft.com/office/drawing/2010/main"/>
              </a:ext>
            </a:extLst>
          </a:blip>
          <a:stretch>
            <a:fillRect/>
          </a:stretch>
        </p:blipFill>
        <p:spPr>
          <a:xfrm>
            <a:off x="11101153" y="6542971"/>
            <a:ext cx="881902" cy="217536"/>
          </a:xfrm>
          <a:prstGeom prst="rect">
            <a:avLst/>
          </a:prstGeom>
        </p:spPr>
      </p:pic>
      <p:sp>
        <p:nvSpPr>
          <p:cNvPr id="8" name="TextBox 7"/>
          <p:cNvSpPr txBox="1"/>
          <p:nvPr>
            <p:custDataLst>
              <p:tags r:id="rId26"/>
            </p:custDataLst>
          </p:nvPr>
        </p:nvSpPr>
        <p:spPr>
          <a:xfrm>
            <a:off x="163812" y="6516189"/>
            <a:ext cx="3759200" cy="230832"/>
          </a:xfrm>
          <a:prstGeom prst="rect">
            <a:avLst/>
          </a:prstGeom>
          <a:noFill/>
        </p:spPr>
        <p:txBody>
          <a:bodyPr wrap="square" rtlCol="0">
            <a:spAutoFit/>
          </a:bodyPr>
          <a:lstStyle/>
          <a:p>
            <a:r>
              <a:rPr lang="en-US" sz="900" dirty="0">
                <a:solidFill>
                  <a:schemeClr val="tx1">
                    <a:lumMod val="50000"/>
                    <a:lumOff val="50000"/>
                  </a:schemeClr>
                </a:solidFill>
              </a:rPr>
              <a:t>© 2017 Synopsys, Inc. </a:t>
            </a:r>
          </a:p>
        </p:txBody>
      </p:sp>
      <p:sp>
        <p:nvSpPr>
          <p:cNvPr id="9" name="TextBox 8"/>
          <p:cNvSpPr txBox="1"/>
          <p:nvPr>
            <p:custDataLst>
              <p:tags r:id="rId27"/>
            </p:custDataLst>
          </p:nvPr>
        </p:nvSpPr>
        <p:spPr>
          <a:xfrm>
            <a:off x="1157671" y="6516189"/>
            <a:ext cx="853440" cy="230832"/>
          </a:xfrm>
          <a:prstGeom prst="rect">
            <a:avLst/>
          </a:prstGeom>
          <a:noFill/>
        </p:spPr>
        <p:txBody>
          <a:bodyPr wrap="square" rtlCol="0">
            <a:spAutoFit/>
          </a:bodyPr>
          <a:lstStyle/>
          <a:p>
            <a:pPr algn="ctr"/>
            <a:fld id="{CAE2347F-76BC-4690-80B5-B24BA0EA7B0A}" type="slidenum">
              <a:rPr lang="en-US" sz="900" dirty="0">
                <a:solidFill>
                  <a:schemeClr val="tx1">
                    <a:lumMod val="50000"/>
                    <a:lumOff val="50000"/>
                  </a:schemeClr>
                </a:solidFill>
              </a:rPr>
              <a:pPr algn="ctr"/>
              <a:t>‹#›</a:t>
            </a:fld>
            <a:endParaRPr lang="en-US" sz="900" dirty="0">
              <a:solidFill>
                <a:schemeClr val="tx1">
                  <a:lumMod val="50000"/>
                  <a:lumOff val="50000"/>
                </a:schemeClr>
              </a:solidFill>
            </a:endParaRPr>
          </a:p>
        </p:txBody>
      </p:sp>
      <p:sp>
        <p:nvSpPr>
          <p:cNvPr id="10" name="TaggedShape" hidden="1"/>
          <p:cNvSpPr/>
          <p:nvPr>
            <p:custDataLst>
              <p:tags r:id="rId28"/>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4" name="TaggedShape" hidden="1"/>
          <p:cNvSpPr/>
          <p:nvPr>
            <p:custDataLst>
              <p:tags r:id="rId29"/>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 name="TaggedShape" hidden="1"/>
          <p:cNvSpPr/>
          <p:nvPr>
            <p:custDataLst>
              <p:tags r:id="rId30"/>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6" name="TaggedShape" hidden="1"/>
          <p:cNvSpPr/>
          <p:nvPr>
            <p:custDataLst>
              <p:tags r:id="rId31"/>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userDrawn="1">
            <p:custDataLst>
              <p:tags r:id="rId32"/>
            </p:custDataLst>
          </p:nvPr>
        </p:nvSpPr>
        <p:spPr>
          <a:xfrm>
            <a:off x="4216400" y="6516189"/>
            <a:ext cx="3759200" cy="246221"/>
          </a:xfrm>
          <a:prstGeom prst="rect">
            <a:avLst/>
          </a:prstGeom>
          <a:noFill/>
        </p:spPr>
        <p:txBody>
          <a:bodyPr wrap="square" rtlCol="0">
            <a:spAutoFit/>
          </a:bodyPr>
          <a:lstStyle/>
          <a:p>
            <a:pPr algn="ctr"/>
            <a:r>
              <a:rPr lang="en-US" sz="1000" b="1" dirty="0">
                <a:solidFill>
                  <a:schemeClr val="tx1">
                    <a:lumMod val="50000"/>
                    <a:lumOff val="50000"/>
                  </a:schemeClr>
                </a:solidFill>
              </a:rPr>
              <a:t>Confidential </a:t>
            </a:r>
            <a:r>
              <a:rPr lang="en-US" sz="1000" b="1" baseline="0" dirty="0">
                <a:solidFill>
                  <a:schemeClr val="tx1">
                    <a:lumMod val="50000"/>
                    <a:lumOff val="50000"/>
                  </a:schemeClr>
                </a:solidFill>
              </a:rPr>
              <a:t>- Do not distribute</a:t>
            </a:r>
            <a:endParaRPr lang="en-US" sz="1000" b="1" dirty="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60" r:id="rId3"/>
    <p:sldLayoutId id="2147483661" r:id="rId4"/>
    <p:sldLayoutId id="2147483662" r:id="rId5"/>
    <p:sldLayoutId id="2147483651" r:id="rId6"/>
    <p:sldLayoutId id="2147483663" r:id="rId7"/>
    <p:sldLayoutId id="2147483675" r:id="rId8"/>
    <p:sldLayoutId id="2147483655"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58" r:id="rId19"/>
    <p:sldLayoutId id="2147483659" r:id="rId20"/>
    <p:sldLayoutId id="2147483676" r:id="rId2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164592" indent="-164592"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457200" indent="-164592"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740664" indent="-164592"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33272" indent="-164592"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mailto:naveenhs@synopsy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vsprabhu@synopsys.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ICICI Bank </a:t>
            </a:r>
            <a:r>
              <a:rPr lang="mr-IN" dirty="0"/>
              <a:t>–</a:t>
            </a:r>
            <a:r>
              <a:rPr lang="en-US" dirty="0"/>
              <a:t> Staff Augmentation</a:t>
            </a:r>
          </a:p>
        </p:txBody>
      </p:sp>
      <p:sp>
        <p:nvSpPr>
          <p:cNvPr id="3" name="Subtitle 2"/>
          <p:cNvSpPr>
            <a:spLocks noGrp="1"/>
          </p:cNvSpPr>
          <p:nvPr>
            <p:ph type="subTitle" idx="1"/>
          </p:nvPr>
        </p:nvSpPr>
        <p:spPr/>
        <p:txBody>
          <a:bodyPr/>
          <a:lstStyle/>
          <a:p>
            <a:r>
              <a:rPr lang="en-US" dirty="0"/>
              <a:t>Aug-Feb 2020</a:t>
            </a:r>
          </a:p>
        </p:txBody>
      </p:sp>
    </p:spTree>
    <p:extLst>
      <p:ext uri="{BB962C8B-B14F-4D97-AF65-F5344CB8AC3E}">
        <p14:creationId xmlns:p14="http://schemas.microsoft.com/office/powerpoint/2010/main" val="153859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C59B8EAC-97E3-4D53-9626-49DE6C9521B3}"/>
              </a:ext>
            </a:extLst>
          </p:cNvPr>
          <p:cNvPicPr>
            <a:picLocks noChangeAspect="1"/>
          </p:cNvPicPr>
          <p:nvPr/>
        </p:nvPicPr>
        <p:blipFill>
          <a:blip r:embed="rId2"/>
          <a:stretch>
            <a:fillRect/>
          </a:stretch>
        </p:blipFill>
        <p:spPr>
          <a:xfrm>
            <a:off x="0" y="757826"/>
            <a:ext cx="12192000" cy="5342348"/>
          </a:xfrm>
          <a:prstGeom prst="rect">
            <a:avLst/>
          </a:prstGeom>
        </p:spPr>
      </p:pic>
    </p:spTree>
    <p:extLst>
      <p:ext uri="{BB962C8B-B14F-4D97-AF65-F5344CB8AC3E}">
        <p14:creationId xmlns:p14="http://schemas.microsoft.com/office/powerpoint/2010/main" val="2086701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E502-6F10-4D06-A718-84D9A1EEB1E7}"/>
              </a:ext>
            </a:extLst>
          </p:cNvPr>
          <p:cNvSpPr>
            <a:spLocks noGrp="1"/>
          </p:cNvSpPr>
          <p:nvPr>
            <p:ph type="title"/>
          </p:nvPr>
        </p:nvSpPr>
        <p:spPr/>
        <p:txBody>
          <a:bodyPr/>
          <a:lstStyle/>
          <a:p>
            <a:r>
              <a:rPr lang="en-US" dirty="0"/>
              <a:t>Unrestricted File Upload</a:t>
            </a:r>
          </a:p>
        </p:txBody>
      </p:sp>
      <p:sp>
        <p:nvSpPr>
          <p:cNvPr id="4" name="Content Placeholder 3">
            <a:extLst>
              <a:ext uri="{FF2B5EF4-FFF2-40B4-BE49-F238E27FC236}">
                <a16:creationId xmlns:a16="http://schemas.microsoft.com/office/drawing/2014/main" id="{EE9541D5-FC5B-48B1-83B1-DC8A8937A465}"/>
              </a:ext>
            </a:extLst>
          </p:cNvPr>
          <p:cNvSpPr>
            <a:spLocks noGrp="1"/>
          </p:cNvSpPr>
          <p:nvPr>
            <p:ph idx="1"/>
          </p:nvPr>
        </p:nvSpPr>
        <p:spPr>
          <a:xfrm>
            <a:off x="609600" y="1211574"/>
            <a:ext cx="10972800" cy="4598706"/>
          </a:xfrm>
        </p:spPr>
        <p:txBody>
          <a:bodyPr/>
          <a:lstStyle/>
          <a:p>
            <a:r>
              <a:rPr lang="en-IN" b="1" dirty="0"/>
              <a:t>What?</a:t>
            </a:r>
          </a:p>
          <a:p>
            <a:pPr lvl="1"/>
            <a:r>
              <a:rPr lang="en-IN" dirty="0"/>
              <a:t>Attacker can upload server files through the file upload functionality consequences which vary from </a:t>
            </a:r>
            <a:r>
              <a:rPr lang="en-US" dirty="0"/>
              <a:t>complete system takeover, an overloaded file system or database, forwarding attacks to back-end systems, client-side attacks, or simple defacement. </a:t>
            </a:r>
          </a:p>
          <a:p>
            <a:pPr marL="292608" lvl="1" indent="0">
              <a:buNone/>
            </a:pPr>
            <a:endParaRPr lang="en-US" dirty="0"/>
          </a:p>
          <a:p>
            <a:pPr marL="292608" lvl="1" indent="0">
              <a:buNone/>
            </a:pPr>
            <a:endParaRPr lang="en-US" dirty="0"/>
          </a:p>
          <a:p>
            <a:r>
              <a:rPr lang="en-IN" b="1" dirty="0"/>
              <a:t>Application observations</a:t>
            </a:r>
          </a:p>
          <a:p>
            <a:pPr lvl="1"/>
            <a:r>
              <a:rPr lang="en-IN" dirty="0"/>
              <a:t>Application Name: </a:t>
            </a:r>
            <a:r>
              <a:rPr lang="en-IN" dirty="0">
                <a:highlight>
                  <a:srgbClr val="FFFF00"/>
                </a:highlight>
              </a:rPr>
              <a:t>CMSWEB, NRISR, WEB-Credit Monitoring Dashboard</a:t>
            </a:r>
          </a:p>
          <a:p>
            <a:pPr lvl="1"/>
            <a:r>
              <a:rPr lang="en-IN" dirty="0"/>
              <a:t>File type validations (if any): No check on file being uploaded</a:t>
            </a:r>
          </a:p>
          <a:p>
            <a:pPr lvl="1"/>
            <a:endParaRPr lang="en-IN" dirty="0">
              <a:highlight>
                <a:srgbClr val="FFFF00"/>
              </a:highlight>
            </a:endParaRPr>
          </a:p>
        </p:txBody>
      </p:sp>
    </p:spTree>
    <p:extLst>
      <p:ext uri="{BB962C8B-B14F-4D97-AF65-F5344CB8AC3E}">
        <p14:creationId xmlns:p14="http://schemas.microsoft.com/office/powerpoint/2010/main" val="153452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E502-6F10-4D06-A718-84D9A1EEB1E7}"/>
              </a:ext>
            </a:extLst>
          </p:cNvPr>
          <p:cNvSpPr>
            <a:spLocks noGrp="1"/>
          </p:cNvSpPr>
          <p:nvPr>
            <p:ph type="title"/>
          </p:nvPr>
        </p:nvSpPr>
        <p:spPr/>
        <p:txBody>
          <a:bodyPr/>
          <a:lstStyle/>
          <a:p>
            <a:r>
              <a:rPr lang="en-US" dirty="0"/>
              <a:t>XML External Entity Expansion</a:t>
            </a:r>
          </a:p>
        </p:txBody>
      </p:sp>
      <p:sp>
        <p:nvSpPr>
          <p:cNvPr id="4" name="Content Placeholder 3">
            <a:extLst>
              <a:ext uri="{FF2B5EF4-FFF2-40B4-BE49-F238E27FC236}">
                <a16:creationId xmlns:a16="http://schemas.microsoft.com/office/drawing/2014/main" id="{EE9541D5-FC5B-48B1-83B1-DC8A8937A465}"/>
              </a:ext>
            </a:extLst>
          </p:cNvPr>
          <p:cNvSpPr>
            <a:spLocks noGrp="1"/>
          </p:cNvSpPr>
          <p:nvPr>
            <p:ph idx="1"/>
          </p:nvPr>
        </p:nvSpPr>
        <p:spPr>
          <a:xfrm>
            <a:off x="609600" y="1211573"/>
            <a:ext cx="10972800" cy="4942091"/>
          </a:xfrm>
        </p:spPr>
        <p:txBody>
          <a:bodyPr>
            <a:normAutofit/>
          </a:bodyPr>
          <a:lstStyle/>
          <a:p>
            <a:r>
              <a:rPr lang="en-IN" b="1" dirty="0"/>
              <a:t>What?</a:t>
            </a:r>
          </a:p>
          <a:p>
            <a:pPr lvl="1"/>
            <a:r>
              <a:rPr lang="en-US" dirty="0"/>
              <a:t>XML external entity injection (also known as XXE) is a web security vulnerability that allows an attacker to interfere with an application's processing of XML data. It often allows an attacker to view files on the application server filesystem, and to interact with any backend or external systems that the application itself can access.</a:t>
            </a:r>
          </a:p>
          <a:p>
            <a:pPr lvl="1"/>
            <a:r>
              <a:rPr lang="en-US" dirty="0"/>
              <a:t>XML entity expansion makes use of the DOCTYPE tag to define the injected entities. XML parsers can usually be configured to disable support for this tag. You should consult the documentation for your XML parsing library to determine how to disable this feature.</a:t>
            </a:r>
          </a:p>
          <a:p>
            <a:pPr marL="292608" lvl="1" indent="0">
              <a:buNone/>
            </a:pPr>
            <a:endParaRPr lang="en-US" dirty="0"/>
          </a:p>
          <a:p>
            <a:r>
              <a:rPr lang="en-IN" b="1" dirty="0"/>
              <a:t>Application observations</a:t>
            </a:r>
          </a:p>
          <a:p>
            <a:pPr lvl="1"/>
            <a:r>
              <a:rPr lang="en-IN" dirty="0"/>
              <a:t>Application Name: </a:t>
            </a:r>
            <a:r>
              <a:rPr lang="en-IN" dirty="0" err="1">
                <a:highlight>
                  <a:srgbClr val="FFFF00"/>
                </a:highlight>
              </a:rPr>
              <a:t>iHelpdesk</a:t>
            </a:r>
            <a:r>
              <a:rPr lang="en-IN" dirty="0">
                <a:highlight>
                  <a:srgbClr val="FFFF00"/>
                </a:highlight>
              </a:rPr>
              <a:t> (TIER 4), NRISR (TIER 1)</a:t>
            </a:r>
          </a:p>
          <a:p>
            <a:pPr marL="292608" lvl="1" indent="0">
              <a:buNone/>
            </a:pPr>
            <a:endParaRPr lang="en-IN" dirty="0">
              <a:highlight>
                <a:srgbClr val="FFFF00"/>
              </a:highlight>
            </a:endParaRPr>
          </a:p>
        </p:txBody>
      </p:sp>
    </p:spTree>
    <p:extLst>
      <p:ext uri="{BB962C8B-B14F-4D97-AF65-F5344CB8AC3E}">
        <p14:creationId xmlns:p14="http://schemas.microsoft.com/office/powerpoint/2010/main" val="3855542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s://www.we45.com/hs-fs/hubfs/XXE1.png?width=600&amp;name=XXE1.png">
            <a:extLst>
              <a:ext uri="{FF2B5EF4-FFF2-40B4-BE49-F238E27FC236}">
                <a16:creationId xmlns:a16="http://schemas.microsoft.com/office/drawing/2014/main" id="{4EC18E91-DB18-4485-A29C-A11A256CE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607" y="1477108"/>
            <a:ext cx="7857811" cy="31044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34D493-C590-425F-BA88-5D6C99FB2CF1}"/>
              </a:ext>
            </a:extLst>
          </p:cNvPr>
          <p:cNvSpPr txBox="1"/>
          <p:nvPr/>
        </p:nvSpPr>
        <p:spPr>
          <a:xfrm>
            <a:off x="2783393" y="5154804"/>
            <a:ext cx="5516545" cy="430887"/>
          </a:xfrm>
          <a:prstGeom prst="rect">
            <a:avLst/>
          </a:prstGeom>
          <a:noFill/>
        </p:spPr>
        <p:txBody>
          <a:bodyPr wrap="square" rtlCol="0">
            <a:spAutoFit/>
          </a:bodyPr>
          <a:lstStyle/>
          <a:p>
            <a:r>
              <a:rPr lang="en-IN" sz="1100" dirty="0"/>
              <a:t>Example showing extraction on passwords in Linux system using XXE vulnerability. (Example taken from google)</a:t>
            </a:r>
          </a:p>
        </p:txBody>
      </p:sp>
    </p:spTree>
    <p:extLst>
      <p:ext uri="{BB962C8B-B14F-4D97-AF65-F5344CB8AC3E}">
        <p14:creationId xmlns:p14="http://schemas.microsoft.com/office/powerpoint/2010/main" val="10932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E502-6F10-4D06-A718-84D9A1EEB1E7}"/>
              </a:ext>
            </a:extLst>
          </p:cNvPr>
          <p:cNvSpPr>
            <a:spLocks noGrp="1"/>
          </p:cNvSpPr>
          <p:nvPr>
            <p:ph type="title"/>
          </p:nvPr>
        </p:nvSpPr>
        <p:spPr/>
        <p:txBody>
          <a:bodyPr/>
          <a:lstStyle/>
          <a:p>
            <a:r>
              <a:rPr lang="en-US" dirty="0"/>
              <a:t>Stored Cross-Site Scripting (XSS)</a:t>
            </a:r>
          </a:p>
        </p:txBody>
      </p:sp>
      <p:sp>
        <p:nvSpPr>
          <p:cNvPr id="4" name="Content Placeholder 3">
            <a:extLst>
              <a:ext uri="{FF2B5EF4-FFF2-40B4-BE49-F238E27FC236}">
                <a16:creationId xmlns:a16="http://schemas.microsoft.com/office/drawing/2014/main" id="{EE9541D5-FC5B-48B1-83B1-DC8A8937A465}"/>
              </a:ext>
            </a:extLst>
          </p:cNvPr>
          <p:cNvSpPr>
            <a:spLocks noGrp="1"/>
          </p:cNvSpPr>
          <p:nvPr>
            <p:ph idx="1"/>
          </p:nvPr>
        </p:nvSpPr>
        <p:spPr>
          <a:xfrm>
            <a:off x="609600" y="1211573"/>
            <a:ext cx="10972800" cy="4942091"/>
          </a:xfrm>
        </p:spPr>
        <p:txBody>
          <a:bodyPr>
            <a:normAutofit/>
          </a:bodyPr>
          <a:lstStyle/>
          <a:p>
            <a:r>
              <a:rPr lang="en-IN" b="1" dirty="0"/>
              <a:t>What?</a:t>
            </a:r>
          </a:p>
          <a:p>
            <a:pPr lvl="1"/>
            <a:r>
              <a:rPr lang="en-US" dirty="0"/>
              <a:t>The application stores user-input data in </a:t>
            </a:r>
            <a:r>
              <a:rPr lang="en-US"/>
              <a:t>database as </a:t>
            </a:r>
            <a:r>
              <a:rPr lang="en-US" dirty="0"/>
              <a:t>it is and later uses this information to display into the browser.</a:t>
            </a:r>
          </a:p>
          <a:p>
            <a:pPr lvl="1"/>
            <a:r>
              <a:rPr lang="en-US" dirty="0"/>
              <a:t>An attacker can exploit this by injecting JavaScript payload and can gain sensitive information of another user.</a:t>
            </a:r>
          </a:p>
          <a:p>
            <a:pPr marL="292608" lvl="1" indent="0">
              <a:buNone/>
            </a:pPr>
            <a:endParaRPr lang="en-US" dirty="0"/>
          </a:p>
          <a:p>
            <a:pPr marL="292608" lvl="1" indent="0">
              <a:buNone/>
            </a:pPr>
            <a:endParaRPr lang="en-US" dirty="0"/>
          </a:p>
          <a:p>
            <a:r>
              <a:rPr lang="en-IN" b="1" dirty="0"/>
              <a:t>Application observations</a:t>
            </a:r>
          </a:p>
          <a:p>
            <a:pPr lvl="1"/>
            <a:r>
              <a:rPr lang="en-IN" dirty="0"/>
              <a:t>Application Name: </a:t>
            </a:r>
            <a:r>
              <a:rPr lang="en-IN" dirty="0">
                <a:highlight>
                  <a:srgbClr val="FFFF00"/>
                </a:highlight>
              </a:rPr>
              <a:t>CFS (Channel Financing System)</a:t>
            </a:r>
          </a:p>
          <a:p>
            <a:pPr marL="292608" lvl="1" indent="0">
              <a:buNone/>
            </a:pPr>
            <a:endParaRPr lang="en-IN" dirty="0">
              <a:highlight>
                <a:srgbClr val="FFFF00"/>
              </a:highlight>
            </a:endParaRPr>
          </a:p>
        </p:txBody>
      </p:sp>
    </p:spTree>
    <p:extLst>
      <p:ext uri="{BB962C8B-B14F-4D97-AF65-F5344CB8AC3E}">
        <p14:creationId xmlns:p14="http://schemas.microsoft.com/office/powerpoint/2010/main" val="1156000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74"/>
            <a:ext cx="11581896" cy="1143000"/>
          </a:xfrm>
        </p:spPr>
        <p:txBody>
          <a:bodyPr>
            <a:normAutofit/>
          </a:bodyPr>
          <a:lstStyle/>
          <a:p>
            <a:r>
              <a:rPr lang="en-US" b="1" dirty="0">
                <a:latin typeface="Arial" panose="020B0604020202020204" pitchFamily="34" charset="0"/>
                <a:cs typeface="Arial" panose="020B0604020202020204" pitchFamily="34" charset="0"/>
              </a:rPr>
              <a:t>Impact: SQL Injection</a:t>
            </a:r>
          </a:p>
        </p:txBody>
      </p:sp>
      <p:sp>
        <p:nvSpPr>
          <p:cNvPr id="3" name="Content Placeholder 2"/>
          <p:cNvSpPr>
            <a:spLocks noGrp="1"/>
          </p:cNvSpPr>
          <p:nvPr>
            <p:ph idx="1"/>
          </p:nvPr>
        </p:nvSpPr>
        <p:spPr>
          <a:xfrm>
            <a:off x="609600" y="1219200"/>
            <a:ext cx="9601200" cy="4591080"/>
          </a:xfrm>
        </p:spPr>
        <p:txBody>
          <a:bodyPr>
            <a:normAutofit/>
          </a:bodyPr>
          <a:lstStyle/>
          <a:p>
            <a:pPr marL="0" indent="0">
              <a:lnSpc>
                <a:spcPct val="150000"/>
              </a:lnSpc>
              <a:buNone/>
            </a:pPr>
            <a:endParaRPr lang="en-US" dirty="0"/>
          </a:p>
          <a:p>
            <a:pPr marL="292608" lvl="1" indent="0">
              <a:buNone/>
            </a:pPr>
            <a:endParaRPr lang="en-US" dirty="0"/>
          </a:p>
        </p:txBody>
      </p:sp>
      <p:sp>
        <p:nvSpPr>
          <p:cNvPr id="4" name="Slide Number Placeholder 3"/>
          <p:cNvSpPr>
            <a:spLocks noGrp="1"/>
          </p:cNvSpPr>
          <p:nvPr>
            <p:ph type="sldNum" sz="quarter" idx="4"/>
          </p:nvPr>
        </p:nvSpPr>
        <p:spPr/>
        <p:txBody>
          <a:bodyPr/>
          <a:lstStyle/>
          <a:p>
            <a:fld id="{6016A6CE-0DBC-4668-A86C-37F572EDB1BF}" type="slidenum">
              <a:rPr lang="en-US" smtClean="0"/>
              <a:t>15</a:t>
            </a:fld>
            <a:endParaRPr lang="en-US"/>
          </a:p>
        </p:txBody>
      </p:sp>
      <p:sp>
        <p:nvSpPr>
          <p:cNvPr id="7" name="TextBox 6">
            <a:extLst>
              <a:ext uri="{FF2B5EF4-FFF2-40B4-BE49-F238E27FC236}">
                <a16:creationId xmlns:a16="http://schemas.microsoft.com/office/drawing/2014/main" id="{5749509B-28B5-475C-84F6-E953C00826CF}"/>
              </a:ext>
            </a:extLst>
          </p:cNvPr>
          <p:cNvSpPr txBox="1"/>
          <p:nvPr/>
        </p:nvSpPr>
        <p:spPr>
          <a:xfrm>
            <a:off x="609601" y="1597981"/>
            <a:ext cx="10079114" cy="4524315"/>
          </a:xfrm>
          <a:prstGeom prst="rect">
            <a:avLst/>
          </a:prstGeom>
          <a:noFill/>
        </p:spPr>
        <p:txBody>
          <a:bodyPr wrap="square" rtlCol="0">
            <a:spAutoFit/>
          </a:bodyPr>
          <a:lstStyle/>
          <a:p>
            <a:r>
              <a:rPr lang="en-GB" dirty="0">
                <a:solidFill>
                  <a:schemeClr val="dk1"/>
                </a:solidFill>
              </a:rPr>
              <a:t>SQL injection allows an attacker to modify the structure of a SQL query executed by the application. Depending on the type of SQL server in use, the attacker may be able to modify existing queries or append entirely new queries to the existing query. The modified query can access any portion of the database with the same entitlements that the database connection is granted, potentially leading to:</a:t>
            </a:r>
          </a:p>
          <a:p>
            <a:endParaRPr lang="en-IN" dirty="0">
              <a:solidFill>
                <a:schemeClr val="dk1"/>
              </a:solidFill>
            </a:endParaRPr>
          </a:p>
          <a:p>
            <a:pPr marL="171450" lvl="0" indent="-171450">
              <a:buFont typeface="Arial" panose="020B0604020202020204" pitchFamily="34" charset="0"/>
              <a:buChar char="•"/>
            </a:pPr>
            <a:r>
              <a:rPr lang="en-GB" dirty="0">
                <a:solidFill>
                  <a:schemeClr val="dk1"/>
                </a:solidFill>
              </a:rPr>
              <a:t>Loss of confidentiality when an attacker gains access to unauthorized information</a:t>
            </a:r>
            <a:endParaRPr lang="en-IN" dirty="0">
              <a:solidFill>
                <a:schemeClr val="dk1"/>
              </a:solidFill>
            </a:endParaRPr>
          </a:p>
          <a:p>
            <a:pPr marL="171450" lvl="0" indent="-171450">
              <a:buFont typeface="Arial" panose="020B0604020202020204" pitchFamily="34" charset="0"/>
              <a:buChar char="•"/>
            </a:pPr>
            <a:r>
              <a:rPr lang="en-GB" dirty="0">
                <a:solidFill>
                  <a:schemeClr val="dk1"/>
                </a:solidFill>
              </a:rPr>
              <a:t>Loss of integrity through modification of other users' information, log files, and any other sensitive information</a:t>
            </a:r>
            <a:endParaRPr lang="en-IN" dirty="0">
              <a:solidFill>
                <a:schemeClr val="dk1"/>
              </a:solidFill>
            </a:endParaRPr>
          </a:p>
          <a:p>
            <a:pPr marL="171450" lvl="0" indent="-171450">
              <a:buFont typeface="Arial" panose="020B0604020202020204" pitchFamily="34" charset="0"/>
              <a:buChar char="•"/>
            </a:pPr>
            <a:r>
              <a:rPr lang="en-GB" dirty="0">
                <a:solidFill>
                  <a:schemeClr val="dk1"/>
                </a:solidFill>
              </a:rPr>
              <a:t>Loss of availability when an attacker deletes other users' data, executes commands that take down the database server, or performs a denial of service attack that fills the database and subsequently exhausts the database server's storage</a:t>
            </a:r>
            <a:endParaRPr lang="en-IN" dirty="0">
              <a:solidFill>
                <a:schemeClr val="dk1"/>
              </a:solidFill>
            </a:endParaRPr>
          </a:p>
          <a:p>
            <a:pPr marL="171450" lvl="0" indent="-171450">
              <a:buFont typeface="Arial" panose="020B0604020202020204" pitchFamily="34" charset="0"/>
              <a:buChar char="•"/>
            </a:pPr>
            <a:r>
              <a:rPr lang="en-GB" dirty="0">
                <a:solidFill>
                  <a:schemeClr val="dk1"/>
                </a:solidFill>
              </a:rPr>
              <a:t>Authentication bypass through modification of SQL queries that verify a user's credentials</a:t>
            </a:r>
            <a:endParaRPr lang="en-IN" dirty="0">
              <a:solidFill>
                <a:schemeClr val="dk1"/>
              </a:solidFill>
            </a:endParaRPr>
          </a:p>
          <a:p>
            <a:pPr marL="171450" lvl="0" indent="-171450">
              <a:buFont typeface="Arial" panose="020B0604020202020204" pitchFamily="34" charset="0"/>
              <a:buChar char="•"/>
            </a:pPr>
            <a:r>
              <a:rPr lang="en-GB" dirty="0">
                <a:solidFill>
                  <a:schemeClr val="dk1"/>
                </a:solidFill>
              </a:rPr>
              <a:t>Authorization bypass from gaining access to or altering data in ways the application's business logic does not allow</a:t>
            </a:r>
            <a:endParaRPr lang="en-IN" dirty="0">
              <a:solidFill>
                <a:schemeClr val="dk1"/>
              </a:solidFill>
            </a:endParaRPr>
          </a:p>
          <a:p>
            <a:endParaRPr lang="en-IN" sz="1800" dirty="0"/>
          </a:p>
        </p:txBody>
      </p:sp>
    </p:spTree>
    <p:extLst>
      <p:ext uri="{BB962C8B-B14F-4D97-AF65-F5344CB8AC3E}">
        <p14:creationId xmlns:p14="http://schemas.microsoft.com/office/powerpoint/2010/main" val="1351006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74"/>
            <a:ext cx="11581896" cy="1143000"/>
          </a:xfrm>
        </p:spPr>
        <p:txBody>
          <a:bodyPr>
            <a:normAutofit/>
          </a:bodyPr>
          <a:lstStyle/>
          <a:p>
            <a:r>
              <a:rPr lang="en-US" b="1" dirty="0">
                <a:latin typeface="Arial" panose="020B0604020202020204" pitchFamily="34" charset="0"/>
                <a:cs typeface="Arial" panose="020B0604020202020204" pitchFamily="34" charset="0"/>
              </a:rPr>
              <a:t>Impact: Unrestricted File Upload</a:t>
            </a:r>
          </a:p>
        </p:txBody>
      </p:sp>
      <p:sp>
        <p:nvSpPr>
          <p:cNvPr id="3" name="Content Placeholder 2"/>
          <p:cNvSpPr>
            <a:spLocks noGrp="1"/>
          </p:cNvSpPr>
          <p:nvPr>
            <p:ph idx="1"/>
          </p:nvPr>
        </p:nvSpPr>
        <p:spPr>
          <a:xfrm>
            <a:off x="609600" y="1219200"/>
            <a:ext cx="9601200" cy="4591080"/>
          </a:xfrm>
        </p:spPr>
        <p:txBody>
          <a:bodyPr>
            <a:normAutofit/>
          </a:bodyPr>
          <a:lstStyle/>
          <a:p>
            <a:pPr marL="0" indent="0">
              <a:lnSpc>
                <a:spcPct val="150000"/>
              </a:lnSpc>
              <a:buNone/>
            </a:pPr>
            <a:endParaRPr lang="en-US" dirty="0"/>
          </a:p>
          <a:p>
            <a:pPr marL="292608" lvl="1" indent="0">
              <a:buNone/>
            </a:pPr>
            <a:endParaRPr lang="en-US" dirty="0"/>
          </a:p>
        </p:txBody>
      </p:sp>
      <p:sp>
        <p:nvSpPr>
          <p:cNvPr id="4" name="Slide Number Placeholder 3"/>
          <p:cNvSpPr>
            <a:spLocks noGrp="1"/>
          </p:cNvSpPr>
          <p:nvPr>
            <p:ph type="sldNum" sz="quarter" idx="4"/>
          </p:nvPr>
        </p:nvSpPr>
        <p:spPr/>
        <p:txBody>
          <a:bodyPr/>
          <a:lstStyle/>
          <a:p>
            <a:fld id="{6016A6CE-0DBC-4668-A86C-37F572EDB1BF}" type="slidenum">
              <a:rPr lang="en-US" smtClean="0"/>
              <a:t>16</a:t>
            </a:fld>
            <a:endParaRPr lang="en-US"/>
          </a:p>
        </p:txBody>
      </p:sp>
      <p:sp>
        <p:nvSpPr>
          <p:cNvPr id="7" name="TextBox 6">
            <a:extLst>
              <a:ext uri="{FF2B5EF4-FFF2-40B4-BE49-F238E27FC236}">
                <a16:creationId xmlns:a16="http://schemas.microsoft.com/office/drawing/2014/main" id="{5749509B-28B5-475C-84F6-E953C00826CF}"/>
              </a:ext>
            </a:extLst>
          </p:cNvPr>
          <p:cNvSpPr txBox="1"/>
          <p:nvPr/>
        </p:nvSpPr>
        <p:spPr>
          <a:xfrm>
            <a:off x="609601" y="1597981"/>
            <a:ext cx="10079114" cy="2031325"/>
          </a:xfrm>
          <a:prstGeom prst="rect">
            <a:avLst/>
          </a:prstGeom>
          <a:noFill/>
        </p:spPr>
        <p:txBody>
          <a:bodyPr wrap="square" rtlCol="0">
            <a:spAutoFit/>
          </a:bodyPr>
          <a:lstStyle/>
          <a:p>
            <a:r>
              <a:rPr lang="en-GB" dirty="0">
                <a:solidFill>
                  <a:schemeClr val="dk1"/>
                </a:solidFill>
              </a:rPr>
              <a:t>Failing to restrict file uploads affects the security of the operating environment in a number of ways. Attackers commonly use file upload functionality to upload viruses or malware onto trusted servers. In addition to spreading malware, attackers can upload source code files (.</a:t>
            </a:r>
            <a:r>
              <a:rPr lang="en-GB" dirty="0" err="1">
                <a:solidFill>
                  <a:schemeClr val="dk1"/>
                </a:solidFill>
              </a:rPr>
              <a:t>aspx</a:t>
            </a:r>
            <a:r>
              <a:rPr lang="en-GB" dirty="0">
                <a:solidFill>
                  <a:schemeClr val="dk1"/>
                </a:solidFill>
              </a:rPr>
              <a:t> and .</a:t>
            </a:r>
            <a:r>
              <a:rPr lang="en-GB" dirty="0" err="1">
                <a:solidFill>
                  <a:schemeClr val="dk1"/>
                </a:solidFill>
              </a:rPr>
              <a:t>jsp</a:t>
            </a:r>
            <a:r>
              <a:rPr lang="en-GB" dirty="0">
                <a:solidFill>
                  <a:schemeClr val="dk1"/>
                </a:solidFill>
              </a:rPr>
              <a:t> for example) which may be rendered as valid application pages to end users. Additionally, if users are able to upload files of any size or at any frequency, an attacker may abuse this functionality to exhaust the server's disk space.</a:t>
            </a:r>
            <a:endParaRPr lang="en-IN" dirty="0">
              <a:solidFill>
                <a:schemeClr val="dk1"/>
              </a:solidFill>
            </a:endParaRPr>
          </a:p>
          <a:p>
            <a:endParaRPr lang="en-IN" sz="1800" dirty="0"/>
          </a:p>
        </p:txBody>
      </p:sp>
    </p:spTree>
    <p:extLst>
      <p:ext uri="{BB962C8B-B14F-4D97-AF65-F5344CB8AC3E}">
        <p14:creationId xmlns:p14="http://schemas.microsoft.com/office/powerpoint/2010/main" val="2980663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74"/>
            <a:ext cx="11581896" cy="1143000"/>
          </a:xfrm>
        </p:spPr>
        <p:txBody>
          <a:bodyPr>
            <a:normAutofit/>
          </a:bodyPr>
          <a:lstStyle/>
          <a:p>
            <a:r>
              <a:rPr lang="en-US" b="1" dirty="0">
                <a:latin typeface="Arial" panose="020B0604020202020204" pitchFamily="34" charset="0"/>
                <a:cs typeface="Arial" panose="020B0604020202020204" pitchFamily="34" charset="0"/>
              </a:rPr>
              <a:t>Impact: </a:t>
            </a:r>
            <a:r>
              <a:rPr lang="en-IN" dirty="0"/>
              <a:t>XML External Entity Expansion</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219200"/>
            <a:ext cx="9601200" cy="4591080"/>
          </a:xfrm>
        </p:spPr>
        <p:txBody>
          <a:bodyPr>
            <a:normAutofit/>
          </a:bodyPr>
          <a:lstStyle/>
          <a:p>
            <a:pPr marL="0" indent="0">
              <a:lnSpc>
                <a:spcPct val="150000"/>
              </a:lnSpc>
              <a:buNone/>
            </a:pPr>
            <a:endParaRPr lang="en-US" dirty="0"/>
          </a:p>
          <a:p>
            <a:pPr marL="292608" lvl="1" indent="0">
              <a:buNone/>
            </a:pPr>
            <a:endParaRPr lang="en-US" dirty="0"/>
          </a:p>
        </p:txBody>
      </p:sp>
      <p:sp>
        <p:nvSpPr>
          <p:cNvPr id="4" name="Slide Number Placeholder 3"/>
          <p:cNvSpPr>
            <a:spLocks noGrp="1"/>
          </p:cNvSpPr>
          <p:nvPr>
            <p:ph type="sldNum" sz="quarter" idx="4"/>
          </p:nvPr>
        </p:nvSpPr>
        <p:spPr/>
        <p:txBody>
          <a:bodyPr/>
          <a:lstStyle/>
          <a:p>
            <a:fld id="{6016A6CE-0DBC-4668-A86C-37F572EDB1BF}" type="slidenum">
              <a:rPr lang="en-US" smtClean="0"/>
              <a:t>17</a:t>
            </a:fld>
            <a:endParaRPr lang="en-US"/>
          </a:p>
        </p:txBody>
      </p:sp>
      <p:sp>
        <p:nvSpPr>
          <p:cNvPr id="7" name="TextBox 6">
            <a:extLst>
              <a:ext uri="{FF2B5EF4-FFF2-40B4-BE49-F238E27FC236}">
                <a16:creationId xmlns:a16="http://schemas.microsoft.com/office/drawing/2014/main" id="{5749509B-28B5-475C-84F6-E953C00826CF}"/>
              </a:ext>
            </a:extLst>
          </p:cNvPr>
          <p:cNvSpPr txBox="1"/>
          <p:nvPr/>
        </p:nvSpPr>
        <p:spPr>
          <a:xfrm>
            <a:off x="609601" y="1597981"/>
            <a:ext cx="10079114" cy="4524315"/>
          </a:xfrm>
          <a:prstGeom prst="rect">
            <a:avLst/>
          </a:prstGeom>
          <a:noFill/>
        </p:spPr>
        <p:txBody>
          <a:bodyPr wrap="square" rtlCol="0">
            <a:spAutoFit/>
          </a:bodyPr>
          <a:lstStyle/>
          <a:p>
            <a:pPr marL="171450" indent="-171450">
              <a:buFont typeface="Arial" panose="020B0604020202020204" pitchFamily="34" charset="0"/>
              <a:buChar char="•"/>
            </a:pPr>
            <a:r>
              <a:rPr lang="en-US" dirty="0"/>
              <a:t>Attacker formed external entities can be used to retrieve files on the web server directly. External entities can also be used to send and retrieve information from another server. These server-side request forgeries can be leveraged to deliver an attack to another server, retrieve a malicious document type definition (DTD) file on an attacker hosted machine, and exfiltrate data. Allowing an XML parser to build documents from any external entity can result in the exposure of sensitive data, such as system files and user credentials , normally not accessible via the application.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An attacker may be able to supply a relatively small XML document containing a large number of internal recursive DTD (Document Type Definition) references which would be expanded by the parser into a large quantity of text in memory. The time required to process these DTD references and the large amount of memory consumed by the process may lead to a denial of service condition on applications that utilize the XML parser. During such an attack, legitimate application users would experience extensive delays or be completely unable to access the application.</a:t>
            </a:r>
            <a:endParaRPr lang="en-IN" dirty="0"/>
          </a:p>
          <a:p>
            <a:endParaRPr lang="en-IN" sz="1800" dirty="0"/>
          </a:p>
        </p:txBody>
      </p:sp>
    </p:spTree>
    <p:extLst>
      <p:ext uri="{BB962C8B-B14F-4D97-AF65-F5344CB8AC3E}">
        <p14:creationId xmlns:p14="http://schemas.microsoft.com/office/powerpoint/2010/main" val="1130196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74"/>
            <a:ext cx="11581896" cy="1143000"/>
          </a:xfrm>
        </p:spPr>
        <p:txBody>
          <a:bodyPr>
            <a:normAutofit/>
          </a:bodyPr>
          <a:lstStyle/>
          <a:p>
            <a:r>
              <a:rPr lang="en-US" b="1" dirty="0">
                <a:latin typeface="Arial" panose="020B0604020202020204" pitchFamily="34" charset="0"/>
                <a:cs typeface="Arial" panose="020B0604020202020204" pitchFamily="34" charset="0"/>
              </a:rPr>
              <a:t>Impact: </a:t>
            </a:r>
            <a:r>
              <a:rPr lang="en-IN" dirty="0"/>
              <a:t>Stored Cross-Site Scripting (XSS)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09600" y="1219200"/>
            <a:ext cx="9601200" cy="4591080"/>
          </a:xfrm>
        </p:spPr>
        <p:txBody>
          <a:bodyPr>
            <a:normAutofit/>
          </a:bodyPr>
          <a:lstStyle/>
          <a:p>
            <a:pPr marL="0" indent="0">
              <a:lnSpc>
                <a:spcPct val="150000"/>
              </a:lnSpc>
              <a:buNone/>
            </a:pPr>
            <a:endParaRPr lang="en-US" dirty="0"/>
          </a:p>
          <a:p>
            <a:pPr marL="292608" lvl="1" indent="0">
              <a:buNone/>
            </a:pPr>
            <a:endParaRPr lang="en-US" dirty="0"/>
          </a:p>
        </p:txBody>
      </p:sp>
      <p:sp>
        <p:nvSpPr>
          <p:cNvPr id="4" name="Slide Number Placeholder 3"/>
          <p:cNvSpPr>
            <a:spLocks noGrp="1"/>
          </p:cNvSpPr>
          <p:nvPr>
            <p:ph type="sldNum" sz="quarter" idx="4"/>
          </p:nvPr>
        </p:nvSpPr>
        <p:spPr/>
        <p:txBody>
          <a:bodyPr/>
          <a:lstStyle/>
          <a:p>
            <a:fld id="{6016A6CE-0DBC-4668-A86C-37F572EDB1BF}" type="slidenum">
              <a:rPr lang="en-US" smtClean="0"/>
              <a:t>18</a:t>
            </a:fld>
            <a:endParaRPr lang="en-US"/>
          </a:p>
        </p:txBody>
      </p:sp>
      <p:sp>
        <p:nvSpPr>
          <p:cNvPr id="7" name="TextBox 6">
            <a:extLst>
              <a:ext uri="{FF2B5EF4-FFF2-40B4-BE49-F238E27FC236}">
                <a16:creationId xmlns:a16="http://schemas.microsoft.com/office/drawing/2014/main" id="{5749509B-28B5-475C-84F6-E953C00826CF}"/>
              </a:ext>
            </a:extLst>
          </p:cNvPr>
          <p:cNvSpPr txBox="1"/>
          <p:nvPr/>
        </p:nvSpPr>
        <p:spPr>
          <a:xfrm>
            <a:off x="609601" y="1597981"/>
            <a:ext cx="10079114" cy="2308324"/>
          </a:xfrm>
          <a:prstGeom prst="rect">
            <a:avLst/>
          </a:prstGeom>
          <a:noFill/>
        </p:spPr>
        <p:txBody>
          <a:bodyPr wrap="square" rtlCol="0">
            <a:spAutoFit/>
          </a:bodyPr>
          <a:lstStyle/>
          <a:p>
            <a:r>
              <a:rPr lang="en-GB" dirty="0">
                <a:solidFill>
                  <a:schemeClr val="dk1"/>
                </a:solidFill>
              </a:rPr>
              <a:t>Stored Cross-Site Scripting vulnerabilities give the attacker control of HTML and JavaScript running the user's browser. The attack can alter page content with malicious HTML or JavaScript code. The attacker can arbitrarily alter page content displayed to the victim and can execute application functions using the victim's application identity if the victim is authenticated to the application. An often-cited example use of a Stored Cross-Site is where the attacker sends himself/herself the victim's session identifier. With this session identifier, the attacker can then perform application functions using that user's identity for the duration of that session.</a:t>
            </a:r>
            <a:endParaRPr lang="en-IN" dirty="0">
              <a:solidFill>
                <a:schemeClr val="dk1"/>
              </a:solidFill>
            </a:endParaRPr>
          </a:p>
          <a:p>
            <a:endParaRPr lang="en-IN" sz="1800" dirty="0"/>
          </a:p>
        </p:txBody>
      </p:sp>
    </p:spTree>
    <p:extLst>
      <p:ext uri="{BB962C8B-B14F-4D97-AF65-F5344CB8AC3E}">
        <p14:creationId xmlns:p14="http://schemas.microsoft.com/office/powerpoint/2010/main" val="128032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74"/>
            <a:ext cx="11581896" cy="1143000"/>
          </a:xfrm>
        </p:spPr>
        <p:txBody>
          <a:bodyPr>
            <a:normAutofit/>
          </a:bodyPr>
          <a:lstStyle/>
          <a:p>
            <a:r>
              <a:rPr lang="en-US" b="1" dirty="0">
                <a:latin typeface="Arial" panose="020B0604020202020204" pitchFamily="34" charset="0"/>
                <a:cs typeface="Arial" panose="020B0604020202020204" pitchFamily="34" charset="0"/>
              </a:rPr>
              <a:t>Strategic Recommendations – ISG</a:t>
            </a:r>
          </a:p>
        </p:txBody>
      </p:sp>
      <p:sp>
        <p:nvSpPr>
          <p:cNvPr id="3" name="Content Placeholder 2"/>
          <p:cNvSpPr>
            <a:spLocks noGrp="1"/>
          </p:cNvSpPr>
          <p:nvPr>
            <p:ph idx="1"/>
          </p:nvPr>
        </p:nvSpPr>
        <p:spPr>
          <a:xfrm>
            <a:off x="609600" y="1219200"/>
            <a:ext cx="9601200" cy="4591080"/>
          </a:xfrm>
        </p:spPr>
        <p:txBody>
          <a:bodyPr>
            <a:normAutofit/>
          </a:bodyPr>
          <a:lstStyle/>
          <a:p>
            <a:pPr>
              <a:lnSpc>
                <a:spcPct val="150000"/>
              </a:lnSpc>
            </a:pPr>
            <a:r>
              <a:rPr lang="en-US" dirty="0"/>
              <a:t>Educate the developer about the need of following secure coding guidelines</a:t>
            </a:r>
          </a:p>
          <a:p>
            <a:pPr marL="0" indent="0">
              <a:lnSpc>
                <a:spcPct val="150000"/>
              </a:lnSpc>
              <a:buNone/>
            </a:pPr>
            <a:endParaRPr lang="en-US" dirty="0"/>
          </a:p>
          <a:p>
            <a:pPr marL="292608" lvl="1" indent="0">
              <a:buNone/>
            </a:pPr>
            <a:endParaRPr lang="en-US" dirty="0"/>
          </a:p>
        </p:txBody>
      </p:sp>
      <p:sp>
        <p:nvSpPr>
          <p:cNvPr id="4" name="Slide Number Placeholder 3"/>
          <p:cNvSpPr>
            <a:spLocks noGrp="1"/>
          </p:cNvSpPr>
          <p:nvPr>
            <p:ph type="sldNum" sz="quarter" idx="4"/>
          </p:nvPr>
        </p:nvSpPr>
        <p:spPr/>
        <p:txBody>
          <a:bodyPr/>
          <a:lstStyle/>
          <a:p>
            <a:fld id="{6016A6CE-0DBC-4668-A86C-37F572EDB1BF}" type="slidenum">
              <a:rPr lang="en-US" smtClean="0"/>
              <a:t>19</a:t>
            </a:fld>
            <a:endParaRPr lang="en-US"/>
          </a:p>
        </p:txBody>
      </p:sp>
    </p:spTree>
    <p:extLst>
      <p:ext uri="{BB962C8B-B14F-4D97-AF65-F5344CB8AC3E}">
        <p14:creationId xmlns:p14="http://schemas.microsoft.com/office/powerpoint/2010/main" val="45651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Synopsys team </a:t>
            </a:r>
          </a:p>
        </p:txBody>
      </p:sp>
      <p:sp>
        <p:nvSpPr>
          <p:cNvPr id="3" name="Content Placeholder 2"/>
          <p:cNvSpPr>
            <a:spLocks noGrp="1"/>
          </p:cNvSpPr>
          <p:nvPr>
            <p:ph idx="1"/>
          </p:nvPr>
        </p:nvSpPr>
        <p:spPr>
          <a:xfrm>
            <a:off x="1219200" y="1285338"/>
            <a:ext cx="9308302" cy="4840827"/>
          </a:xfrm>
        </p:spPr>
        <p:txBody>
          <a:bodyPr/>
          <a:lstStyle/>
          <a:p>
            <a:pPr marL="0" indent="0" algn="ctr">
              <a:buNone/>
            </a:pPr>
            <a:endParaRPr lang="en-US" b="1" dirty="0">
              <a:solidFill>
                <a:srgbClr val="0070C0"/>
              </a:solidFill>
            </a:endParaRPr>
          </a:p>
          <a:p>
            <a:pPr marL="0" indent="0" algn="ctr">
              <a:buNone/>
            </a:pPr>
            <a:r>
              <a:rPr lang="en-US" b="1" dirty="0">
                <a:solidFill>
                  <a:srgbClr val="0070C0"/>
                </a:solidFill>
              </a:rPr>
              <a:t>Naveen H N </a:t>
            </a:r>
            <a:r>
              <a:rPr lang="en-US" dirty="0"/>
              <a:t>| Security Consultant | </a:t>
            </a:r>
            <a:r>
              <a:rPr lang="en-US" dirty="0">
                <a:hlinkClick r:id="rId3"/>
              </a:rPr>
              <a:t>naveenhs@synopsys.com</a:t>
            </a:r>
            <a:r>
              <a:rPr lang="en-US" dirty="0"/>
              <a:t>  </a:t>
            </a:r>
          </a:p>
          <a:p>
            <a:pPr marL="0" indent="0" algn="ctr">
              <a:buNone/>
            </a:pPr>
            <a:endParaRPr lang="en-US" dirty="0"/>
          </a:p>
          <a:p>
            <a:pPr marL="0" indent="0" algn="ctr">
              <a:buNone/>
            </a:pPr>
            <a:endParaRPr lang="en-US" b="1" dirty="0">
              <a:solidFill>
                <a:srgbClr val="0070C0"/>
              </a:solidFill>
            </a:endParaRPr>
          </a:p>
          <a:p>
            <a:pPr marL="0" indent="0" algn="ctr">
              <a:buNone/>
            </a:pPr>
            <a:endParaRPr lang="en-US" b="1" dirty="0">
              <a:solidFill>
                <a:srgbClr val="0070C0"/>
              </a:solidFill>
            </a:endParaRPr>
          </a:p>
          <a:p>
            <a:pPr marL="0" indent="0" algn="ctr">
              <a:buNone/>
            </a:pPr>
            <a:r>
              <a:rPr lang="en-US" b="1" dirty="0">
                <a:solidFill>
                  <a:srgbClr val="0070C0"/>
                </a:solidFill>
              </a:rPr>
              <a:t>    Ved </a:t>
            </a:r>
            <a:r>
              <a:rPr lang="en-US" b="1" dirty="0" err="1">
                <a:solidFill>
                  <a:srgbClr val="0070C0"/>
                </a:solidFill>
              </a:rPr>
              <a:t>Sumedha</a:t>
            </a:r>
            <a:r>
              <a:rPr lang="en-US" b="1" dirty="0">
                <a:solidFill>
                  <a:srgbClr val="0070C0"/>
                </a:solidFill>
              </a:rPr>
              <a:t> Prabhu </a:t>
            </a:r>
            <a:r>
              <a:rPr lang="en-US" dirty="0"/>
              <a:t>| Security Consultant | </a:t>
            </a:r>
            <a:r>
              <a:rPr lang="en-US" dirty="0">
                <a:hlinkClick r:id="rId4"/>
              </a:rPr>
              <a:t>vsprabhu@synopsys.com</a:t>
            </a:r>
            <a:r>
              <a:rPr lang="en-US" dirty="0"/>
              <a:t> </a:t>
            </a:r>
            <a:r>
              <a:rPr lang="en-US" b="1" dirty="0">
                <a:solidFill>
                  <a:srgbClr val="0070C0"/>
                </a:solidFill>
              </a:rPr>
              <a:t> </a:t>
            </a:r>
          </a:p>
          <a:p>
            <a:pPr marL="0" indent="0" algn="ctr">
              <a:buNone/>
            </a:pPr>
            <a:endParaRPr lang="en-US" dirty="0"/>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4294967295"/>
          </p:nvPr>
        </p:nvSpPr>
        <p:spPr>
          <a:xfrm>
            <a:off x="10027920" y="91441"/>
            <a:ext cx="499582" cy="365125"/>
          </a:xfrm>
          <a:prstGeom prst="rect">
            <a:avLst/>
          </a:prstGeom>
        </p:spPr>
        <p:txBody>
          <a:bodyPr/>
          <a:lstStyle/>
          <a:p>
            <a:fld id="{30E87212-B997-514E-A40C-E6C2702A2DE2}" type="slidenum">
              <a:rPr lang="en-US" smtClean="0">
                <a:solidFill>
                  <a:srgbClr val="323233">
                    <a:tint val="75000"/>
                  </a:srgbClr>
                </a:solidFill>
              </a:rPr>
              <a:pPr/>
              <a:t>2</a:t>
            </a:fld>
            <a:endParaRPr lang="en-US" dirty="0">
              <a:solidFill>
                <a:srgbClr val="323233">
                  <a:tint val="75000"/>
                </a:srgbClr>
              </a:solidFill>
            </a:endParaRPr>
          </a:p>
        </p:txBody>
      </p:sp>
      <p:sp>
        <p:nvSpPr>
          <p:cNvPr id="5" name="TextBox 4"/>
          <p:cNvSpPr txBox="1"/>
          <p:nvPr/>
        </p:nvSpPr>
        <p:spPr>
          <a:xfrm>
            <a:off x="5219700" y="6705600"/>
            <a:ext cx="914400" cy="914400"/>
          </a:xfrm>
          <a:prstGeom prst="rect">
            <a:avLst/>
          </a:prstGeom>
          <a:noFill/>
        </p:spPr>
        <p:txBody>
          <a:bodyPr wrap="none" rtlCol="0">
            <a:noAutofit/>
          </a:bodyPr>
          <a:lstStyle/>
          <a:p>
            <a:endParaRPr lang="en-US" sz="2400" dirty="0">
              <a:latin typeface="Arial" panose="020B0604020202020204" pitchFamily="34" charset="0"/>
              <a:cs typeface="Arial" panose="020B0604020202020204" pitchFamily="34" charset="0"/>
            </a:endParaRPr>
          </a:p>
        </p:txBody>
      </p:sp>
      <p:sp>
        <p:nvSpPr>
          <p:cNvPr id="6" name="TextBox 5"/>
          <p:cNvSpPr txBox="1"/>
          <p:nvPr/>
        </p:nvSpPr>
        <p:spPr>
          <a:xfrm>
            <a:off x="9931400" y="6616700"/>
            <a:ext cx="914400" cy="914400"/>
          </a:xfrm>
          <a:prstGeom prst="rect">
            <a:avLst/>
          </a:prstGeom>
          <a:noFill/>
        </p:spPr>
        <p:txBody>
          <a:bodyPr wrap="none" rtlCol="0">
            <a:noAutofit/>
          </a:bodyPr>
          <a:lstStyle/>
          <a:p>
            <a:endParaRPr lang="en-US" sz="2400" dirty="0">
              <a:latin typeface="Arial" panose="020B0604020202020204" pitchFamily="34" charset="0"/>
              <a:cs typeface="Arial" panose="020B0604020202020204" pitchFamily="34" charset="0"/>
            </a:endParaRPr>
          </a:p>
        </p:txBody>
      </p:sp>
      <p:sp>
        <p:nvSpPr>
          <p:cNvPr id="7" name="TextBox 6"/>
          <p:cNvSpPr txBox="1"/>
          <p:nvPr/>
        </p:nvSpPr>
        <p:spPr>
          <a:xfrm>
            <a:off x="9537700" y="6502400"/>
            <a:ext cx="914400" cy="914400"/>
          </a:xfrm>
          <a:prstGeom prst="rect">
            <a:avLst/>
          </a:prstGeom>
          <a:noFill/>
        </p:spPr>
        <p:txBody>
          <a:bodyPr wrap="none" rtlCol="0">
            <a:noAutofit/>
          </a:bodyPr>
          <a:lstStyle/>
          <a:p>
            <a:endParaRPr lang="en-US" sz="2400" dirty="0">
              <a:latin typeface="Arial" panose="020B0604020202020204" pitchFamily="34" charset="0"/>
              <a:cs typeface="Arial" panose="020B0604020202020204" pitchFamily="34" charset="0"/>
            </a:endParaRPr>
          </a:p>
        </p:txBody>
      </p:sp>
      <p:sp>
        <p:nvSpPr>
          <p:cNvPr id="8" name="TextBox 7"/>
          <p:cNvSpPr txBox="1"/>
          <p:nvPr/>
        </p:nvSpPr>
        <p:spPr>
          <a:xfrm>
            <a:off x="4635500" y="6794500"/>
            <a:ext cx="914400" cy="914400"/>
          </a:xfrm>
          <a:prstGeom prst="rect">
            <a:avLst/>
          </a:prstGeom>
          <a:noFill/>
        </p:spPr>
        <p:txBody>
          <a:bodyPr wrap="none" rtlCol="0">
            <a:noAutofit/>
          </a:bodyPr>
          <a:lstStyle/>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6022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9615798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solidFill>
                  <a:srgbClr val="323233"/>
                </a:solidFill>
                <a:latin typeface="Arial" panose="020B0604020202020204" pitchFamily="34" charset="0"/>
                <a:cs typeface="Arial" panose="020B0604020202020204" pitchFamily="34" charset="0"/>
              </a:rPr>
              <a:t>Agenda</a:t>
            </a:r>
            <a:endParaRPr lang="en-US" b="1" dirty="0">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a:xfrm>
            <a:off x="1981200" y="1219200"/>
            <a:ext cx="8229600" cy="4591080"/>
          </a:xfrm>
        </p:spPr>
        <p:txBody>
          <a:bodyPr>
            <a:normAutofit/>
          </a:bodyPr>
          <a:lstStyle/>
          <a:p>
            <a:r>
              <a:rPr lang="en-US" dirty="0"/>
              <a:t>Assessment overview</a:t>
            </a:r>
          </a:p>
          <a:p>
            <a:pPr lvl="1"/>
            <a:r>
              <a:rPr lang="en-US" dirty="0"/>
              <a:t>Approach and Objectives</a:t>
            </a:r>
          </a:p>
          <a:p>
            <a:pPr lvl="1"/>
            <a:r>
              <a:rPr lang="en-US" dirty="0"/>
              <a:t>Scope</a:t>
            </a:r>
          </a:p>
          <a:p>
            <a:pPr lvl="1"/>
            <a:r>
              <a:rPr lang="en-US" dirty="0"/>
              <a:t>Overview</a:t>
            </a:r>
          </a:p>
          <a:p>
            <a:endParaRPr lang="en-US" dirty="0"/>
          </a:p>
          <a:p>
            <a:pPr marL="0" indent="0">
              <a:buNone/>
            </a:pPr>
            <a:endParaRPr lang="en-US" dirty="0"/>
          </a:p>
          <a:p>
            <a:r>
              <a:rPr lang="en-US" dirty="0"/>
              <a:t>Significant observations</a:t>
            </a:r>
          </a:p>
          <a:p>
            <a:pPr lvl="1"/>
            <a:r>
              <a:rPr lang="en-US" dirty="0"/>
              <a:t>SQL Injection</a:t>
            </a:r>
          </a:p>
          <a:p>
            <a:pPr lvl="1"/>
            <a:r>
              <a:rPr lang="en-US" dirty="0"/>
              <a:t>Unrestricted File Upload</a:t>
            </a:r>
          </a:p>
          <a:p>
            <a:pPr lvl="1"/>
            <a:r>
              <a:rPr lang="en-US" dirty="0"/>
              <a:t>XML Entity Expansion (Billion Laughs Attack)</a:t>
            </a:r>
          </a:p>
          <a:p>
            <a:pPr lvl="1"/>
            <a:r>
              <a:rPr lang="en-US" dirty="0"/>
              <a:t>Stored Cross-Site-Scripting (XSS)	</a:t>
            </a:r>
          </a:p>
          <a:p>
            <a:endParaRPr lang="en-US" dirty="0"/>
          </a:p>
          <a:p>
            <a:endParaRPr lang="en-US" dirty="0"/>
          </a:p>
          <a:p>
            <a:endParaRPr lang="en-US" dirty="0"/>
          </a:p>
        </p:txBody>
      </p:sp>
      <p:sp>
        <p:nvSpPr>
          <p:cNvPr id="3" name="Slide Number Placeholder 2"/>
          <p:cNvSpPr>
            <a:spLocks noGrp="1"/>
          </p:cNvSpPr>
          <p:nvPr>
            <p:ph type="sldNum" sz="quarter" idx="4"/>
          </p:nvPr>
        </p:nvSpPr>
        <p:spPr/>
        <p:txBody>
          <a:bodyPr/>
          <a:lstStyle/>
          <a:p>
            <a:fld id="{6016A6CE-0DBC-4668-A86C-37F572EDB1BF}" type="slidenum">
              <a:rPr lang="en-US" smtClean="0"/>
              <a:t>3</a:t>
            </a:fld>
            <a:endParaRPr lang="en-US"/>
          </a:p>
        </p:txBody>
      </p:sp>
    </p:spTree>
    <p:extLst>
      <p:ext uri="{BB962C8B-B14F-4D97-AF65-F5344CB8AC3E}">
        <p14:creationId xmlns:p14="http://schemas.microsoft.com/office/powerpoint/2010/main" val="1521409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Assessment overview – Approach and Objectives</a:t>
            </a:r>
          </a:p>
        </p:txBody>
      </p:sp>
      <p:sp>
        <p:nvSpPr>
          <p:cNvPr id="3" name="Content Placeholder 2"/>
          <p:cNvSpPr>
            <a:spLocks noGrp="1"/>
          </p:cNvSpPr>
          <p:nvPr>
            <p:ph idx="1"/>
          </p:nvPr>
        </p:nvSpPr>
        <p:spPr>
          <a:xfrm>
            <a:off x="1147313" y="1371599"/>
            <a:ext cx="9063487" cy="4869543"/>
          </a:xfrm>
        </p:spPr>
        <p:txBody>
          <a:bodyPr>
            <a:normAutofit lnSpcReduction="10000"/>
          </a:bodyPr>
          <a:lstStyle/>
          <a:p>
            <a:pPr marL="0" indent="0">
              <a:buNone/>
            </a:pPr>
            <a:r>
              <a:rPr lang="en-US" u="sng" dirty="0"/>
              <a:t>What is SAST (Static Application Security Testing):</a:t>
            </a:r>
            <a:br>
              <a:rPr lang="en-US" u="sng" dirty="0"/>
            </a:br>
            <a:endParaRPr lang="en-US" u="sng" dirty="0"/>
          </a:p>
          <a:p>
            <a:pPr marL="0" indent="0">
              <a:buNone/>
            </a:pPr>
            <a:r>
              <a:rPr lang="en-US" i="1" dirty="0"/>
              <a:t>Methodology that analyzes application source code, byte code and binaries for coding and design conditions that are indicative of security vulnerabilities that make an organization’s applications susceptible to attack.</a:t>
            </a:r>
            <a:endParaRPr lang="en-US" i="1" u="sng" dirty="0"/>
          </a:p>
          <a:p>
            <a:pPr marL="0" indent="0">
              <a:buNone/>
            </a:pPr>
            <a:endParaRPr lang="en-US" i="1" u="sng" dirty="0"/>
          </a:p>
          <a:p>
            <a:pPr marL="0" indent="0">
              <a:buNone/>
            </a:pPr>
            <a:r>
              <a:rPr lang="en-US" u="sng" dirty="0"/>
              <a:t>Business objective</a:t>
            </a:r>
          </a:p>
          <a:p>
            <a:pPr marL="0" indent="0">
              <a:buNone/>
            </a:pPr>
            <a:endParaRPr lang="en-US" u="sng" dirty="0"/>
          </a:p>
          <a:p>
            <a:r>
              <a:rPr lang="en-US" dirty="0"/>
              <a:t>Identify vulnerabilities in the source code</a:t>
            </a:r>
          </a:p>
          <a:p>
            <a:endParaRPr lang="en-US" dirty="0"/>
          </a:p>
          <a:p>
            <a:r>
              <a:rPr lang="en-US" dirty="0"/>
              <a:t>Suggesting remediation for the vulnerabilities reported</a:t>
            </a:r>
          </a:p>
          <a:p>
            <a:endParaRPr lang="en-US" dirty="0"/>
          </a:p>
          <a:p>
            <a:r>
              <a:rPr lang="en-US" dirty="0"/>
              <a:t>Documenting the vulnerabilities identified in the form of a report </a:t>
            </a:r>
            <a:r>
              <a:rPr lang="en-US" sz="1600" i="1" dirty="0"/>
              <a:t>(ICICI format)</a:t>
            </a:r>
          </a:p>
          <a:p>
            <a:endParaRPr lang="en-US" dirty="0"/>
          </a:p>
          <a:p>
            <a:r>
              <a:rPr lang="en-US" dirty="0"/>
              <a:t>To recommend on processes to be followed by an application developer for implementing secure coding guidelines.</a:t>
            </a:r>
          </a:p>
        </p:txBody>
      </p:sp>
      <p:sp>
        <p:nvSpPr>
          <p:cNvPr id="4" name="Slide Number Placeholder 3"/>
          <p:cNvSpPr>
            <a:spLocks noGrp="1"/>
          </p:cNvSpPr>
          <p:nvPr>
            <p:ph type="sldNum" sz="quarter" idx="4"/>
          </p:nvPr>
        </p:nvSpPr>
        <p:spPr/>
        <p:txBody>
          <a:bodyPr/>
          <a:lstStyle/>
          <a:p>
            <a:fld id="{6016A6CE-0DBC-4668-A86C-37F572EDB1BF}" type="slidenum">
              <a:rPr lang="en-US" smtClean="0"/>
              <a:t>4</a:t>
            </a:fld>
            <a:endParaRPr lang="en-US"/>
          </a:p>
        </p:txBody>
      </p:sp>
    </p:spTree>
    <p:extLst>
      <p:ext uri="{BB962C8B-B14F-4D97-AF65-F5344CB8AC3E}">
        <p14:creationId xmlns:p14="http://schemas.microsoft.com/office/powerpoint/2010/main" val="24949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Assessment overview - Scope</a:t>
            </a:r>
          </a:p>
        </p:txBody>
      </p:sp>
      <p:sp>
        <p:nvSpPr>
          <p:cNvPr id="3" name="Content Placeholder 2"/>
          <p:cNvSpPr>
            <a:spLocks noGrp="1"/>
          </p:cNvSpPr>
          <p:nvPr>
            <p:ph idx="1"/>
          </p:nvPr>
        </p:nvSpPr>
        <p:spPr>
          <a:xfrm>
            <a:off x="832105" y="1211574"/>
            <a:ext cx="9851938" cy="4836300"/>
          </a:xfrm>
        </p:spPr>
        <p:txBody>
          <a:bodyPr>
            <a:normAutofit/>
          </a:bodyPr>
          <a:lstStyle/>
          <a:p>
            <a:r>
              <a:rPr lang="en-US" u="sng" dirty="0"/>
              <a:t>Scope</a:t>
            </a:r>
            <a:endParaRPr lang="en-US" dirty="0"/>
          </a:p>
          <a:p>
            <a:pPr lvl="1"/>
            <a:r>
              <a:rPr lang="en-US" dirty="0"/>
              <a:t>Total of 26 applications were reviewed, namely:</a:t>
            </a:r>
          </a:p>
          <a:p>
            <a:pPr lvl="2">
              <a:buFont typeface="Wingdings" panose="05000000000000000000" pitchFamily="2" charset="2"/>
              <a:buChar char="§"/>
            </a:pPr>
            <a:r>
              <a:rPr lang="en-US" dirty="0"/>
              <a:t>CFS (Channel Financing System)</a:t>
            </a:r>
          </a:p>
          <a:p>
            <a:pPr lvl="2">
              <a:buFont typeface="Wingdings" panose="05000000000000000000" pitchFamily="2" charset="2"/>
              <a:buChar char="§"/>
            </a:pPr>
            <a:r>
              <a:rPr lang="en-US" dirty="0"/>
              <a:t>CMSWEB </a:t>
            </a:r>
          </a:p>
          <a:p>
            <a:pPr lvl="2">
              <a:buFont typeface="Wingdings" panose="05000000000000000000" pitchFamily="2" charset="2"/>
              <a:buChar char="§"/>
            </a:pPr>
            <a:r>
              <a:rPr lang="en-US" dirty="0"/>
              <a:t>DFS (Dealer Funding System)</a:t>
            </a:r>
          </a:p>
          <a:p>
            <a:pPr lvl="2">
              <a:buFont typeface="Wingdings" panose="05000000000000000000" pitchFamily="2" charset="2"/>
              <a:buChar char="§"/>
            </a:pPr>
            <a:r>
              <a:rPr lang="en-US" dirty="0"/>
              <a:t>Direct Banking Tracker</a:t>
            </a:r>
          </a:p>
          <a:p>
            <a:pPr lvl="2">
              <a:buFont typeface="Wingdings" panose="05000000000000000000" pitchFamily="2" charset="2"/>
              <a:buChar char="§"/>
            </a:pPr>
            <a:r>
              <a:rPr lang="en-US" dirty="0"/>
              <a:t>EAI (Enterprise Application Interface)</a:t>
            </a:r>
          </a:p>
          <a:p>
            <a:pPr lvl="2">
              <a:buFont typeface="Wingdings" panose="05000000000000000000" pitchFamily="2" charset="2"/>
              <a:buChar char="§"/>
            </a:pPr>
            <a:r>
              <a:rPr lang="en-US" dirty="0"/>
              <a:t>E-Settlement System</a:t>
            </a:r>
          </a:p>
          <a:p>
            <a:pPr lvl="2">
              <a:buFont typeface="Wingdings" panose="05000000000000000000" pitchFamily="2" charset="2"/>
              <a:buChar char="§"/>
            </a:pPr>
            <a:r>
              <a:rPr lang="en-US" dirty="0"/>
              <a:t>FCRM </a:t>
            </a:r>
          </a:p>
          <a:p>
            <a:pPr lvl="2">
              <a:buFont typeface="Wingdings" panose="05000000000000000000" pitchFamily="2" charset="2"/>
              <a:buChar char="§"/>
            </a:pPr>
            <a:r>
              <a:rPr lang="en-US" dirty="0"/>
              <a:t>FX NOOP </a:t>
            </a:r>
          </a:p>
          <a:p>
            <a:pPr lvl="2">
              <a:buFont typeface="Wingdings" panose="05000000000000000000" pitchFamily="2" charset="2"/>
              <a:buChar char="§"/>
            </a:pPr>
            <a:r>
              <a:rPr lang="en-US" dirty="0"/>
              <a:t>ICICI Application Integration</a:t>
            </a:r>
          </a:p>
          <a:p>
            <a:pPr lvl="2">
              <a:buFont typeface="Wingdings" panose="05000000000000000000" pitchFamily="2" charset="2"/>
              <a:buChar char="§"/>
            </a:pPr>
            <a:r>
              <a:rPr lang="en-US" dirty="0" err="1"/>
              <a:t>iHelpdesk</a:t>
            </a:r>
            <a:endParaRPr lang="en-US" dirty="0"/>
          </a:p>
          <a:p>
            <a:pPr lvl="2">
              <a:buFont typeface="Wingdings" panose="05000000000000000000" pitchFamily="2" charset="2"/>
              <a:buChar char="§"/>
            </a:pPr>
            <a:r>
              <a:rPr lang="en-US" dirty="0" err="1"/>
              <a:t>iValue</a:t>
            </a:r>
            <a:r>
              <a:rPr lang="en-US" dirty="0"/>
              <a:t> </a:t>
            </a:r>
          </a:p>
          <a:p>
            <a:pPr lvl="2">
              <a:buFont typeface="Wingdings" panose="05000000000000000000" pitchFamily="2" charset="2"/>
              <a:buChar char="§"/>
            </a:pPr>
            <a:r>
              <a:rPr lang="en-US" dirty="0"/>
              <a:t>LOP (Loan on Phone )</a:t>
            </a:r>
          </a:p>
          <a:p>
            <a:pPr lvl="2">
              <a:buFont typeface="Wingdings" panose="05000000000000000000" pitchFamily="2" charset="2"/>
              <a:buChar char="§"/>
            </a:pPr>
            <a:r>
              <a:rPr lang="en-US" dirty="0"/>
              <a:t>FRS Regulatory Reporting- United Kingdom</a:t>
            </a:r>
          </a:p>
          <a:p>
            <a:pPr lvl="2">
              <a:buFont typeface="Wingdings" panose="05000000000000000000" pitchFamily="2" charset="2"/>
              <a:buChar char="§"/>
            </a:pPr>
            <a:r>
              <a:rPr lang="en-US" dirty="0"/>
              <a:t>Employee Loan Repayment System</a:t>
            </a:r>
          </a:p>
          <a:p>
            <a:pPr marL="292608" lvl="1" indent="0">
              <a:buNone/>
            </a:pPr>
            <a:endParaRPr lang="en-GB" dirty="0">
              <a:highlight>
                <a:srgbClr val="FFFF00"/>
              </a:highlight>
            </a:endParaRPr>
          </a:p>
          <a:p>
            <a:pPr marL="292608" lvl="1" indent="0">
              <a:buNone/>
            </a:pPr>
            <a:endParaRPr lang="en-US" u="sng" dirty="0"/>
          </a:p>
        </p:txBody>
      </p:sp>
      <p:sp>
        <p:nvSpPr>
          <p:cNvPr id="4" name="Slide Number Placeholder 3"/>
          <p:cNvSpPr>
            <a:spLocks noGrp="1"/>
          </p:cNvSpPr>
          <p:nvPr>
            <p:ph type="sldNum" sz="quarter" idx="4"/>
          </p:nvPr>
        </p:nvSpPr>
        <p:spPr/>
        <p:txBody>
          <a:bodyPr/>
          <a:lstStyle/>
          <a:p>
            <a:fld id="{6016A6CE-0DBC-4668-A86C-37F572EDB1BF}" type="slidenum">
              <a:rPr lang="en-US" smtClean="0"/>
              <a:t>5</a:t>
            </a:fld>
            <a:endParaRPr lang="en-US"/>
          </a:p>
        </p:txBody>
      </p:sp>
      <p:sp>
        <p:nvSpPr>
          <p:cNvPr id="7" name="TextBox 6">
            <a:extLst>
              <a:ext uri="{FF2B5EF4-FFF2-40B4-BE49-F238E27FC236}">
                <a16:creationId xmlns:a16="http://schemas.microsoft.com/office/drawing/2014/main" id="{9EBEA174-AADE-4180-926F-3D0A47D33B85}"/>
              </a:ext>
            </a:extLst>
          </p:cNvPr>
          <p:cNvSpPr txBox="1"/>
          <p:nvPr/>
        </p:nvSpPr>
        <p:spPr>
          <a:xfrm>
            <a:off x="6189785" y="1434114"/>
            <a:ext cx="4572000" cy="4801314"/>
          </a:xfrm>
          <a:prstGeom prst="rect">
            <a:avLst/>
          </a:prstGeom>
          <a:noFill/>
        </p:spPr>
        <p:txBody>
          <a:bodyPr wrap="square" rtlCol="0">
            <a:spAutoFit/>
          </a:bodyPr>
          <a:lstStyle/>
          <a:p>
            <a:pPr marL="1200150" lvl="2" indent="-285750">
              <a:buFont typeface="Wingdings" panose="05000000000000000000" pitchFamily="2" charset="2"/>
              <a:buChar char="§"/>
            </a:pPr>
            <a:r>
              <a:rPr lang="en-US" sz="1600" dirty="0"/>
              <a:t>SMS Gateway</a:t>
            </a:r>
          </a:p>
          <a:p>
            <a:pPr marL="1200150" lvl="2" indent="-285750">
              <a:buFont typeface="Wingdings" panose="05000000000000000000" pitchFamily="2" charset="2"/>
              <a:buChar char="§"/>
            </a:pPr>
            <a:r>
              <a:rPr lang="en-US" sz="1600" dirty="0"/>
              <a:t>CSGL</a:t>
            </a:r>
          </a:p>
          <a:p>
            <a:pPr marL="1200150" lvl="2" indent="-285750">
              <a:buFont typeface="Wingdings" panose="05000000000000000000" pitchFamily="2" charset="2"/>
              <a:buChar char="§"/>
            </a:pPr>
            <a:r>
              <a:rPr lang="en-US" sz="1600" dirty="0"/>
              <a:t>WBG-Credit Monitoring Dashboard </a:t>
            </a:r>
          </a:p>
          <a:p>
            <a:pPr marL="1200150" lvl="2" indent="-285750">
              <a:buFont typeface="Wingdings" panose="05000000000000000000" pitchFamily="2" charset="2"/>
              <a:buChar char="§"/>
            </a:pPr>
            <a:r>
              <a:rPr lang="en-US" sz="1600" dirty="0"/>
              <a:t>New CMART</a:t>
            </a:r>
          </a:p>
          <a:p>
            <a:pPr marL="1200150" lvl="2" indent="-285750">
              <a:buFont typeface="Wingdings" panose="05000000000000000000" pitchFamily="2" charset="2"/>
              <a:buChar char="§"/>
            </a:pPr>
            <a:r>
              <a:rPr lang="en-US" sz="1600" dirty="0"/>
              <a:t>ICICI Financial Data Warehouse</a:t>
            </a:r>
          </a:p>
          <a:p>
            <a:pPr marL="1200150" lvl="2" indent="-285750">
              <a:buFont typeface="Wingdings" panose="05000000000000000000" pitchFamily="2" charset="2"/>
              <a:buChar char="§"/>
            </a:pPr>
            <a:r>
              <a:rPr lang="en-US" sz="1600" dirty="0" err="1"/>
              <a:t>eReconciliation</a:t>
            </a:r>
            <a:endParaRPr lang="en-US" sz="1600" dirty="0"/>
          </a:p>
          <a:p>
            <a:pPr marL="1200150" lvl="2" indent="-285750">
              <a:buFont typeface="Wingdings" panose="05000000000000000000" pitchFamily="2" charset="2"/>
              <a:buChar char="§"/>
            </a:pPr>
            <a:r>
              <a:rPr lang="en-US" sz="1600" dirty="0"/>
              <a:t>LAMS (Logical Access Management System)</a:t>
            </a:r>
          </a:p>
          <a:p>
            <a:pPr marL="1200150" lvl="2" indent="-285750">
              <a:buFont typeface="Wingdings" panose="05000000000000000000" pitchFamily="2" charset="2"/>
              <a:buChar char="§"/>
            </a:pPr>
            <a:r>
              <a:rPr lang="en-US" sz="1600" dirty="0"/>
              <a:t>NRISR (NRI Speed Remittances)</a:t>
            </a:r>
          </a:p>
          <a:p>
            <a:pPr marL="1200150" lvl="2" indent="-285750">
              <a:buFont typeface="Wingdings" panose="05000000000000000000" pitchFamily="2" charset="2"/>
              <a:buChar char="§"/>
            </a:pPr>
            <a:r>
              <a:rPr lang="en-US" sz="1600" dirty="0"/>
              <a:t>CAR (Customer Authentication Relationship)</a:t>
            </a:r>
          </a:p>
          <a:p>
            <a:pPr marL="1200150" lvl="2" indent="-285750">
              <a:buFont typeface="Wingdings" panose="05000000000000000000" pitchFamily="2" charset="2"/>
              <a:buChar char="§"/>
            </a:pPr>
            <a:r>
              <a:rPr lang="en-US" sz="1600" dirty="0"/>
              <a:t>Money2India</a:t>
            </a:r>
          </a:p>
          <a:p>
            <a:pPr marL="1200150" lvl="2" indent="-285750">
              <a:buFont typeface="Wingdings" panose="05000000000000000000" pitchFamily="2" charset="2"/>
              <a:buChar char="§"/>
            </a:pPr>
            <a:r>
              <a:rPr lang="en-US" sz="1600" dirty="0" err="1"/>
              <a:t>SmartForm</a:t>
            </a:r>
            <a:r>
              <a:rPr lang="en-US" sz="1600" dirty="0"/>
              <a:t>-CA </a:t>
            </a:r>
          </a:p>
          <a:p>
            <a:pPr marL="1200150" lvl="2" indent="-285750">
              <a:buFont typeface="Wingdings" panose="05000000000000000000" pitchFamily="2" charset="2"/>
              <a:buChar char="§"/>
            </a:pPr>
            <a:r>
              <a:rPr lang="en-US" sz="1600" dirty="0"/>
              <a:t>Retail Mobile Banking Canada </a:t>
            </a:r>
          </a:p>
          <a:p>
            <a:pPr marL="1200150" lvl="2" indent="-285750">
              <a:buFont typeface="Wingdings" panose="05000000000000000000" pitchFamily="2" charset="2"/>
              <a:buChar char="§"/>
            </a:pPr>
            <a:r>
              <a:rPr lang="en-US" sz="1600" dirty="0"/>
              <a:t>Retail Mobile Banking UK</a:t>
            </a:r>
          </a:p>
          <a:p>
            <a:pPr marL="1200150" lvl="2" indent="-285750">
              <a:buFont typeface="Wingdings" panose="05000000000000000000" pitchFamily="2" charset="2"/>
              <a:buChar char="§"/>
            </a:pPr>
            <a:r>
              <a:rPr lang="en-US" sz="1600" dirty="0" err="1"/>
              <a:t>iMobile</a:t>
            </a:r>
            <a:r>
              <a:rPr lang="en-US" sz="1600" dirty="0"/>
              <a:t> </a:t>
            </a:r>
            <a:r>
              <a:rPr lang="en-US" sz="1600" dirty="0" err="1"/>
              <a:t>IBMWorklight</a:t>
            </a:r>
            <a:r>
              <a:rPr lang="en-US" sz="1600" dirty="0"/>
              <a:t> </a:t>
            </a:r>
          </a:p>
          <a:p>
            <a:pPr marL="1200150" lvl="2" indent="-285750">
              <a:buFont typeface="Wingdings" panose="05000000000000000000" pitchFamily="2" charset="2"/>
              <a:buChar char="§"/>
            </a:pPr>
            <a:r>
              <a:rPr lang="en-US" sz="1600" dirty="0"/>
              <a:t>Corporate Tablet Banking application (</a:t>
            </a:r>
            <a:r>
              <a:rPr lang="en-US" sz="1600" dirty="0" err="1"/>
              <a:t>iBizz</a:t>
            </a:r>
            <a:r>
              <a:rPr lang="en-US" sz="1600" dirty="0"/>
              <a:t> HD)</a:t>
            </a:r>
          </a:p>
          <a:p>
            <a:endParaRPr lang="en-IN" sz="1800" dirty="0"/>
          </a:p>
        </p:txBody>
      </p:sp>
    </p:spTree>
    <p:extLst>
      <p:ext uri="{BB962C8B-B14F-4D97-AF65-F5344CB8AC3E}">
        <p14:creationId xmlns:p14="http://schemas.microsoft.com/office/powerpoint/2010/main" val="219729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14DB-83C9-435B-99F8-556C742141B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E6BEED4-DB4D-4264-BC5E-59B5AE2CF769}"/>
              </a:ext>
            </a:extLst>
          </p:cNvPr>
          <p:cNvSpPr>
            <a:spLocks noGrp="1"/>
          </p:cNvSpPr>
          <p:nvPr>
            <p:ph idx="1"/>
          </p:nvPr>
        </p:nvSpPr>
        <p:spPr>
          <a:xfrm>
            <a:off x="609600" y="1438260"/>
            <a:ext cx="10972800" cy="3981480"/>
          </a:xfrm>
        </p:spPr>
        <p:txBody>
          <a:bodyPr/>
          <a:lstStyle/>
          <a:p>
            <a:pPr lvl="1"/>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EFE49872-471B-4D6E-B5F9-36E13F847388}"/>
              </a:ext>
            </a:extLst>
          </p:cNvPr>
          <p:cNvGraphicFramePr>
            <a:graphicFrameLocks noGrp="1"/>
          </p:cNvGraphicFramePr>
          <p:nvPr>
            <p:extLst>
              <p:ext uri="{D42A27DB-BD31-4B8C-83A1-F6EECF244321}">
                <p14:modId xmlns:p14="http://schemas.microsoft.com/office/powerpoint/2010/main" val="3687820266"/>
              </p:ext>
            </p:extLst>
          </p:nvPr>
        </p:nvGraphicFramePr>
        <p:xfrm>
          <a:off x="1334530" y="963828"/>
          <a:ext cx="8698470" cy="3562449"/>
        </p:xfrm>
        <a:graphic>
          <a:graphicData uri="http://schemas.openxmlformats.org/drawingml/2006/table">
            <a:tbl>
              <a:tblPr firstRow="1" bandRow="1"/>
              <a:tblGrid>
                <a:gridCol w="6523851">
                  <a:extLst>
                    <a:ext uri="{9D8B030D-6E8A-4147-A177-3AD203B41FA5}">
                      <a16:colId xmlns:a16="http://schemas.microsoft.com/office/drawing/2014/main" val="1383668507"/>
                    </a:ext>
                  </a:extLst>
                </a:gridCol>
                <a:gridCol w="2174619">
                  <a:extLst>
                    <a:ext uri="{9D8B030D-6E8A-4147-A177-3AD203B41FA5}">
                      <a16:colId xmlns:a16="http://schemas.microsoft.com/office/drawing/2014/main" val="1676813558"/>
                    </a:ext>
                  </a:extLst>
                </a:gridCol>
              </a:tblGrid>
              <a:tr h="355864">
                <a:tc>
                  <a:txBody>
                    <a:bodyPr/>
                    <a:lstStyle/>
                    <a:p>
                      <a:pPr marL="0" algn="ctr" rtl="0" eaLnBrk="1" fontAlgn="t" latinLnBrk="0" hangingPunct="1">
                        <a:spcBef>
                          <a:spcPts val="0"/>
                        </a:spcBef>
                        <a:spcAft>
                          <a:spcPts val="0"/>
                        </a:spcAft>
                      </a:pPr>
                      <a:r>
                        <a:rPr lang="en-US" sz="1350" b="1" i="0" u="none" strike="noStrike" kern="1200" dirty="0">
                          <a:solidFill>
                            <a:srgbClr val="FFFFFF"/>
                          </a:solidFill>
                          <a:effectLst/>
                          <a:latin typeface="Arial" panose="020B0604020202020204" pitchFamily="34" charset="0"/>
                        </a:rPr>
                        <a:t>Description</a:t>
                      </a:r>
                      <a:endParaRPr lang="en-US" sz="1800" b="0" i="0" u="none" strike="noStrike" dirty="0">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2683"/>
                    </a:solidFill>
                  </a:tcPr>
                </a:tc>
                <a:tc>
                  <a:txBody>
                    <a:bodyPr/>
                    <a:lstStyle/>
                    <a:p>
                      <a:pPr marL="0" algn="ctr" rtl="0" eaLnBrk="1" fontAlgn="t" latinLnBrk="0" hangingPunct="1">
                        <a:spcBef>
                          <a:spcPts val="0"/>
                        </a:spcBef>
                        <a:spcAft>
                          <a:spcPts val="0"/>
                        </a:spcAft>
                      </a:pPr>
                      <a:r>
                        <a:rPr lang="en-US" sz="1350" b="1" i="0" u="none" strike="noStrike" kern="1200" dirty="0">
                          <a:solidFill>
                            <a:srgbClr val="FFFFFF"/>
                          </a:solidFill>
                          <a:effectLst/>
                          <a:latin typeface="Arial" panose="020B0604020202020204" pitchFamily="34" charset="0"/>
                        </a:rPr>
                        <a:t>Oct-Nov</a:t>
                      </a:r>
                      <a:endParaRPr lang="en-US" sz="1800" b="0" i="0" u="none" strike="noStrike" dirty="0">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2683"/>
                    </a:solidFill>
                  </a:tcPr>
                </a:tc>
                <a:extLst>
                  <a:ext uri="{0D108BD9-81ED-4DB2-BD59-A6C34878D82A}">
                    <a16:rowId xmlns:a16="http://schemas.microsoft.com/office/drawing/2014/main" val="1276768176"/>
                  </a:ext>
                </a:extLst>
              </a:tr>
              <a:tr h="641317">
                <a:tc>
                  <a:txBody>
                    <a:bodyPr/>
                    <a:lstStyle/>
                    <a:p>
                      <a:pPr marL="0" algn="ctr" rtl="0" eaLnBrk="1" fontAlgn="t" latinLnBrk="0" hangingPunct="1">
                        <a:spcBef>
                          <a:spcPts val="0"/>
                        </a:spcBef>
                        <a:spcAft>
                          <a:spcPts val="0"/>
                        </a:spcAft>
                      </a:pPr>
                      <a:r>
                        <a:rPr lang="en-US" sz="1400" b="0" i="0" u="none" strike="noStrike" kern="1200" dirty="0">
                          <a:solidFill>
                            <a:srgbClr val="000000"/>
                          </a:solidFill>
                          <a:effectLst/>
                          <a:latin typeface="Arial" panose="020B0604020202020204" pitchFamily="34" charset="0"/>
                        </a:rPr>
                        <a:t>Total number of applications assessed</a:t>
                      </a:r>
                      <a:endParaRPr lang="en-US" sz="1800" b="0" i="0" u="none" strike="noStrike" dirty="0">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CDD9"/>
                    </a:solidFill>
                  </a:tcPr>
                </a:tc>
                <a:tc>
                  <a:txBody>
                    <a:bodyPr/>
                    <a:lstStyle/>
                    <a:p>
                      <a:pPr marL="0" algn="ctr" rtl="0" eaLnBrk="1" fontAlgn="t" latinLnBrk="0" hangingPunct="1">
                        <a:spcBef>
                          <a:spcPts val="0"/>
                        </a:spcBef>
                        <a:spcAft>
                          <a:spcPts val="0"/>
                        </a:spcAft>
                      </a:pPr>
                      <a:r>
                        <a:rPr lang="en-US" sz="1350" b="0" i="0" u="none" strike="noStrike" kern="1200" dirty="0">
                          <a:solidFill>
                            <a:srgbClr val="000000"/>
                          </a:solidFill>
                          <a:effectLst/>
                          <a:latin typeface="Arial" panose="020B0604020202020204" pitchFamily="34" charset="0"/>
                        </a:rPr>
                        <a:t>26</a:t>
                      </a:r>
                      <a:endParaRPr lang="en-US" sz="1800" b="0" i="0" u="none" strike="noStrike" dirty="0">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CDD9"/>
                    </a:solidFill>
                  </a:tcPr>
                </a:tc>
                <a:extLst>
                  <a:ext uri="{0D108BD9-81ED-4DB2-BD59-A6C34878D82A}">
                    <a16:rowId xmlns:a16="http://schemas.microsoft.com/office/drawing/2014/main" val="1973763161"/>
                  </a:ext>
                </a:extLst>
              </a:tr>
              <a:tr h="641317">
                <a:tc>
                  <a:txBody>
                    <a:bodyPr/>
                    <a:lstStyle/>
                    <a:p>
                      <a:pPr marL="0" algn="ctr" rtl="0" eaLnBrk="1" fontAlgn="t" latinLnBrk="0" hangingPunct="1">
                        <a:spcBef>
                          <a:spcPts val="0"/>
                        </a:spcBef>
                        <a:spcAft>
                          <a:spcPts val="0"/>
                        </a:spcAft>
                      </a:pPr>
                      <a:r>
                        <a:rPr lang="en-US" sz="1400" b="0" i="0" u="none" strike="noStrike" kern="1200" dirty="0">
                          <a:solidFill>
                            <a:srgbClr val="000000"/>
                          </a:solidFill>
                          <a:effectLst/>
                          <a:latin typeface="Arial" panose="020B0604020202020204" pitchFamily="34" charset="0"/>
                        </a:rPr>
                        <a:t>Total number of applications with one or more Critical/High finding</a:t>
                      </a:r>
                      <a:endParaRPr lang="en-US" sz="1800" b="0" i="0" u="none" strike="noStrike" dirty="0">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8ED"/>
                    </a:solidFill>
                  </a:tcPr>
                </a:tc>
                <a:tc>
                  <a:txBody>
                    <a:bodyPr/>
                    <a:lstStyle/>
                    <a:p>
                      <a:pPr marL="0" algn="ctr" rtl="0" eaLnBrk="1" fontAlgn="t" latinLnBrk="0" hangingPunct="1">
                        <a:spcBef>
                          <a:spcPts val="0"/>
                        </a:spcBef>
                        <a:spcAft>
                          <a:spcPts val="0"/>
                        </a:spcAft>
                      </a:pPr>
                      <a:r>
                        <a:rPr lang="en-US" sz="1350" b="0" i="0" u="none" strike="noStrike" kern="1200" dirty="0">
                          <a:solidFill>
                            <a:srgbClr val="000000"/>
                          </a:solidFill>
                          <a:effectLst/>
                          <a:latin typeface="Arial" panose="020B0604020202020204" pitchFamily="34" charset="0"/>
                        </a:rPr>
                        <a:t>9</a:t>
                      </a:r>
                      <a:endParaRPr lang="en-US" sz="1800" b="0" i="0" u="none" strike="noStrike" dirty="0">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8ED"/>
                    </a:solidFill>
                  </a:tcPr>
                </a:tc>
                <a:extLst>
                  <a:ext uri="{0D108BD9-81ED-4DB2-BD59-A6C34878D82A}">
                    <a16:rowId xmlns:a16="http://schemas.microsoft.com/office/drawing/2014/main" val="1046567600"/>
                  </a:ext>
                </a:extLst>
              </a:tr>
              <a:tr h="641317">
                <a:tc>
                  <a:txBody>
                    <a:bodyPr/>
                    <a:lstStyle/>
                    <a:p>
                      <a:pPr marL="0" algn="ctr" rtl="0" eaLnBrk="1" fontAlgn="t" latinLnBrk="0" hangingPunct="1">
                        <a:spcBef>
                          <a:spcPts val="0"/>
                        </a:spcBef>
                        <a:spcAft>
                          <a:spcPts val="0"/>
                        </a:spcAft>
                      </a:pPr>
                      <a:r>
                        <a:rPr lang="en-US" sz="1400" b="0" i="0" u="none" strike="noStrike" kern="1200" dirty="0">
                          <a:solidFill>
                            <a:srgbClr val="000000"/>
                          </a:solidFill>
                          <a:effectLst/>
                          <a:latin typeface="Arial" panose="020B0604020202020204" pitchFamily="34" charset="0"/>
                        </a:rPr>
                        <a:t>Total number of vulnerabilities discovered</a:t>
                      </a:r>
                      <a:endParaRPr lang="en-US" sz="1800" b="0" i="0" u="none" strike="noStrike" dirty="0">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CDD9"/>
                    </a:solidFill>
                  </a:tcPr>
                </a:tc>
                <a:tc>
                  <a:txBody>
                    <a:bodyPr/>
                    <a:lstStyle/>
                    <a:p>
                      <a:pPr marL="0" algn="ctr" rtl="0" eaLnBrk="1" fontAlgn="t" latinLnBrk="0" hangingPunct="1">
                        <a:spcBef>
                          <a:spcPts val="0"/>
                        </a:spcBef>
                        <a:spcAft>
                          <a:spcPts val="0"/>
                        </a:spcAft>
                      </a:pPr>
                      <a:r>
                        <a:rPr lang="en-US" sz="1350" b="0" i="0" u="none" strike="noStrike" kern="1200" dirty="0">
                          <a:solidFill>
                            <a:srgbClr val="000000"/>
                          </a:solidFill>
                          <a:effectLst/>
                          <a:latin typeface="Arial" panose="020B0604020202020204" pitchFamily="34" charset="0"/>
                        </a:rPr>
                        <a:t>100*</a:t>
                      </a:r>
                      <a:endParaRPr lang="en-US" sz="1800" b="0" i="0" u="none" strike="noStrike" dirty="0">
                        <a:effectLst/>
                        <a:latin typeface="Arial" panose="020B0604020202020204" pitchFamily="34"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CDD9"/>
                    </a:solidFill>
                  </a:tcPr>
                </a:tc>
                <a:extLst>
                  <a:ext uri="{0D108BD9-81ED-4DB2-BD59-A6C34878D82A}">
                    <a16:rowId xmlns:a16="http://schemas.microsoft.com/office/drawing/2014/main" val="1634916478"/>
                  </a:ext>
                </a:extLst>
              </a:tr>
              <a:tr h="641317">
                <a:tc>
                  <a:txBody>
                    <a:bodyPr/>
                    <a:lstStyle/>
                    <a:p>
                      <a:pPr marL="0" algn="ctr" rtl="0" eaLnBrk="1" fontAlgn="t" latinLnBrk="0" hangingPunct="1">
                        <a:spcBef>
                          <a:spcPts val="0"/>
                        </a:spcBef>
                        <a:spcAft>
                          <a:spcPts val="0"/>
                        </a:spcAft>
                      </a:pPr>
                      <a:r>
                        <a:rPr lang="en-US" sz="1400" b="0" i="0" u="none" strike="noStrike" kern="1200" dirty="0">
                          <a:solidFill>
                            <a:srgbClr val="000000"/>
                          </a:solidFill>
                          <a:effectLst/>
                          <a:latin typeface="Arial" panose="020B0604020202020204" pitchFamily="34" charset="0"/>
                          <a:ea typeface="+mn-ea"/>
                          <a:cs typeface="+mn-cs"/>
                        </a:rPr>
                        <a:t>Number of distinct vulnerabilities that can only be found in SAST</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8ED"/>
                    </a:solidFill>
                  </a:tcPr>
                </a:tc>
                <a:tc>
                  <a:txBody>
                    <a:bodyPr/>
                    <a:lstStyle/>
                    <a:p>
                      <a:pPr marL="0" algn="ctr" rtl="0" eaLnBrk="1" fontAlgn="t" latinLnBrk="0" hangingPunct="1">
                        <a:spcBef>
                          <a:spcPts val="0"/>
                        </a:spcBef>
                        <a:spcAft>
                          <a:spcPts val="0"/>
                        </a:spcAft>
                      </a:pPr>
                      <a:r>
                        <a:rPr lang="en-US" sz="1350" b="0" i="0" u="none" strike="noStrike" kern="1200" dirty="0">
                          <a:solidFill>
                            <a:srgbClr val="000000"/>
                          </a:solidFill>
                          <a:effectLst/>
                          <a:latin typeface="Arial" panose="020B0604020202020204" pitchFamily="34" charset="0"/>
                          <a:ea typeface="+mn-ea"/>
                          <a:cs typeface="+mn-cs"/>
                        </a:rPr>
                        <a:t>16*</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8ED"/>
                    </a:solidFill>
                  </a:tcPr>
                </a:tc>
                <a:extLst>
                  <a:ext uri="{0D108BD9-81ED-4DB2-BD59-A6C34878D82A}">
                    <a16:rowId xmlns:a16="http://schemas.microsoft.com/office/drawing/2014/main" val="2249794891"/>
                  </a:ext>
                </a:extLst>
              </a:tr>
              <a:tr h="64131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Arial" panose="020B0604020202020204" pitchFamily="34" charset="0"/>
                          <a:ea typeface="+mn-ea"/>
                          <a:cs typeface="+mn-cs"/>
                        </a:rPr>
                        <a:t>Number of distinct vulnerabilities that should be found in a Penetration Test (PT)</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CDD9"/>
                    </a:solidFill>
                  </a:tcPr>
                </a:tc>
                <a:tc>
                  <a:txBody>
                    <a:bodyPr/>
                    <a:lstStyle/>
                    <a:p>
                      <a:pPr marL="0" algn="ctr" rtl="0" eaLnBrk="1" fontAlgn="t" latinLnBrk="0" hangingPunct="1">
                        <a:spcBef>
                          <a:spcPts val="0"/>
                        </a:spcBef>
                        <a:spcAft>
                          <a:spcPts val="0"/>
                        </a:spcAft>
                      </a:pPr>
                      <a:r>
                        <a:rPr lang="en-US" sz="1350" b="0" i="0" u="none" strike="noStrike" kern="1200" dirty="0">
                          <a:solidFill>
                            <a:srgbClr val="000000"/>
                          </a:solidFill>
                          <a:effectLst/>
                          <a:latin typeface="Arial" panose="020B0604020202020204" pitchFamily="34" charset="0"/>
                          <a:ea typeface="+mn-ea"/>
                          <a:cs typeface="+mn-cs"/>
                        </a:rPr>
                        <a:t>15*</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CDD9"/>
                    </a:solidFill>
                  </a:tcPr>
                </a:tc>
                <a:extLst>
                  <a:ext uri="{0D108BD9-81ED-4DB2-BD59-A6C34878D82A}">
                    <a16:rowId xmlns:a16="http://schemas.microsoft.com/office/drawing/2014/main" val="4021663555"/>
                  </a:ext>
                </a:extLst>
              </a:tr>
            </a:tbl>
          </a:graphicData>
        </a:graphic>
      </p:graphicFrame>
    </p:spTree>
    <p:extLst>
      <p:ext uri="{BB962C8B-B14F-4D97-AF65-F5344CB8AC3E}">
        <p14:creationId xmlns:p14="http://schemas.microsoft.com/office/powerpoint/2010/main" val="2154703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E502-6F10-4D06-A718-84D9A1EEB1E7}"/>
              </a:ext>
            </a:extLst>
          </p:cNvPr>
          <p:cNvSpPr>
            <a:spLocks noGrp="1"/>
          </p:cNvSpPr>
          <p:nvPr>
            <p:ph type="title"/>
          </p:nvPr>
        </p:nvSpPr>
        <p:spPr/>
        <p:txBody>
          <a:bodyPr/>
          <a:lstStyle/>
          <a:p>
            <a:r>
              <a:rPr lang="en-US" dirty="0"/>
              <a:t>SQL Injection</a:t>
            </a:r>
          </a:p>
        </p:txBody>
      </p:sp>
      <p:sp>
        <p:nvSpPr>
          <p:cNvPr id="4" name="Content Placeholder 3">
            <a:extLst>
              <a:ext uri="{FF2B5EF4-FFF2-40B4-BE49-F238E27FC236}">
                <a16:creationId xmlns:a16="http://schemas.microsoft.com/office/drawing/2014/main" id="{EE9541D5-FC5B-48B1-83B1-DC8A8937A465}"/>
              </a:ext>
            </a:extLst>
          </p:cNvPr>
          <p:cNvSpPr>
            <a:spLocks noGrp="1"/>
          </p:cNvSpPr>
          <p:nvPr>
            <p:ph idx="1"/>
          </p:nvPr>
        </p:nvSpPr>
        <p:spPr>
          <a:xfrm>
            <a:off x="609600" y="1211574"/>
            <a:ext cx="10972800" cy="4598706"/>
          </a:xfrm>
        </p:spPr>
        <p:txBody>
          <a:bodyPr>
            <a:normAutofit/>
          </a:bodyPr>
          <a:lstStyle/>
          <a:p>
            <a:r>
              <a:rPr lang="en-IN" b="1" dirty="0"/>
              <a:t>What?</a:t>
            </a:r>
          </a:p>
          <a:p>
            <a:pPr lvl="1"/>
            <a:r>
              <a:rPr lang="en-US" dirty="0"/>
              <a:t>The database has no way of distinguishing between the developer's intended SQL syntax and any SQL syntax included from user-supplied input. If the executes queries are executed in response, the data from the database can be dumped to the browser. The business impacts vary from disclosing of passwords of users in the system, loss of integrity by modifying sensitive information, authentication bypass </a:t>
            </a:r>
            <a:r>
              <a:rPr lang="en-US" i="1" dirty="0"/>
              <a:t>(in cases where </a:t>
            </a:r>
            <a:r>
              <a:rPr lang="en-US" i="1" dirty="0" err="1"/>
              <a:t>unsanitized</a:t>
            </a:r>
            <a:r>
              <a:rPr lang="en-US" i="1" dirty="0"/>
              <a:t> credentials are passed in the database)</a:t>
            </a:r>
          </a:p>
          <a:p>
            <a:pPr marL="292608" lvl="1" indent="0">
              <a:buNone/>
            </a:pPr>
            <a:endParaRPr lang="en-US" i="1" dirty="0"/>
          </a:p>
          <a:p>
            <a:pPr marL="292608" lvl="1" indent="0">
              <a:buNone/>
            </a:pPr>
            <a:r>
              <a:rPr lang="en-US" dirty="0"/>
              <a:t> </a:t>
            </a:r>
          </a:p>
          <a:p>
            <a:r>
              <a:rPr lang="en-IN" b="1" dirty="0"/>
              <a:t>Application observations</a:t>
            </a:r>
          </a:p>
          <a:p>
            <a:pPr lvl="1"/>
            <a:r>
              <a:rPr lang="en-IN" dirty="0"/>
              <a:t>Application Name: </a:t>
            </a:r>
            <a:r>
              <a:rPr lang="en-IN" dirty="0" err="1">
                <a:highlight>
                  <a:srgbClr val="FFFF00"/>
                </a:highlight>
              </a:rPr>
              <a:t>iHelpdesk</a:t>
            </a:r>
            <a:r>
              <a:rPr lang="en-IN" dirty="0">
                <a:highlight>
                  <a:srgbClr val="FFFF00"/>
                </a:highlight>
              </a:rPr>
              <a:t>, NRISR, Money2India, CSGL, DFS(Dealer Funding System) </a:t>
            </a:r>
          </a:p>
          <a:p>
            <a:pPr lvl="1"/>
            <a:endParaRPr lang="en-IN" dirty="0">
              <a:highlight>
                <a:srgbClr val="FFFF00"/>
              </a:highlight>
            </a:endParaRPr>
          </a:p>
        </p:txBody>
      </p:sp>
    </p:spTree>
    <p:extLst>
      <p:ext uri="{BB962C8B-B14F-4D97-AF65-F5344CB8AC3E}">
        <p14:creationId xmlns:p14="http://schemas.microsoft.com/office/powerpoint/2010/main" val="312262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social media post&#10;&#10;Description automatically generated">
            <a:extLst>
              <a:ext uri="{FF2B5EF4-FFF2-40B4-BE49-F238E27FC236}">
                <a16:creationId xmlns:a16="http://schemas.microsoft.com/office/drawing/2014/main" id="{9A36830A-2143-4127-AF44-2438A93683D6}"/>
              </a:ext>
            </a:extLst>
          </p:cNvPr>
          <p:cNvPicPr>
            <a:picLocks noChangeAspect="1"/>
          </p:cNvPicPr>
          <p:nvPr/>
        </p:nvPicPr>
        <p:blipFill rotWithShape="1">
          <a:blip r:embed="rId2"/>
          <a:srcRect l="-3872" t="-3691" r="16161" b="-815"/>
          <a:stretch/>
        </p:blipFill>
        <p:spPr>
          <a:xfrm>
            <a:off x="-462223" y="-160773"/>
            <a:ext cx="12086776" cy="6752492"/>
          </a:xfrm>
          <a:prstGeom prst="rect">
            <a:avLst/>
          </a:prstGeom>
        </p:spPr>
      </p:pic>
    </p:spTree>
    <p:extLst>
      <p:ext uri="{BB962C8B-B14F-4D97-AF65-F5344CB8AC3E}">
        <p14:creationId xmlns:p14="http://schemas.microsoft.com/office/powerpoint/2010/main" val="240669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5959C46D-964D-4A2C-9CB3-8054B75F6AAB}"/>
              </a:ext>
            </a:extLst>
          </p:cNvPr>
          <p:cNvPicPr>
            <a:picLocks noChangeAspect="1"/>
          </p:cNvPicPr>
          <p:nvPr/>
        </p:nvPicPr>
        <p:blipFill>
          <a:blip r:embed="rId2"/>
          <a:stretch>
            <a:fillRect/>
          </a:stretch>
        </p:blipFill>
        <p:spPr>
          <a:xfrm>
            <a:off x="0" y="760610"/>
            <a:ext cx="12192000" cy="5336780"/>
          </a:xfrm>
          <a:prstGeom prst="rect">
            <a:avLst/>
          </a:prstGeom>
        </p:spPr>
      </p:pic>
    </p:spTree>
    <p:extLst>
      <p:ext uri="{BB962C8B-B14F-4D97-AF65-F5344CB8AC3E}">
        <p14:creationId xmlns:p14="http://schemas.microsoft.com/office/powerpoint/2010/main" val="38136838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HAPE" val="Y"/>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12/13/2015 5:23:58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TEMPLATE-001" val="12/19/2015 4:31:23 PM"/>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SHAPE" val="Y"/>
</p:tagLst>
</file>

<file path=ppt/tags/tag74.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TEMPLATE-001" val="12/24/2015 3:32:09 PM"/>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TEMPLATE-001" val="1/6/2016 2:39:37 PM"/>
</p:tagLst>
</file>

<file path=ppt/theme/theme1.xml><?xml version="1.0" encoding="utf-8"?>
<a:theme xmlns:a="http://schemas.openxmlformats.org/drawingml/2006/main" name="Default Theme">
  <a:themeElements>
    <a:clrScheme name="Default Theme">
      <a:dk1>
        <a:sysClr val="windowText" lastClr="000000"/>
      </a:dk1>
      <a:lt1>
        <a:sysClr val="window" lastClr="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dirty="0"/>
        </a:defPPr>
      </a:lstStyle>
      <a:style>
        <a:lnRef idx="2">
          <a:schemeClr val="accent1">
            <a:shade val="50000"/>
          </a:schemeClr>
        </a:lnRef>
        <a:fillRef idx="1">
          <a:schemeClr val="accent1"/>
        </a:fillRef>
        <a:effectRef idx="0">
          <a:schemeClr val="accent1"/>
        </a:effectRef>
        <a:fontRef idx="minor">
          <a:schemeClr val="lt1"/>
        </a:fontRef>
      </a:style>
    </a:spDef>
    <a:lnDef>
      <a:spPr>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800" dirty="0"/>
        </a:defPPr>
      </a:lstStyle>
    </a:txDef>
  </a:objectDefaults>
  <a:extraClrSchemeLst/>
  <a:extLst>
    <a:ext uri="{05A4C25C-085E-4340-85A3-A5531E510DB2}">
      <thm15:themeFamily xmlns:thm15="http://schemas.microsoft.com/office/thememl/2012/main" name="Default Theme" id="{6D1F9C5A-2AEA-433E-9F31-B7D4577B66E9}" vid="{EBCC1F61-21FD-4864-9BE9-BDE6511C7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ACA729FC2CED04BAC58DC564E4D6DCF" ma:contentTypeVersion="1" ma:contentTypeDescription="Create a new document." ma:contentTypeScope="" ma:versionID="1bd93400e9b173586bd7fc7ead292ad6">
  <xsd:schema xmlns:xsd="http://www.w3.org/2001/XMLSchema" xmlns:xs="http://www.w3.org/2001/XMLSchema" xmlns:p="http://schemas.microsoft.com/office/2006/metadata/properties" xmlns:ns2="http://schemas.microsoft.com/sharepoint/v4" targetNamespace="http://schemas.microsoft.com/office/2006/metadata/properties" ma:root="true" ma:fieldsID="d19e37093faa7979b9befd1d3b7cd179"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25DE80-B801-43CB-AFB5-778650D6DFCC}">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microsoft.com/sharepoint/v4"/>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71538FC-B903-431B-8A05-F554865B01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F156AE-F1E1-4DB0-A8FC-DD681A5CE3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12015</TotalTime>
  <Words>1241</Words>
  <Application>Microsoft Office PowerPoint</Application>
  <PresentationFormat>Widescreen</PresentationFormat>
  <Paragraphs>150</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Default Theme</vt:lpstr>
      <vt:lpstr>ICICI Bank – Staff Augmentation</vt:lpstr>
      <vt:lpstr>The Synopsys team </vt:lpstr>
      <vt:lpstr>Agenda</vt:lpstr>
      <vt:lpstr>Assessment overview – Approach and Objectives</vt:lpstr>
      <vt:lpstr>Assessment overview - Scope</vt:lpstr>
      <vt:lpstr>Overview</vt:lpstr>
      <vt:lpstr>SQL Injection</vt:lpstr>
      <vt:lpstr>PowerPoint Presentation</vt:lpstr>
      <vt:lpstr>PowerPoint Presentation</vt:lpstr>
      <vt:lpstr>PowerPoint Presentation</vt:lpstr>
      <vt:lpstr>Unrestricted File Upload</vt:lpstr>
      <vt:lpstr>XML External Entity Expansion</vt:lpstr>
      <vt:lpstr>PowerPoint Presentation</vt:lpstr>
      <vt:lpstr>Stored Cross-Site Scripting (XSS)</vt:lpstr>
      <vt:lpstr>Impact: SQL Injection</vt:lpstr>
      <vt:lpstr>Impact: Unrestricted File Upload</vt:lpstr>
      <vt:lpstr>Impact: XML External Entity Expansion</vt:lpstr>
      <vt:lpstr>Impact: Stored Cross-Site Scripting (XSS)</vt:lpstr>
      <vt:lpstr>Strategic Recommendations – ISG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Gulley</dc:creator>
  <cp:lastModifiedBy>Naveen H N</cp:lastModifiedBy>
  <cp:revision>516</cp:revision>
  <dcterms:created xsi:type="dcterms:W3CDTF">2016-07-07T22:23:43Z</dcterms:created>
  <dcterms:modified xsi:type="dcterms:W3CDTF">2020-02-28T06:29:22Z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0x0101008ACA729FC2CED04BAC58DC564E4D6DCF</vt:lpwstr>
  </property>
</Properties>
</file>