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3B50E8-DC20-66C2-2BD4-A689188A731E}" v="113" dt="2024-08-21T19:20:43.6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een Jayachandran" userId="S::naveen@argti.co.uk::61d8c63f-0795-45aa-b48d-c06126c958ff" providerId="AD" clId="Web-{153B50E8-DC20-66C2-2BD4-A689188A731E}"/>
    <pc:docChg chg="addSld delSld modSld">
      <pc:chgData name="Naveen Jayachandran" userId="S::naveen@argti.co.uk::61d8c63f-0795-45aa-b48d-c06126c958ff" providerId="AD" clId="Web-{153B50E8-DC20-66C2-2BD4-A689188A731E}" dt="2024-08-21T19:20:53.066" v="138"/>
      <pc:docMkLst>
        <pc:docMk/>
      </pc:docMkLst>
      <pc:sldChg chg="addSp delSp modSp mod setBg setClrOvrMap">
        <pc:chgData name="Naveen Jayachandran" userId="S::naveen@argti.co.uk::61d8c63f-0795-45aa-b48d-c06126c958ff" providerId="AD" clId="Web-{153B50E8-DC20-66C2-2BD4-A689188A731E}" dt="2024-08-21T19:10:16.705" v="46"/>
        <pc:sldMkLst>
          <pc:docMk/>
          <pc:sldMk cId="3622625124" sldId="256"/>
        </pc:sldMkLst>
        <pc:spChg chg="mod ord">
          <ac:chgData name="Naveen Jayachandran" userId="S::naveen@argti.co.uk::61d8c63f-0795-45aa-b48d-c06126c958ff" providerId="AD" clId="Web-{153B50E8-DC20-66C2-2BD4-A689188A731E}" dt="2024-08-21T19:10:16.705" v="46"/>
          <ac:spMkLst>
            <pc:docMk/>
            <pc:sldMk cId="3622625124" sldId="256"/>
            <ac:spMk id="2" creationId="{00000000-0000-0000-0000-000000000000}"/>
          </ac:spMkLst>
        </pc:spChg>
        <pc:spChg chg="mod ord">
          <ac:chgData name="Naveen Jayachandran" userId="S::naveen@argti.co.uk::61d8c63f-0795-45aa-b48d-c06126c958ff" providerId="AD" clId="Web-{153B50E8-DC20-66C2-2BD4-A689188A731E}" dt="2024-08-21T19:10:16.705" v="46"/>
          <ac:spMkLst>
            <pc:docMk/>
            <pc:sldMk cId="3622625124" sldId="256"/>
            <ac:spMk id="3" creationId="{00000000-0000-0000-0000-000000000000}"/>
          </ac:spMkLst>
        </pc:spChg>
        <pc:spChg chg="add del mod">
          <ac:chgData name="Naveen Jayachandran" userId="S::naveen@argti.co.uk::61d8c63f-0795-45aa-b48d-c06126c958ff" providerId="AD" clId="Web-{153B50E8-DC20-66C2-2BD4-A689188A731E}" dt="2024-08-21T19:03:20.957" v="10"/>
          <ac:spMkLst>
            <pc:docMk/>
            <pc:sldMk cId="3622625124" sldId="256"/>
            <ac:spMk id="5" creationId="{1EDF2D01-93E5-085C-2231-19698C993BB5}"/>
          </ac:spMkLst>
        </pc:spChg>
        <pc:spChg chg="add del">
          <ac:chgData name="Naveen Jayachandran" userId="S::naveen@argti.co.uk::61d8c63f-0795-45aa-b48d-c06126c958ff" providerId="AD" clId="Web-{153B50E8-DC20-66C2-2BD4-A689188A731E}" dt="2024-08-21T19:03:20.942" v="9"/>
          <ac:spMkLst>
            <pc:docMk/>
            <pc:sldMk cId="3622625124" sldId="256"/>
            <ac:spMk id="7" creationId="{95FFA5E0-4C70-431D-A19D-18415F6C4009}"/>
          </ac:spMkLst>
        </pc:spChg>
        <pc:spChg chg="add del">
          <ac:chgData name="Naveen Jayachandran" userId="S::naveen@argti.co.uk::61d8c63f-0795-45aa-b48d-c06126c958ff" providerId="AD" clId="Web-{153B50E8-DC20-66C2-2BD4-A689188A731E}" dt="2024-08-21T19:03:20.942" v="9"/>
          <ac:spMkLst>
            <pc:docMk/>
            <pc:sldMk cId="3622625124" sldId="256"/>
            <ac:spMk id="8" creationId="{BBE55C11-4C41-45E4-A00F-83DEE6BB51A8}"/>
          </ac:spMkLst>
        </pc:spChg>
        <pc:spChg chg="add del">
          <ac:chgData name="Naveen Jayachandran" userId="S::naveen@argti.co.uk::61d8c63f-0795-45aa-b48d-c06126c958ff" providerId="AD" clId="Web-{153B50E8-DC20-66C2-2BD4-A689188A731E}" dt="2024-08-21T19:03:13.613" v="5"/>
          <ac:spMkLst>
            <pc:docMk/>
            <pc:sldMk cId="3622625124" sldId="256"/>
            <ac:spMk id="10" creationId="{6D356F1A-690D-401E-8CF3-E4686CDFEC30}"/>
          </ac:spMkLst>
        </pc:spChg>
        <pc:spChg chg="add del">
          <ac:chgData name="Naveen Jayachandran" userId="S::naveen@argti.co.uk::61d8c63f-0795-45aa-b48d-c06126c958ff" providerId="AD" clId="Web-{153B50E8-DC20-66C2-2BD4-A689188A731E}" dt="2024-08-21T19:10:16.705" v="46"/>
          <ac:spMkLst>
            <pc:docMk/>
            <pc:sldMk cId="3622625124" sldId="256"/>
            <ac:spMk id="38" creationId="{DE91395A-2D18-4AF6-A0AC-AAA7189FED11}"/>
          </ac:spMkLst>
        </pc:spChg>
        <pc:spChg chg="add del">
          <ac:chgData name="Naveen Jayachandran" userId="S::naveen@argti.co.uk::61d8c63f-0795-45aa-b48d-c06126c958ff" providerId="AD" clId="Web-{153B50E8-DC20-66C2-2BD4-A689188A731E}" dt="2024-08-21T19:03:13.613" v="5"/>
          <ac:spMkLst>
            <pc:docMk/>
            <pc:sldMk cId="3622625124" sldId="256"/>
            <ac:spMk id="40" creationId="{8841A10E-0F0E-4596-8888-870D709254A7}"/>
          </ac:spMkLst>
        </pc:spChg>
        <pc:spChg chg="add del">
          <ac:chgData name="Naveen Jayachandran" userId="S::naveen@argti.co.uk::61d8c63f-0795-45aa-b48d-c06126c958ff" providerId="AD" clId="Web-{153B50E8-DC20-66C2-2BD4-A689188A731E}" dt="2024-08-21T19:10:16.705" v="46"/>
          <ac:spMkLst>
            <pc:docMk/>
            <pc:sldMk cId="3622625124" sldId="256"/>
            <ac:spMk id="41" creationId="{A57352BE-A213-4040-BE8E-D4A925AD9DF8}"/>
          </ac:spMkLst>
        </pc:spChg>
        <pc:spChg chg="add del">
          <ac:chgData name="Naveen Jayachandran" userId="S::naveen@argti.co.uk::61d8c63f-0795-45aa-b48d-c06126c958ff" providerId="AD" clId="Web-{153B50E8-DC20-66C2-2BD4-A689188A731E}" dt="2024-08-21T19:03:13.613" v="5"/>
          <ac:spMkLst>
            <pc:docMk/>
            <pc:sldMk cId="3622625124" sldId="256"/>
            <ac:spMk id="42" creationId="{29B1E55C-E51F-4093-A2A8-137C3E9014D7}"/>
          </ac:spMkLst>
        </pc:spChg>
        <pc:spChg chg="add del">
          <ac:chgData name="Naveen Jayachandran" userId="S::naveen@argti.co.uk::61d8c63f-0795-45aa-b48d-c06126c958ff" providerId="AD" clId="Web-{153B50E8-DC20-66C2-2BD4-A689188A731E}" dt="2024-08-21T19:10:16.705" v="46"/>
          <ac:spMkLst>
            <pc:docMk/>
            <pc:sldMk cId="3622625124" sldId="256"/>
            <ac:spMk id="43" creationId="{B2EC7880-C5D9-40A8-A6B0-3198AD07AD1B}"/>
          </ac:spMkLst>
        </pc:spChg>
        <pc:spChg chg="add del">
          <ac:chgData name="Naveen Jayachandran" userId="S::naveen@argti.co.uk::61d8c63f-0795-45aa-b48d-c06126c958ff" providerId="AD" clId="Web-{153B50E8-DC20-66C2-2BD4-A689188A731E}" dt="2024-08-21T19:10:16.705" v="46"/>
          <ac:spMkLst>
            <pc:docMk/>
            <pc:sldMk cId="3622625124" sldId="256"/>
            <ac:spMk id="44" creationId="{94543A62-A2AB-454A-878E-D3D9190D5FC7}"/>
          </ac:spMkLst>
        </pc:spChg>
        <pc:spChg chg="add del">
          <ac:chgData name="Naveen Jayachandran" userId="S::naveen@argti.co.uk::61d8c63f-0795-45aa-b48d-c06126c958ff" providerId="AD" clId="Web-{153B50E8-DC20-66C2-2BD4-A689188A731E}" dt="2024-08-21T19:10:16.705" v="46"/>
          <ac:spMkLst>
            <pc:docMk/>
            <pc:sldMk cId="3622625124" sldId="256"/>
            <ac:spMk id="46" creationId="{50553464-41F1-4160-9D02-7C5EC7013BDA}"/>
          </ac:spMkLst>
        </pc:spChg>
        <pc:spChg chg="add del">
          <ac:chgData name="Naveen Jayachandran" userId="S::naveen@argti.co.uk::61d8c63f-0795-45aa-b48d-c06126c958ff" providerId="AD" clId="Web-{153B50E8-DC20-66C2-2BD4-A689188A731E}" dt="2024-08-21T19:10:16.705" v="46"/>
          <ac:spMkLst>
            <pc:docMk/>
            <pc:sldMk cId="3622625124" sldId="256"/>
            <ac:spMk id="51" creationId="{1FF9CEF5-A50D-4B8B-9852-D76F7037867E}"/>
          </ac:spMkLst>
        </pc:spChg>
        <pc:spChg chg="add del">
          <ac:chgData name="Naveen Jayachandran" userId="S::naveen@argti.co.uk::61d8c63f-0795-45aa-b48d-c06126c958ff" providerId="AD" clId="Web-{153B50E8-DC20-66C2-2BD4-A689188A731E}" dt="2024-08-21T19:10:16.705" v="46"/>
          <ac:spMkLst>
            <pc:docMk/>
            <pc:sldMk cId="3622625124" sldId="256"/>
            <ac:spMk id="53" creationId="{30684D86-C9D1-40C3-A9B6-EC935C7312E3}"/>
          </ac:spMkLst>
        </pc:spChg>
        <pc:spChg chg="add del">
          <ac:chgData name="Naveen Jayachandran" userId="S::naveen@argti.co.uk::61d8c63f-0795-45aa-b48d-c06126c958ff" providerId="AD" clId="Web-{153B50E8-DC20-66C2-2BD4-A689188A731E}" dt="2024-08-21T19:10:16.705" v="46"/>
          <ac:spMkLst>
            <pc:docMk/>
            <pc:sldMk cId="3622625124" sldId="256"/>
            <ac:spMk id="55" creationId="{1EDF7896-F56A-49DA-90F3-F5CE8B9833AD}"/>
          </ac:spMkLst>
        </pc:spChg>
        <pc:grpChg chg="add del">
          <ac:chgData name="Naveen Jayachandran" userId="S::naveen@argti.co.uk::61d8c63f-0795-45aa-b48d-c06126c958ff" providerId="AD" clId="Web-{153B50E8-DC20-66C2-2BD4-A689188A731E}" dt="2024-08-21T19:03:13.613" v="5"/>
          <ac:grpSpMkLst>
            <pc:docMk/>
            <pc:sldMk cId="3622625124" sldId="256"/>
            <ac:grpSpMk id="12" creationId="{F398A7BA-9279-4363-9D59-238782AB6BB5}"/>
          </ac:grpSpMkLst>
        </pc:grpChg>
        <pc:grpChg chg="add del">
          <ac:chgData name="Naveen Jayachandran" userId="S::naveen@argti.co.uk::61d8c63f-0795-45aa-b48d-c06126c958ff" providerId="AD" clId="Web-{153B50E8-DC20-66C2-2BD4-A689188A731E}" dt="2024-08-21T19:10:16.705" v="46"/>
          <ac:grpSpMkLst>
            <pc:docMk/>
            <pc:sldMk cId="3622625124" sldId="256"/>
            <ac:grpSpMk id="23" creationId="{7398C59F-5A18-487B-91D6-B955AACF2E50}"/>
          </ac:grpSpMkLst>
        </pc:grpChg>
        <pc:grpChg chg="add del">
          <ac:chgData name="Naveen Jayachandran" userId="S::naveen@argti.co.uk::61d8c63f-0795-45aa-b48d-c06126c958ff" providerId="AD" clId="Web-{153B50E8-DC20-66C2-2BD4-A689188A731E}" dt="2024-08-21T19:10:16.705" v="46"/>
          <ac:grpSpMkLst>
            <pc:docMk/>
            <pc:sldMk cId="3622625124" sldId="256"/>
            <ac:grpSpMk id="24" creationId="{520234FB-542E-4550-9C2F-1B56FD41A1CA}"/>
          </ac:grpSpMkLst>
        </pc:grpChg>
        <pc:grpChg chg="add del">
          <ac:chgData name="Naveen Jayachandran" userId="S::naveen@argti.co.uk::61d8c63f-0795-45aa-b48d-c06126c958ff" providerId="AD" clId="Web-{153B50E8-DC20-66C2-2BD4-A689188A731E}" dt="2024-08-21T19:03:13.613" v="5"/>
          <ac:grpSpMkLst>
            <pc:docMk/>
            <pc:sldMk cId="3622625124" sldId="256"/>
            <ac:grpSpMk id="26" creationId="{3B88DAD3-AF6F-4D6C-8512-7239A69A40DD}"/>
          </ac:grpSpMkLst>
        </pc:grpChg>
        <pc:picChg chg="add mod ord">
          <ac:chgData name="Naveen Jayachandran" userId="S::naveen@argti.co.uk::61d8c63f-0795-45aa-b48d-c06126c958ff" providerId="AD" clId="Web-{153B50E8-DC20-66C2-2BD4-A689188A731E}" dt="2024-08-21T19:10:16.705" v="46"/>
          <ac:picMkLst>
            <pc:docMk/>
            <pc:sldMk cId="3622625124" sldId="256"/>
            <ac:picMk id="4" creationId="{E2A8FA04-FA2E-8D93-BCA3-4120E760E3EC}"/>
          </ac:picMkLst>
        </pc:picChg>
        <pc:picChg chg="add mod">
          <ac:chgData name="Naveen Jayachandran" userId="S::naveen@argti.co.uk::61d8c63f-0795-45aa-b48d-c06126c958ff" providerId="AD" clId="Web-{153B50E8-DC20-66C2-2BD4-A689188A731E}" dt="2024-08-21T19:10:16.705" v="46"/>
          <ac:picMkLst>
            <pc:docMk/>
            <pc:sldMk cId="3622625124" sldId="256"/>
            <ac:picMk id="9" creationId="{FE9D5CBA-9659-70D6-AEDE-F061F3D79E93}"/>
          </ac:picMkLst>
        </pc:picChg>
      </pc:sldChg>
      <pc:sldChg chg="addSp delSp modSp new mod setBg">
        <pc:chgData name="Naveen Jayachandran" userId="S::naveen@argti.co.uk::61d8c63f-0795-45aa-b48d-c06126c958ff" providerId="AD" clId="Web-{153B50E8-DC20-66C2-2BD4-A689188A731E}" dt="2024-08-21T19:13:06.248" v="56" actId="20577"/>
        <pc:sldMkLst>
          <pc:docMk/>
          <pc:sldMk cId="1370566385" sldId="257"/>
        </pc:sldMkLst>
        <pc:spChg chg="mod">
          <ac:chgData name="Naveen Jayachandran" userId="S::naveen@argti.co.uk::61d8c63f-0795-45aa-b48d-c06126c958ff" providerId="AD" clId="Web-{153B50E8-DC20-66C2-2BD4-A689188A731E}" dt="2024-08-21T19:12:26.685" v="54"/>
          <ac:spMkLst>
            <pc:docMk/>
            <pc:sldMk cId="1370566385" sldId="257"/>
            <ac:spMk id="2" creationId="{30B1FDDE-6374-D482-6DF1-65550FF769CF}"/>
          </ac:spMkLst>
        </pc:spChg>
        <pc:spChg chg="mod">
          <ac:chgData name="Naveen Jayachandran" userId="S::naveen@argti.co.uk::61d8c63f-0795-45aa-b48d-c06126c958ff" providerId="AD" clId="Web-{153B50E8-DC20-66C2-2BD4-A689188A731E}" dt="2024-08-21T19:13:06.248" v="56" actId="20577"/>
          <ac:spMkLst>
            <pc:docMk/>
            <pc:sldMk cId="1370566385" sldId="257"/>
            <ac:spMk id="3" creationId="{C80FA30B-7B8B-5695-C3FA-F10B58945F6E}"/>
          </ac:spMkLst>
        </pc:spChg>
        <pc:spChg chg="add del">
          <ac:chgData name="Naveen Jayachandran" userId="S::naveen@argti.co.uk::61d8c63f-0795-45aa-b48d-c06126c958ff" providerId="AD" clId="Web-{153B50E8-DC20-66C2-2BD4-A689188A731E}" dt="2024-08-21T19:12:26.669" v="53"/>
          <ac:spMkLst>
            <pc:docMk/>
            <pc:sldMk cId="1370566385" sldId="257"/>
            <ac:spMk id="8" creationId="{0A46F010-D160-4609-8979-FFD8C1EA6C43}"/>
          </ac:spMkLst>
        </pc:spChg>
        <pc:spChg chg="add del">
          <ac:chgData name="Naveen Jayachandran" userId="S::naveen@argti.co.uk::61d8c63f-0795-45aa-b48d-c06126c958ff" providerId="AD" clId="Web-{153B50E8-DC20-66C2-2BD4-A689188A731E}" dt="2024-08-21T19:12:24.310" v="51"/>
          <ac:spMkLst>
            <pc:docMk/>
            <pc:sldMk cId="1370566385" sldId="257"/>
            <ac:spMk id="9" creationId="{1A44C337-3893-4B29-A265-B1329150B6AA}"/>
          </ac:spMkLst>
        </pc:spChg>
        <pc:spChg chg="add del">
          <ac:chgData name="Naveen Jayachandran" userId="S::naveen@argti.co.uk::61d8c63f-0795-45aa-b48d-c06126c958ff" providerId="AD" clId="Web-{153B50E8-DC20-66C2-2BD4-A689188A731E}" dt="2024-08-21T19:12:26.669" v="53"/>
          <ac:spMkLst>
            <pc:docMk/>
            <pc:sldMk cId="1370566385" sldId="257"/>
            <ac:spMk id="10" creationId="{81B8C4F6-C3AC-4C94-8EC7-E4F7B7E9CDB6}"/>
          </ac:spMkLst>
        </pc:spChg>
        <pc:spChg chg="add del">
          <ac:chgData name="Naveen Jayachandran" userId="S::naveen@argti.co.uk::61d8c63f-0795-45aa-b48d-c06126c958ff" providerId="AD" clId="Web-{153B50E8-DC20-66C2-2BD4-A689188A731E}" dt="2024-08-21T19:12:24.310" v="51"/>
          <ac:spMkLst>
            <pc:docMk/>
            <pc:sldMk cId="1370566385" sldId="257"/>
            <ac:spMk id="39" creationId="{AA5CD610-ED7C-4CED-A9A1-174432C88AF8}"/>
          </ac:spMkLst>
        </pc:spChg>
        <pc:spChg chg="add del">
          <ac:chgData name="Naveen Jayachandran" userId="S::naveen@argti.co.uk::61d8c63f-0795-45aa-b48d-c06126c958ff" providerId="AD" clId="Web-{153B50E8-DC20-66C2-2BD4-A689188A731E}" dt="2024-08-21T19:12:26.669" v="53"/>
          <ac:spMkLst>
            <pc:docMk/>
            <pc:sldMk cId="1370566385" sldId="257"/>
            <ac:spMk id="40" creationId="{91328346-8BAD-4616-B50B-5CFDA5648D6A}"/>
          </ac:spMkLst>
        </pc:spChg>
        <pc:spChg chg="add del">
          <ac:chgData name="Naveen Jayachandran" userId="S::naveen@argti.co.uk::61d8c63f-0795-45aa-b48d-c06126c958ff" providerId="AD" clId="Web-{153B50E8-DC20-66C2-2BD4-A689188A731E}" dt="2024-08-21T19:12:24.310" v="51"/>
          <ac:spMkLst>
            <pc:docMk/>
            <pc:sldMk cId="1370566385" sldId="257"/>
            <ac:spMk id="41" creationId="{0C4379BF-8C7A-480A-BC36-DA55D92A9356}"/>
          </ac:spMkLst>
        </pc:spChg>
        <pc:spChg chg="add">
          <ac:chgData name="Naveen Jayachandran" userId="S::naveen@argti.co.uk::61d8c63f-0795-45aa-b48d-c06126c958ff" providerId="AD" clId="Web-{153B50E8-DC20-66C2-2BD4-A689188A731E}" dt="2024-08-21T19:12:26.685" v="54"/>
          <ac:spMkLst>
            <pc:docMk/>
            <pc:sldMk cId="1370566385" sldId="257"/>
            <ac:spMk id="42" creationId="{19FE08D8-CEA0-461E-870A-02CD15D9B9D2}"/>
          </ac:spMkLst>
        </pc:spChg>
        <pc:spChg chg="add">
          <ac:chgData name="Naveen Jayachandran" userId="S::naveen@argti.co.uk::61d8c63f-0795-45aa-b48d-c06126c958ff" providerId="AD" clId="Web-{153B50E8-DC20-66C2-2BD4-A689188A731E}" dt="2024-08-21T19:12:26.685" v="54"/>
          <ac:spMkLst>
            <pc:docMk/>
            <pc:sldMk cId="1370566385" sldId="257"/>
            <ac:spMk id="43" creationId="{2B982904-A46E-41DF-BA98-61E2300C7DCB}"/>
          </ac:spMkLst>
        </pc:spChg>
        <pc:spChg chg="add">
          <ac:chgData name="Naveen Jayachandran" userId="S::naveen@argti.co.uk::61d8c63f-0795-45aa-b48d-c06126c958ff" providerId="AD" clId="Web-{153B50E8-DC20-66C2-2BD4-A689188A731E}" dt="2024-08-21T19:12:26.685" v="54"/>
          <ac:spMkLst>
            <pc:docMk/>
            <pc:sldMk cId="1370566385" sldId="257"/>
            <ac:spMk id="44" creationId="{27018161-547E-48F7-A0D9-272C9EA5B379}"/>
          </ac:spMkLst>
        </pc:spChg>
        <pc:grpChg chg="add del">
          <ac:chgData name="Naveen Jayachandran" userId="S::naveen@argti.co.uk::61d8c63f-0795-45aa-b48d-c06126c958ff" providerId="AD" clId="Web-{153B50E8-DC20-66C2-2BD4-A689188A731E}" dt="2024-08-21T19:12:24.310" v="51"/>
          <ac:grpSpMkLst>
            <pc:docMk/>
            <pc:sldMk cId="1370566385" sldId="257"/>
            <ac:grpSpMk id="11" creationId="{81E0B358-1267-4844-8B3D-B7A279B4175A}"/>
          </ac:grpSpMkLst>
        </pc:grpChg>
        <pc:grpChg chg="add del">
          <ac:chgData name="Naveen Jayachandran" userId="S::naveen@argti.co.uk::61d8c63f-0795-45aa-b48d-c06126c958ff" providerId="AD" clId="Web-{153B50E8-DC20-66C2-2BD4-A689188A731E}" dt="2024-08-21T19:12:26.669" v="53"/>
          <ac:grpSpMkLst>
            <pc:docMk/>
            <pc:sldMk cId="1370566385" sldId="257"/>
            <ac:grpSpMk id="12" creationId="{0B789310-9859-4942-98C8-3D2F12AAAE73}"/>
          </ac:grpSpMkLst>
        </pc:grpChg>
        <pc:grpChg chg="add del">
          <ac:chgData name="Naveen Jayachandran" userId="S::naveen@argti.co.uk::61d8c63f-0795-45aa-b48d-c06126c958ff" providerId="AD" clId="Web-{153B50E8-DC20-66C2-2BD4-A689188A731E}" dt="2024-08-21T19:12:24.310" v="51"/>
          <ac:grpSpMkLst>
            <pc:docMk/>
            <pc:sldMk cId="1370566385" sldId="257"/>
            <ac:grpSpMk id="25" creationId="{AF44CA9C-80E8-44E1-A79C-D6EBFC73BCA0}"/>
          </ac:grpSpMkLst>
        </pc:grpChg>
        <pc:grpChg chg="add del">
          <ac:chgData name="Naveen Jayachandran" userId="S::naveen@argti.co.uk::61d8c63f-0795-45aa-b48d-c06126c958ff" providerId="AD" clId="Web-{153B50E8-DC20-66C2-2BD4-A689188A731E}" dt="2024-08-21T19:12:26.669" v="53"/>
          <ac:grpSpMkLst>
            <pc:docMk/>
            <pc:sldMk cId="1370566385" sldId="257"/>
            <ac:grpSpMk id="26" creationId="{6F1CEC7A-E419-4950-AA57-B00546C29CAF}"/>
          </ac:grpSpMkLst>
        </pc:grpChg>
        <pc:picChg chg="add del">
          <ac:chgData name="Naveen Jayachandran" userId="S::naveen@argti.co.uk::61d8c63f-0795-45aa-b48d-c06126c958ff" providerId="AD" clId="Web-{153B50E8-DC20-66C2-2BD4-A689188A731E}" dt="2024-08-21T19:12:24.310" v="51"/>
          <ac:picMkLst>
            <pc:docMk/>
            <pc:sldMk cId="1370566385" sldId="257"/>
            <ac:picMk id="5" creationId="{81D2B9F1-C470-CF82-4852-614B7872CBDF}"/>
          </ac:picMkLst>
        </pc:picChg>
      </pc:sldChg>
      <pc:sldChg chg="addSp delSp modSp add mod replId setBg">
        <pc:chgData name="Naveen Jayachandran" userId="S::naveen@argti.co.uk::61d8c63f-0795-45aa-b48d-c06126c958ff" providerId="AD" clId="Web-{153B50E8-DC20-66C2-2BD4-A689188A731E}" dt="2024-08-21T19:14:12.969" v="69"/>
        <pc:sldMkLst>
          <pc:docMk/>
          <pc:sldMk cId="312894600" sldId="258"/>
        </pc:sldMkLst>
        <pc:spChg chg="mod">
          <ac:chgData name="Naveen Jayachandran" userId="S::naveen@argti.co.uk::61d8c63f-0795-45aa-b48d-c06126c958ff" providerId="AD" clId="Web-{153B50E8-DC20-66C2-2BD4-A689188A731E}" dt="2024-08-21T19:14:12.938" v="68"/>
          <ac:spMkLst>
            <pc:docMk/>
            <pc:sldMk cId="312894600" sldId="258"/>
            <ac:spMk id="2" creationId="{30B1FDDE-6374-D482-6DF1-65550FF769CF}"/>
          </ac:spMkLst>
        </pc:spChg>
        <pc:spChg chg="del mod">
          <ac:chgData name="Naveen Jayachandran" userId="S::naveen@argti.co.uk::61d8c63f-0795-45aa-b48d-c06126c958ff" providerId="AD" clId="Web-{153B50E8-DC20-66C2-2BD4-A689188A731E}" dt="2024-08-21T19:14:12.969" v="69"/>
          <ac:spMkLst>
            <pc:docMk/>
            <pc:sldMk cId="312894600" sldId="258"/>
            <ac:spMk id="3" creationId="{C80FA30B-7B8B-5695-C3FA-F10B58945F6E}"/>
          </ac:spMkLst>
        </pc:spChg>
        <pc:spChg chg="add del">
          <ac:chgData name="Naveen Jayachandran" userId="S::naveen@argti.co.uk::61d8c63f-0795-45aa-b48d-c06126c958ff" providerId="AD" clId="Web-{153B50E8-DC20-66C2-2BD4-A689188A731E}" dt="2024-08-21T19:14:12.969" v="69"/>
          <ac:spMkLst>
            <pc:docMk/>
            <pc:sldMk cId="312894600" sldId="258"/>
            <ac:spMk id="42" creationId="{19FE08D8-CEA0-461E-870A-02CD15D9B9D2}"/>
          </ac:spMkLst>
        </pc:spChg>
        <pc:spChg chg="add del">
          <ac:chgData name="Naveen Jayachandran" userId="S::naveen@argti.co.uk::61d8c63f-0795-45aa-b48d-c06126c958ff" providerId="AD" clId="Web-{153B50E8-DC20-66C2-2BD4-A689188A731E}" dt="2024-08-21T19:14:12.969" v="69"/>
          <ac:spMkLst>
            <pc:docMk/>
            <pc:sldMk cId="312894600" sldId="258"/>
            <ac:spMk id="43" creationId="{2B982904-A46E-41DF-BA98-61E2300C7DCB}"/>
          </ac:spMkLst>
        </pc:spChg>
        <pc:spChg chg="add del">
          <ac:chgData name="Naveen Jayachandran" userId="S::naveen@argti.co.uk::61d8c63f-0795-45aa-b48d-c06126c958ff" providerId="AD" clId="Web-{153B50E8-DC20-66C2-2BD4-A689188A731E}" dt="2024-08-21T19:14:12.969" v="69"/>
          <ac:spMkLst>
            <pc:docMk/>
            <pc:sldMk cId="312894600" sldId="258"/>
            <ac:spMk id="44" creationId="{27018161-547E-48F7-A0D9-272C9EA5B379}"/>
          </ac:spMkLst>
        </pc:spChg>
        <pc:spChg chg="add del">
          <ac:chgData name="Naveen Jayachandran" userId="S::naveen@argti.co.uk::61d8c63f-0795-45aa-b48d-c06126c958ff" providerId="AD" clId="Web-{153B50E8-DC20-66C2-2BD4-A689188A731E}" dt="2024-08-21T19:14:12.938" v="68"/>
          <ac:spMkLst>
            <pc:docMk/>
            <pc:sldMk cId="312894600" sldId="258"/>
            <ac:spMk id="49" creationId="{CD306B45-25EE-434D-ABA9-A27B79320CFF}"/>
          </ac:spMkLst>
        </pc:spChg>
        <pc:spChg chg="add del">
          <ac:chgData name="Naveen Jayachandran" userId="S::naveen@argti.co.uk::61d8c63f-0795-45aa-b48d-c06126c958ff" providerId="AD" clId="Web-{153B50E8-DC20-66C2-2BD4-A689188A731E}" dt="2024-08-21T19:14:09.719" v="66"/>
          <ac:spMkLst>
            <pc:docMk/>
            <pc:sldMk cId="312894600" sldId="258"/>
            <ac:spMk id="50" creationId="{1A44C337-3893-4B29-A265-B1329150B6AA}"/>
          </ac:spMkLst>
        </pc:spChg>
        <pc:spChg chg="add del">
          <ac:chgData name="Naveen Jayachandran" userId="S::naveen@argti.co.uk::61d8c63f-0795-45aa-b48d-c06126c958ff" providerId="AD" clId="Web-{153B50E8-DC20-66C2-2BD4-A689188A731E}" dt="2024-08-21T19:14:12.938" v="68"/>
          <ac:spMkLst>
            <pc:docMk/>
            <pc:sldMk cId="312894600" sldId="258"/>
            <ac:spMk id="51" creationId="{0A42F85E-4939-431E-8B4A-EC07C8E0AB65}"/>
          </ac:spMkLst>
        </pc:spChg>
        <pc:spChg chg="add del">
          <ac:chgData name="Naveen Jayachandran" userId="S::naveen@argti.co.uk::61d8c63f-0795-45aa-b48d-c06126c958ff" providerId="AD" clId="Web-{153B50E8-DC20-66C2-2BD4-A689188A731E}" dt="2024-08-21T19:14:09.719" v="66"/>
          <ac:spMkLst>
            <pc:docMk/>
            <pc:sldMk cId="312894600" sldId="258"/>
            <ac:spMk id="80" creationId="{AA5CD610-ED7C-4CED-A9A1-174432C88AF8}"/>
          </ac:spMkLst>
        </pc:spChg>
        <pc:spChg chg="add del">
          <ac:chgData name="Naveen Jayachandran" userId="S::naveen@argti.co.uk::61d8c63f-0795-45aa-b48d-c06126c958ff" providerId="AD" clId="Web-{153B50E8-DC20-66C2-2BD4-A689188A731E}" dt="2024-08-21T19:14:09.719" v="66"/>
          <ac:spMkLst>
            <pc:docMk/>
            <pc:sldMk cId="312894600" sldId="258"/>
            <ac:spMk id="82" creationId="{0C4379BF-8C7A-480A-BC36-DA55D92A9356}"/>
          </ac:spMkLst>
        </pc:spChg>
        <pc:spChg chg="add">
          <ac:chgData name="Naveen Jayachandran" userId="S::naveen@argti.co.uk::61d8c63f-0795-45aa-b48d-c06126c958ff" providerId="AD" clId="Web-{153B50E8-DC20-66C2-2BD4-A689188A731E}" dt="2024-08-21T19:14:12.969" v="69"/>
          <ac:spMkLst>
            <pc:docMk/>
            <pc:sldMk cId="312894600" sldId="258"/>
            <ac:spMk id="86" creationId="{19FE08D8-CEA0-461E-870A-02CD15D9B9D2}"/>
          </ac:spMkLst>
        </pc:spChg>
        <pc:spChg chg="add">
          <ac:chgData name="Naveen Jayachandran" userId="S::naveen@argti.co.uk::61d8c63f-0795-45aa-b48d-c06126c958ff" providerId="AD" clId="Web-{153B50E8-DC20-66C2-2BD4-A689188A731E}" dt="2024-08-21T19:14:12.969" v="69"/>
          <ac:spMkLst>
            <pc:docMk/>
            <pc:sldMk cId="312894600" sldId="258"/>
            <ac:spMk id="87" creationId="{2B982904-A46E-41DF-BA98-61E2300C7DCB}"/>
          </ac:spMkLst>
        </pc:spChg>
        <pc:spChg chg="add">
          <ac:chgData name="Naveen Jayachandran" userId="S::naveen@argti.co.uk::61d8c63f-0795-45aa-b48d-c06126c958ff" providerId="AD" clId="Web-{153B50E8-DC20-66C2-2BD4-A689188A731E}" dt="2024-08-21T19:14:12.969" v="69"/>
          <ac:spMkLst>
            <pc:docMk/>
            <pc:sldMk cId="312894600" sldId="258"/>
            <ac:spMk id="88" creationId="{27018161-547E-48F7-A0D9-272C9EA5B379}"/>
          </ac:spMkLst>
        </pc:spChg>
        <pc:grpChg chg="add del">
          <ac:chgData name="Naveen Jayachandran" userId="S::naveen@argti.co.uk::61d8c63f-0795-45aa-b48d-c06126c958ff" providerId="AD" clId="Web-{153B50E8-DC20-66C2-2BD4-A689188A731E}" dt="2024-08-21T19:14:09.719" v="66"/>
          <ac:grpSpMkLst>
            <pc:docMk/>
            <pc:sldMk cId="312894600" sldId="258"/>
            <ac:grpSpMk id="52" creationId="{81E0B358-1267-4844-8B3D-B7A279B4175A}"/>
          </ac:grpSpMkLst>
        </pc:grpChg>
        <pc:grpChg chg="add del">
          <ac:chgData name="Naveen Jayachandran" userId="S::naveen@argti.co.uk::61d8c63f-0795-45aa-b48d-c06126c958ff" providerId="AD" clId="Web-{153B50E8-DC20-66C2-2BD4-A689188A731E}" dt="2024-08-21T19:14:12.938" v="68"/>
          <ac:grpSpMkLst>
            <pc:docMk/>
            <pc:sldMk cId="312894600" sldId="258"/>
            <ac:grpSpMk id="55" creationId="{5D2B17EF-74EB-4C33-B2E2-8E727B2E7D68}"/>
          </ac:grpSpMkLst>
        </pc:grpChg>
        <pc:grpChg chg="add del">
          <ac:chgData name="Naveen Jayachandran" userId="S::naveen@argti.co.uk::61d8c63f-0795-45aa-b48d-c06126c958ff" providerId="AD" clId="Web-{153B50E8-DC20-66C2-2BD4-A689188A731E}" dt="2024-08-21T19:14:09.719" v="66"/>
          <ac:grpSpMkLst>
            <pc:docMk/>
            <pc:sldMk cId="312894600" sldId="258"/>
            <ac:grpSpMk id="66" creationId="{AF44CA9C-80E8-44E1-A79C-D6EBFC73BCA0}"/>
          </ac:grpSpMkLst>
        </pc:grpChg>
        <pc:graphicFrameChg chg="add">
          <ac:chgData name="Naveen Jayachandran" userId="S::naveen@argti.co.uk::61d8c63f-0795-45aa-b48d-c06126c958ff" providerId="AD" clId="Web-{153B50E8-DC20-66C2-2BD4-A689188A731E}" dt="2024-08-21T19:14:12.969" v="69"/>
          <ac:graphicFrameMkLst>
            <pc:docMk/>
            <pc:sldMk cId="312894600" sldId="258"/>
            <ac:graphicFrameMk id="89" creationId="{71C6849A-F865-F730-BD8D-65BDCC2AD007}"/>
          </ac:graphicFrameMkLst>
        </pc:graphicFrameChg>
        <pc:picChg chg="add del">
          <ac:chgData name="Naveen Jayachandran" userId="S::naveen@argti.co.uk::61d8c63f-0795-45aa-b48d-c06126c958ff" providerId="AD" clId="Web-{153B50E8-DC20-66C2-2BD4-A689188A731E}" dt="2024-08-21T19:14:09.719" v="66"/>
          <ac:picMkLst>
            <pc:docMk/>
            <pc:sldMk cId="312894600" sldId="258"/>
            <ac:picMk id="46" creationId="{3A190CB1-9F83-C048-486B-8A80B95C0C83}"/>
          </ac:picMkLst>
        </pc:picChg>
        <pc:cxnChg chg="add del">
          <ac:chgData name="Naveen Jayachandran" userId="S::naveen@argti.co.uk::61d8c63f-0795-45aa-b48d-c06126c958ff" providerId="AD" clId="Web-{153B50E8-DC20-66C2-2BD4-A689188A731E}" dt="2024-08-21T19:14:12.938" v="68"/>
          <ac:cxnSpMkLst>
            <pc:docMk/>
            <pc:sldMk cId="312894600" sldId="258"/>
            <ac:cxnSpMk id="53" creationId="{27EBB3F9-D6F7-4F6A-8843-9FEBA15E4969}"/>
          </ac:cxnSpMkLst>
        </pc:cxnChg>
      </pc:sldChg>
      <pc:sldChg chg="addSp modSp new del mod setBg">
        <pc:chgData name="Naveen Jayachandran" userId="S::naveen@argti.co.uk::61d8c63f-0795-45aa-b48d-c06126c958ff" providerId="AD" clId="Web-{153B50E8-DC20-66C2-2BD4-A689188A731E}" dt="2024-08-21T19:13:21.608" v="59"/>
        <pc:sldMkLst>
          <pc:docMk/>
          <pc:sldMk cId="2908238621" sldId="258"/>
        </pc:sldMkLst>
        <pc:spChg chg="mod">
          <ac:chgData name="Naveen Jayachandran" userId="S::naveen@argti.co.uk::61d8c63f-0795-45aa-b48d-c06126c958ff" providerId="AD" clId="Web-{153B50E8-DC20-66C2-2BD4-A689188A731E}" dt="2024-08-21T19:13:15.327" v="58"/>
          <ac:spMkLst>
            <pc:docMk/>
            <pc:sldMk cId="2908238621" sldId="258"/>
            <ac:spMk id="2" creationId="{CEC12ED6-D773-31B4-FD78-2257B1420D50}"/>
          </ac:spMkLst>
        </pc:spChg>
        <pc:spChg chg="mod">
          <ac:chgData name="Naveen Jayachandran" userId="S::naveen@argti.co.uk::61d8c63f-0795-45aa-b48d-c06126c958ff" providerId="AD" clId="Web-{153B50E8-DC20-66C2-2BD4-A689188A731E}" dt="2024-08-21T19:13:15.327" v="58"/>
          <ac:spMkLst>
            <pc:docMk/>
            <pc:sldMk cId="2908238621" sldId="258"/>
            <ac:spMk id="3" creationId="{D608D764-E6F1-BAED-8320-3D012F1AA744}"/>
          </ac:spMkLst>
        </pc:spChg>
        <pc:spChg chg="add">
          <ac:chgData name="Naveen Jayachandran" userId="S::naveen@argti.co.uk::61d8c63f-0795-45aa-b48d-c06126c958ff" providerId="AD" clId="Web-{153B50E8-DC20-66C2-2BD4-A689188A731E}" dt="2024-08-21T19:13:15.327" v="58"/>
          <ac:spMkLst>
            <pc:docMk/>
            <pc:sldMk cId="2908238621" sldId="258"/>
            <ac:spMk id="8" creationId="{0A46F010-D160-4609-8979-FFD8C1EA6C43}"/>
          </ac:spMkLst>
        </pc:spChg>
        <pc:spChg chg="add">
          <ac:chgData name="Naveen Jayachandran" userId="S::naveen@argti.co.uk::61d8c63f-0795-45aa-b48d-c06126c958ff" providerId="AD" clId="Web-{153B50E8-DC20-66C2-2BD4-A689188A731E}" dt="2024-08-21T19:13:15.327" v="58"/>
          <ac:spMkLst>
            <pc:docMk/>
            <pc:sldMk cId="2908238621" sldId="258"/>
            <ac:spMk id="10" creationId="{81B8C4F6-C3AC-4C94-8EC7-E4F7B7E9CDB6}"/>
          </ac:spMkLst>
        </pc:spChg>
        <pc:spChg chg="add">
          <ac:chgData name="Naveen Jayachandran" userId="S::naveen@argti.co.uk::61d8c63f-0795-45aa-b48d-c06126c958ff" providerId="AD" clId="Web-{153B50E8-DC20-66C2-2BD4-A689188A731E}" dt="2024-08-21T19:13:15.327" v="58"/>
          <ac:spMkLst>
            <pc:docMk/>
            <pc:sldMk cId="2908238621" sldId="258"/>
            <ac:spMk id="40" creationId="{91328346-8BAD-4616-B50B-5CFDA5648D6A}"/>
          </ac:spMkLst>
        </pc:spChg>
        <pc:grpChg chg="add">
          <ac:chgData name="Naveen Jayachandran" userId="S::naveen@argti.co.uk::61d8c63f-0795-45aa-b48d-c06126c958ff" providerId="AD" clId="Web-{153B50E8-DC20-66C2-2BD4-A689188A731E}" dt="2024-08-21T19:13:15.327" v="58"/>
          <ac:grpSpMkLst>
            <pc:docMk/>
            <pc:sldMk cId="2908238621" sldId="258"/>
            <ac:grpSpMk id="12" creationId="{0B789310-9859-4942-98C8-3D2F12AAAE73}"/>
          </ac:grpSpMkLst>
        </pc:grpChg>
        <pc:grpChg chg="add">
          <ac:chgData name="Naveen Jayachandran" userId="S::naveen@argti.co.uk::61d8c63f-0795-45aa-b48d-c06126c958ff" providerId="AD" clId="Web-{153B50E8-DC20-66C2-2BD4-A689188A731E}" dt="2024-08-21T19:13:15.327" v="58"/>
          <ac:grpSpMkLst>
            <pc:docMk/>
            <pc:sldMk cId="2908238621" sldId="258"/>
            <ac:grpSpMk id="26" creationId="{6F1CEC7A-E419-4950-AA57-B00546C29CAF}"/>
          </ac:grpSpMkLst>
        </pc:grpChg>
      </pc:sldChg>
      <pc:sldChg chg="addSp delSp modSp new mod setBg">
        <pc:chgData name="Naveen Jayachandran" userId="S::naveen@argti.co.uk::61d8c63f-0795-45aa-b48d-c06126c958ff" providerId="AD" clId="Web-{153B50E8-DC20-66C2-2BD4-A689188A731E}" dt="2024-08-21T19:15:03.955" v="75"/>
        <pc:sldMkLst>
          <pc:docMk/>
          <pc:sldMk cId="160799745" sldId="259"/>
        </pc:sldMkLst>
        <pc:spChg chg="mod">
          <ac:chgData name="Naveen Jayachandran" userId="S::naveen@argti.co.uk::61d8c63f-0795-45aa-b48d-c06126c958ff" providerId="AD" clId="Web-{153B50E8-DC20-66C2-2BD4-A689188A731E}" dt="2024-08-21T19:15:03.955" v="75"/>
          <ac:spMkLst>
            <pc:docMk/>
            <pc:sldMk cId="160799745" sldId="259"/>
            <ac:spMk id="2" creationId="{5BE8B607-5340-1E71-7664-60CA36BFBFDB}"/>
          </ac:spMkLst>
        </pc:spChg>
        <pc:spChg chg="del mod">
          <ac:chgData name="Naveen Jayachandran" userId="S::naveen@argti.co.uk::61d8c63f-0795-45aa-b48d-c06126c958ff" providerId="AD" clId="Web-{153B50E8-DC20-66C2-2BD4-A689188A731E}" dt="2024-08-21T19:15:03.955" v="75"/>
          <ac:spMkLst>
            <pc:docMk/>
            <pc:sldMk cId="160799745" sldId="259"/>
            <ac:spMk id="3" creationId="{F2E44301-238D-ECD5-AE16-FBF2ECC5754F}"/>
          </ac:spMkLst>
        </pc:spChg>
        <pc:spChg chg="add">
          <ac:chgData name="Naveen Jayachandran" userId="S::naveen@argti.co.uk::61d8c63f-0795-45aa-b48d-c06126c958ff" providerId="AD" clId="Web-{153B50E8-DC20-66C2-2BD4-A689188A731E}" dt="2024-08-21T19:15:03.955" v="75"/>
          <ac:spMkLst>
            <pc:docMk/>
            <pc:sldMk cId="160799745" sldId="259"/>
            <ac:spMk id="9" creationId="{BF7E8610-2DF7-4AF0-B876-0F3B7882A6B7}"/>
          </ac:spMkLst>
        </pc:spChg>
        <pc:spChg chg="add">
          <ac:chgData name="Naveen Jayachandran" userId="S::naveen@argti.co.uk::61d8c63f-0795-45aa-b48d-c06126c958ff" providerId="AD" clId="Web-{153B50E8-DC20-66C2-2BD4-A689188A731E}" dt="2024-08-21T19:15:03.955" v="75"/>
          <ac:spMkLst>
            <pc:docMk/>
            <pc:sldMk cId="160799745" sldId="259"/>
            <ac:spMk id="11" creationId="{C1C8C023-62A6-4DA0-8DF4-3F4EA94090DE}"/>
          </ac:spMkLst>
        </pc:spChg>
        <pc:spChg chg="add">
          <ac:chgData name="Naveen Jayachandran" userId="S::naveen@argti.co.uk::61d8c63f-0795-45aa-b48d-c06126c958ff" providerId="AD" clId="Web-{153B50E8-DC20-66C2-2BD4-A689188A731E}" dt="2024-08-21T19:15:03.955" v="75"/>
          <ac:spMkLst>
            <pc:docMk/>
            <pc:sldMk cId="160799745" sldId="259"/>
            <ac:spMk id="13" creationId="{26B9FE07-322E-43FB-8707-C9826BD903EB}"/>
          </ac:spMkLst>
        </pc:spChg>
        <pc:graphicFrameChg chg="add">
          <ac:chgData name="Naveen Jayachandran" userId="S::naveen@argti.co.uk::61d8c63f-0795-45aa-b48d-c06126c958ff" providerId="AD" clId="Web-{153B50E8-DC20-66C2-2BD4-A689188A731E}" dt="2024-08-21T19:15:03.955" v="75"/>
          <ac:graphicFrameMkLst>
            <pc:docMk/>
            <pc:sldMk cId="160799745" sldId="259"/>
            <ac:graphicFrameMk id="5" creationId="{8383CB55-E1AE-9EEB-0C86-B4331E4088F4}"/>
          </ac:graphicFrameMkLst>
        </pc:graphicFrameChg>
      </pc:sldChg>
      <pc:sldChg chg="addSp delSp modSp new mod setBg">
        <pc:chgData name="Naveen Jayachandran" userId="S::naveen@argti.co.uk::61d8c63f-0795-45aa-b48d-c06126c958ff" providerId="AD" clId="Web-{153B50E8-DC20-66C2-2BD4-A689188A731E}" dt="2024-08-21T19:15:55.019" v="83"/>
        <pc:sldMkLst>
          <pc:docMk/>
          <pc:sldMk cId="1757191391" sldId="260"/>
        </pc:sldMkLst>
        <pc:spChg chg="mod">
          <ac:chgData name="Naveen Jayachandran" userId="S::naveen@argti.co.uk::61d8c63f-0795-45aa-b48d-c06126c958ff" providerId="AD" clId="Web-{153B50E8-DC20-66C2-2BD4-A689188A731E}" dt="2024-08-21T19:15:55.019" v="83"/>
          <ac:spMkLst>
            <pc:docMk/>
            <pc:sldMk cId="1757191391" sldId="260"/>
            <ac:spMk id="2" creationId="{D69E9E90-7BEA-C204-CA74-DB24891CCA9D}"/>
          </ac:spMkLst>
        </pc:spChg>
        <pc:spChg chg="add del mod">
          <ac:chgData name="Naveen Jayachandran" userId="S::naveen@argti.co.uk::61d8c63f-0795-45aa-b48d-c06126c958ff" providerId="AD" clId="Web-{153B50E8-DC20-66C2-2BD4-A689188A731E}" dt="2024-08-21T19:15:55.019" v="83"/>
          <ac:spMkLst>
            <pc:docMk/>
            <pc:sldMk cId="1757191391" sldId="260"/>
            <ac:spMk id="3" creationId="{CA03C0DB-C185-7C0B-1353-67BC0B23677B}"/>
          </ac:spMkLst>
        </pc:spChg>
        <pc:spChg chg="add del">
          <ac:chgData name="Naveen Jayachandran" userId="S::naveen@argti.co.uk::61d8c63f-0795-45aa-b48d-c06126c958ff" providerId="AD" clId="Web-{153B50E8-DC20-66C2-2BD4-A689188A731E}" dt="2024-08-21T19:15:54.988" v="82"/>
          <ac:spMkLst>
            <pc:docMk/>
            <pc:sldMk cId="1757191391" sldId="260"/>
            <ac:spMk id="9" creationId="{BF7E8610-2DF7-4AF0-B876-0F3B7882A6B7}"/>
          </ac:spMkLst>
        </pc:spChg>
        <pc:spChg chg="add del">
          <ac:chgData name="Naveen Jayachandran" userId="S::naveen@argti.co.uk::61d8c63f-0795-45aa-b48d-c06126c958ff" providerId="AD" clId="Web-{153B50E8-DC20-66C2-2BD4-A689188A731E}" dt="2024-08-21T19:15:54.988" v="82"/>
          <ac:spMkLst>
            <pc:docMk/>
            <pc:sldMk cId="1757191391" sldId="260"/>
            <ac:spMk id="11" creationId="{C1C8C023-62A6-4DA0-8DF4-3F4EA94090DE}"/>
          </ac:spMkLst>
        </pc:spChg>
        <pc:spChg chg="add del">
          <ac:chgData name="Naveen Jayachandran" userId="S::naveen@argti.co.uk::61d8c63f-0795-45aa-b48d-c06126c958ff" providerId="AD" clId="Web-{153B50E8-DC20-66C2-2BD4-A689188A731E}" dt="2024-08-21T19:15:54.988" v="82"/>
          <ac:spMkLst>
            <pc:docMk/>
            <pc:sldMk cId="1757191391" sldId="260"/>
            <ac:spMk id="13" creationId="{26B9FE07-322E-43FB-8707-C9826BD903EB}"/>
          </ac:spMkLst>
        </pc:spChg>
        <pc:spChg chg="add">
          <ac:chgData name="Naveen Jayachandran" userId="S::naveen@argti.co.uk::61d8c63f-0795-45aa-b48d-c06126c958ff" providerId="AD" clId="Web-{153B50E8-DC20-66C2-2BD4-A689188A731E}" dt="2024-08-21T19:15:55.019" v="83"/>
          <ac:spMkLst>
            <pc:docMk/>
            <pc:sldMk cId="1757191391" sldId="260"/>
            <ac:spMk id="15" creationId="{A3D9AEEE-1CCD-43C0-BA3E-16D60A6E23C0}"/>
          </ac:spMkLst>
        </pc:spChg>
        <pc:spChg chg="add">
          <ac:chgData name="Naveen Jayachandran" userId="S::naveen@argti.co.uk::61d8c63f-0795-45aa-b48d-c06126c958ff" providerId="AD" clId="Web-{153B50E8-DC20-66C2-2BD4-A689188A731E}" dt="2024-08-21T19:15:55.019" v="83"/>
          <ac:spMkLst>
            <pc:docMk/>
            <pc:sldMk cId="1757191391" sldId="260"/>
            <ac:spMk id="16" creationId="{60F880A6-33D3-4EEC-A780-B73559B9F24C}"/>
          </ac:spMkLst>
        </pc:spChg>
        <pc:spChg chg="add">
          <ac:chgData name="Naveen Jayachandran" userId="S::naveen@argti.co.uk::61d8c63f-0795-45aa-b48d-c06126c958ff" providerId="AD" clId="Web-{153B50E8-DC20-66C2-2BD4-A689188A731E}" dt="2024-08-21T19:15:55.019" v="83"/>
          <ac:spMkLst>
            <pc:docMk/>
            <pc:sldMk cId="1757191391" sldId="260"/>
            <ac:spMk id="17" creationId="{2C6246ED-0535-4496-A8F6-1E80CC4EB853}"/>
          </ac:spMkLst>
        </pc:spChg>
        <pc:graphicFrameChg chg="add del">
          <ac:chgData name="Naveen Jayachandran" userId="S::naveen@argti.co.uk::61d8c63f-0795-45aa-b48d-c06126c958ff" providerId="AD" clId="Web-{153B50E8-DC20-66C2-2BD4-A689188A731E}" dt="2024-08-21T19:15:54.988" v="82"/>
          <ac:graphicFrameMkLst>
            <pc:docMk/>
            <pc:sldMk cId="1757191391" sldId="260"/>
            <ac:graphicFrameMk id="5" creationId="{412FDD3B-1766-BC2B-F49C-478BF6598344}"/>
          </ac:graphicFrameMkLst>
        </pc:graphicFrameChg>
        <pc:graphicFrameChg chg="add">
          <ac:chgData name="Naveen Jayachandran" userId="S::naveen@argti.co.uk::61d8c63f-0795-45aa-b48d-c06126c958ff" providerId="AD" clId="Web-{153B50E8-DC20-66C2-2BD4-A689188A731E}" dt="2024-08-21T19:15:55.019" v="83"/>
          <ac:graphicFrameMkLst>
            <pc:docMk/>
            <pc:sldMk cId="1757191391" sldId="260"/>
            <ac:graphicFrameMk id="18" creationId="{C79C4EA1-7812-CEE2-D4B3-CEC4266C3CD0}"/>
          </ac:graphicFrameMkLst>
        </pc:graphicFrameChg>
      </pc:sldChg>
      <pc:sldChg chg="addSp delSp modSp new mod setBg">
        <pc:chgData name="Naveen Jayachandran" userId="S::naveen@argti.co.uk::61d8c63f-0795-45aa-b48d-c06126c958ff" providerId="AD" clId="Web-{153B50E8-DC20-66C2-2BD4-A689188A731E}" dt="2024-08-21T19:16:38.208" v="91"/>
        <pc:sldMkLst>
          <pc:docMk/>
          <pc:sldMk cId="4262681351" sldId="261"/>
        </pc:sldMkLst>
        <pc:spChg chg="mod">
          <ac:chgData name="Naveen Jayachandran" userId="S::naveen@argti.co.uk::61d8c63f-0795-45aa-b48d-c06126c958ff" providerId="AD" clId="Web-{153B50E8-DC20-66C2-2BD4-A689188A731E}" dt="2024-08-21T19:16:38.208" v="91"/>
          <ac:spMkLst>
            <pc:docMk/>
            <pc:sldMk cId="4262681351" sldId="261"/>
            <ac:spMk id="2" creationId="{6E7DF202-C483-42E8-536A-EE6EE7DDE11B}"/>
          </ac:spMkLst>
        </pc:spChg>
        <pc:spChg chg="add del mod">
          <ac:chgData name="Naveen Jayachandran" userId="S::naveen@argti.co.uk::61d8c63f-0795-45aa-b48d-c06126c958ff" providerId="AD" clId="Web-{153B50E8-DC20-66C2-2BD4-A689188A731E}" dt="2024-08-21T19:16:38.208" v="91"/>
          <ac:spMkLst>
            <pc:docMk/>
            <pc:sldMk cId="4262681351" sldId="261"/>
            <ac:spMk id="3" creationId="{2DBBEA1A-4733-B9EC-27BE-DE22AEA00166}"/>
          </ac:spMkLst>
        </pc:spChg>
        <pc:spChg chg="add del">
          <ac:chgData name="Naveen Jayachandran" userId="S::naveen@argti.co.uk::61d8c63f-0795-45aa-b48d-c06126c958ff" providerId="AD" clId="Web-{153B50E8-DC20-66C2-2BD4-A689188A731E}" dt="2024-08-21T19:16:38.177" v="90"/>
          <ac:spMkLst>
            <pc:docMk/>
            <pc:sldMk cId="4262681351" sldId="261"/>
            <ac:spMk id="9" creationId="{A3D9AEEE-1CCD-43C0-BA3E-16D60A6E23C0}"/>
          </ac:spMkLst>
        </pc:spChg>
        <pc:spChg chg="add del">
          <ac:chgData name="Naveen Jayachandran" userId="S::naveen@argti.co.uk::61d8c63f-0795-45aa-b48d-c06126c958ff" providerId="AD" clId="Web-{153B50E8-DC20-66C2-2BD4-A689188A731E}" dt="2024-08-21T19:16:38.177" v="90"/>
          <ac:spMkLst>
            <pc:docMk/>
            <pc:sldMk cId="4262681351" sldId="261"/>
            <ac:spMk id="11" creationId="{60F880A6-33D3-4EEC-A780-B73559B9F24C}"/>
          </ac:spMkLst>
        </pc:spChg>
        <pc:spChg chg="add del">
          <ac:chgData name="Naveen Jayachandran" userId="S::naveen@argti.co.uk::61d8c63f-0795-45aa-b48d-c06126c958ff" providerId="AD" clId="Web-{153B50E8-DC20-66C2-2BD4-A689188A731E}" dt="2024-08-21T19:16:38.177" v="90"/>
          <ac:spMkLst>
            <pc:docMk/>
            <pc:sldMk cId="4262681351" sldId="261"/>
            <ac:spMk id="13" creationId="{2C6246ED-0535-4496-A8F6-1E80CC4EB853}"/>
          </ac:spMkLst>
        </pc:spChg>
        <pc:spChg chg="add">
          <ac:chgData name="Naveen Jayachandran" userId="S::naveen@argti.co.uk::61d8c63f-0795-45aa-b48d-c06126c958ff" providerId="AD" clId="Web-{153B50E8-DC20-66C2-2BD4-A689188A731E}" dt="2024-08-21T19:16:38.208" v="91"/>
          <ac:spMkLst>
            <pc:docMk/>
            <pc:sldMk cId="4262681351" sldId="261"/>
            <ac:spMk id="15" creationId="{A3D9AEEE-1CCD-43C0-BA3E-16D60A6E23C0}"/>
          </ac:spMkLst>
        </pc:spChg>
        <pc:spChg chg="add">
          <ac:chgData name="Naveen Jayachandran" userId="S::naveen@argti.co.uk::61d8c63f-0795-45aa-b48d-c06126c958ff" providerId="AD" clId="Web-{153B50E8-DC20-66C2-2BD4-A689188A731E}" dt="2024-08-21T19:16:38.208" v="91"/>
          <ac:spMkLst>
            <pc:docMk/>
            <pc:sldMk cId="4262681351" sldId="261"/>
            <ac:spMk id="16" creationId="{60F880A6-33D3-4EEC-A780-B73559B9F24C}"/>
          </ac:spMkLst>
        </pc:spChg>
        <pc:spChg chg="add">
          <ac:chgData name="Naveen Jayachandran" userId="S::naveen@argti.co.uk::61d8c63f-0795-45aa-b48d-c06126c958ff" providerId="AD" clId="Web-{153B50E8-DC20-66C2-2BD4-A689188A731E}" dt="2024-08-21T19:16:38.208" v="91"/>
          <ac:spMkLst>
            <pc:docMk/>
            <pc:sldMk cId="4262681351" sldId="261"/>
            <ac:spMk id="17" creationId="{2C6246ED-0535-4496-A8F6-1E80CC4EB853}"/>
          </ac:spMkLst>
        </pc:spChg>
        <pc:graphicFrameChg chg="add del">
          <ac:chgData name="Naveen Jayachandran" userId="S::naveen@argti.co.uk::61d8c63f-0795-45aa-b48d-c06126c958ff" providerId="AD" clId="Web-{153B50E8-DC20-66C2-2BD4-A689188A731E}" dt="2024-08-21T19:16:38.177" v="90"/>
          <ac:graphicFrameMkLst>
            <pc:docMk/>
            <pc:sldMk cId="4262681351" sldId="261"/>
            <ac:graphicFrameMk id="5" creationId="{613B75FC-9173-1BB8-BFAB-54C384DB0E01}"/>
          </ac:graphicFrameMkLst>
        </pc:graphicFrameChg>
        <pc:graphicFrameChg chg="add">
          <ac:chgData name="Naveen Jayachandran" userId="S::naveen@argti.co.uk::61d8c63f-0795-45aa-b48d-c06126c958ff" providerId="AD" clId="Web-{153B50E8-DC20-66C2-2BD4-A689188A731E}" dt="2024-08-21T19:16:38.208" v="91"/>
          <ac:graphicFrameMkLst>
            <pc:docMk/>
            <pc:sldMk cId="4262681351" sldId="261"/>
            <ac:graphicFrameMk id="18" creationId="{A4973806-AE51-2D21-CA2A-E7C6903F5FED}"/>
          </ac:graphicFrameMkLst>
        </pc:graphicFrameChg>
      </pc:sldChg>
      <pc:sldChg chg="addSp delSp modSp new mod setBg">
        <pc:chgData name="Naveen Jayachandran" userId="S::naveen@argti.co.uk::61d8c63f-0795-45aa-b48d-c06126c958ff" providerId="AD" clId="Web-{153B50E8-DC20-66C2-2BD4-A689188A731E}" dt="2024-08-21T19:17:14.319" v="96"/>
        <pc:sldMkLst>
          <pc:docMk/>
          <pc:sldMk cId="3552842826" sldId="262"/>
        </pc:sldMkLst>
        <pc:spChg chg="mod">
          <ac:chgData name="Naveen Jayachandran" userId="S::naveen@argti.co.uk::61d8c63f-0795-45aa-b48d-c06126c958ff" providerId="AD" clId="Web-{153B50E8-DC20-66C2-2BD4-A689188A731E}" dt="2024-08-21T19:17:14.319" v="96"/>
          <ac:spMkLst>
            <pc:docMk/>
            <pc:sldMk cId="3552842826" sldId="262"/>
            <ac:spMk id="2" creationId="{D093FB49-A3C2-E781-8298-062AF0C56145}"/>
          </ac:spMkLst>
        </pc:spChg>
        <pc:spChg chg="del mod">
          <ac:chgData name="Naveen Jayachandran" userId="S::naveen@argti.co.uk::61d8c63f-0795-45aa-b48d-c06126c958ff" providerId="AD" clId="Web-{153B50E8-DC20-66C2-2BD4-A689188A731E}" dt="2024-08-21T19:17:14.319" v="96"/>
          <ac:spMkLst>
            <pc:docMk/>
            <pc:sldMk cId="3552842826" sldId="262"/>
            <ac:spMk id="3" creationId="{1204DA01-94A8-CC15-58F6-AF309037C653}"/>
          </ac:spMkLst>
        </pc:spChg>
        <pc:spChg chg="add">
          <ac:chgData name="Naveen Jayachandran" userId="S::naveen@argti.co.uk::61d8c63f-0795-45aa-b48d-c06126c958ff" providerId="AD" clId="Web-{153B50E8-DC20-66C2-2BD4-A689188A731E}" dt="2024-08-21T19:17:14.319" v="96"/>
          <ac:spMkLst>
            <pc:docMk/>
            <pc:sldMk cId="3552842826" sldId="262"/>
            <ac:spMk id="9" creationId="{A3D9AEEE-1CCD-43C0-BA3E-16D60A6E23C0}"/>
          </ac:spMkLst>
        </pc:spChg>
        <pc:spChg chg="add">
          <ac:chgData name="Naveen Jayachandran" userId="S::naveen@argti.co.uk::61d8c63f-0795-45aa-b48d-c06126c958ff" providerId="AD" clId="Web-{153B50E8-DC20-66C2-2BD4-A689188A731E}" dt="2024-08-21T19:17:14.319" v="96"/>
          <ac:spMkLst>
            <pc:docMk/>
            <pc:sldMk cId="3552842826" sldId="262"/>
            <ac:spMk id="11" creationId="{60F880A6-33D3-4EEC-A780-B73559B9F24C}"/>
          </ac:spMkLst>
        </pc:spChg>
        <pc:spChg chg="add">
          <ac:chgData name="Naveen Jayachandran" userId="S::naveen@argti.co.uk::61d8c63f-0795-45aa-b48d-c06126c958ff" providerId="AD" clId="Web-{153B50E8-DC20-66C2-2BD4-A689188A731E}" dt="2024-08-21T19:17:14.319" v="96"/>
          <ac:spMkLst>
            <pc:docMk/>
            <pc:sldMk cId="3552842826" sldId="262"/>
            <ac:spMk id="13" creationId="{2C6246ED-0535-4496-A8F6-1E80CC4EB853}"/>
          </ac:spMkLst>
        </pc:spChg>
        <pc:graphicFrameChg chg="add">
          <ac:chgData name="Naveen Jayachandran" userId="S::naveen@argti.co.uk::61d8c63f-0795-45aa-b48d-c06126c958ff" providerId="AD" clId="Web-{153B50E8-DC20-66C2-2BD4-A689188A731E}" dt="2024-08-21T19:17:14.319" v="96"/>
          <ac:graphicFrameMkLst>
            <pc:docMk/>
            <pc:sldMk cId="3552842826" sldId="262"/>
            <ac:graphicFrameMk id="5" creationId="{1C93407E-6F9C-80E2-05B0-B9567003450A}"/>
          </ac:graphicFrameMkLst>
        </pc:graphicFrameChg>
      </pc:sldChg>
      <pc:sldChg chg="addSp delSp modSp new mod setBg">
        <pc:chgData name="Naveen Jayachandran" userId="S::naveen@argti.co.uk::61d8c63f-0795-45aa-b48d-c06126c958ff" providerId="AD" clId="Web-{153B50E8-DC20-66C2-2BD4-A689188A731E}" dt="2024-08-21T19:17:42.257" v="102"/>
        <pc:sldMkLst>
          <pc:docMk/>
          <pc:sldMk cId="926051870" sldId="263"/>
        </pc:sldMkLst>
        <pc:spChg chg="mod">
          <ac:chgData name="Naveen Jayachandran" userId="S::naveen@argti.co.uk::61d8c63f-0795-45aa-b48d-c06126c958ff" providerId="AD" clId="Web-{153B50E8-DC20-66C2-2BD4-A689188A731E}" dt="2024-08-21T19:17:42.257" v="102"/>
          <ac:spMkLst>
            <pc:docMk/>
            <pc:sldMk cId="926051870" sldId="263"/>
            <ac:spMk id="2" creationId="{1E163F3E-2063-7BC7-748F-97FE2DBB1D87}"/>
          </ac:spMkLst>
        </pc:spChg>
        <pc:spChg chg="del mod">
          <ac:chgData name="Naveen Jayachandran" userId="S::naveen@argti.co.uk::61d8c63f-0795-45aa-b48d-c06126c958ff" providerId="AD" clId="Web-{153B50E8-DC20-66C2-2BD4-A689188A731E}" dt="2024-08-21T19:17:42.257" v="102"/>
          <ac:spMkLst>
            <pc:docMk/>
            <pc:sldMk cId="926051870" sldId="263"/>
            <ac:spMk id="3" creationId="{8EE78A54-113D-A3D5-7F36-72FA44FD7A87}"/>
          </ac:spMkLst>
        </pc:spChg>
        <pc:spChg chg="add">
          <ac:chgData name="Naveen Jayachandran" userId="S::naveen@argti.co.uk::61d8c63f-0795-45aa-b48d-c06126c958ff" providerId="AD" clId="Web-{153B50E8-DC20-66C2-2BD4-A689188A731E}" dt="2024-08-21T19:17:42.257" v="102"/>
          <ac:spMkLst>
            <pc:docMk/>
            <pc:sldMk cId="926051870" sldId="263"/>
            <ac:spMk id="9" creationId="{A3D9AEEE-1CCD-43C0-BA3E-16D60A6E23C0}"/>
          </ac:spMkLst>
        </pc:spChg>
        <pc:spChg chg="add">
          <ac:chgData name="Naveen Jayachandran" userId="S::naveen@argti.co.uk::61d8c63f-0795-45aa-b48d-c06126c958ff" providerId="AD" clId="Web-{153B50E8-DC20-66C2-2BD4-A689188A731E}" dt="2024-08-21T19:17:42.257" v="102"/>
          <ac:spMkLst>
            <pc:docMk/>
            <pc:sldMk cId="926051870" sldId="263"/>
            <ac:spMk id="11" creationId="{60F880A6-33D3-4EEC-A780-B73559B9F24C}"/>
          </ac:spMkLst>
        </pc:spChg>
        <pc:spChg chg="add">
          <ac:chgData name="Naveen Jayachandran" userId="S::naveen@argti.co.uk::61d8c63f-0795-45aa-b48d-c06126c958ff" providerId="AD" clId="Web-{153B50E8-DC20-66C2-2BD4-A689188A731E}" dt="2024-08-21T19:17:42.257" v="102"/>
          <ac:spMkLst>
            <pc:docMk/>
            <pc:sldMk cId="926051870" sldId="263"/>
            <ac:spMk id="13" creationId="{2C6246ED-0535-4496-A8F6-1E80CC4EB853}"/>
          </ac:spMkLst>
        </pc:spChg>
        <pc:graphicFrameChg chg="add">
          <ac:chgData name="Naveen Jayachandran" userId="S::naveen@argti.co.uk::61d8c63f-0795-45aa-b48d-c06126c958ff" providerId="AD" clId="Web-{153B50E8-DC20-66C2-2BD4-A689188A731E}" dt="2024-08-21T19:17:42.257" v="102"/>
          <ac:graphicFrameMkLst>
            <pc:docMk/>
            <pc:sldMk cId="926051870" sldId="263"/>
            <ac:graphicFrameMk id="5" creationId="{ACC4425E-A536-BE14-A309-9A2F903EDF73}"/>
          </ac:graphicFrameMkLst>
        </pc:graphicFrameChg>
      </pc:sldChg>
      <pc:sldChg chg="addSp delSp modSp new mod setBg">
        <pc:chgData name="Naveen Jayachandran" userId="S::naveen@argti.co.uk::61d8c63f-0795-45aa-b48d-c06126c958ff" providerId="AD" clId="Web-{153B50E8-DC20-66C2-2BD4-A689188A731E}" dt="2024-08-21T19:18:40.952" v="111"/>
        <pc:sldMkLst>
          <pc:docMk/>
          <pc:sldMk cId="2571401927" sldId="264"/>
        </pc:sldMkLst>
        <pc:spChg chg="mod">
          <ac:chgData name="Naveen Jayachandran" userId="S::naveen@argti.co.uk::61d8c63f-0795-45aa-b48d-c06126c958ff" providerId="AD" clId="Web-{153B50E8-DC20-66C2-2BD4-A689188A731E}" dt="2024-08-21T19:18:40.952" v="111"/>
          <ac:spMkLst>
            <pc:docMk/>
            <pc:sldMk cId="2571401927" sldId="264"/>
            <ac:spMk id="2" creationId="{C22D9DD3-241A-05E0-F569-211D4EBFAE8D}"/>
          </ac:spMkLst>
        </pc:spChg>
        <pc:spChg chg="mod">
          <ac:chgData name="Naveen Jayachandran" userId="S::naveen@argti.co.uk::61d8c63f-0795-45aa-b48d-c06126c958ff" providerId="AD" clId="Web-{153B50E8-DC20-66C2-2BD4-A689188A731E}" dt="2024-08-21T19:18:40.952" v="111"/>
          <ac:spMkLst>
            <pc:docMk/>
            <pc:sldMk cId="2571401927" sldId="264"/>
            <ac:spMk id="3" creationId="{61E61A21-B4E8-22F6-AE80-CD9043AD5828}"/>
          </ac:spMkLst>
        </pc:spChg>
        <pc:spChg chg="add del">
          <ac:chgData name="Naveen Jayachandran" userId="S::naveen@argti.co.uk::61d8c63f-0795-45aa-b48d-c06126c958ff" providerId="AD" clId="Web-{153B50E8-DC20-66C2-2BD4-A689188A731E}" dt="2024-08-21T19:18:38.530" v="108"/>
          <ac:spMkLst>
            <pc:docMk/>
            <pc:sldMk cId="2571401927" sldId="264"/>
            <ac:spMk id="10" creationId="{3F4C104D-5F30-4811-9376-566B26E4719A}"/>
          </ac:spMkLst>
        </pc:spChg>
        <pc:spChg chg="add del">
          <ac:chgData name="Naveen Jayachandran" userId="S::naveen@argti.co.uk::61d8c63f-0795-45aa-b48d-c06126c958ff" providerId="AD" clId="Web-{153B50E8-DC20-66C2-2BD4-A689188A731E}" dt="2024-08-21T19:18:38.530" v="108"/>
          <ac:spMkLst>
            <pc:docMk/>
            <pc:sldMk cId="2571401927" sldId="264"/>
            <ac:spMk id="12" creationId="{0815E34B-5D02-4E01-A936-E8E1C0AB6F12}"/>
          </ac:spMkLst>
        </pc:spChg>
        <pc:spChg chg="add del">
          <ac:chgData name="Naveen Jayachandran" userId="S::naveen@argti.co.uk::61d8c63f-0795-45aa-b48d-c06126c958ff" providerId="AD" clId="Web-{153B50E8-DC20-66C2-2BD4-A689188A731E}" dt="2024-08-21T19:18:38.530" v="108"/>
          <ac:spMkLst>
            <pc:docMk/>
            <pc:sldMk cId="2571401927" sldId="264"/>
            <ac:spMk id="14" creationId="{7DE3414B-B032-4710-A468-D3285E38C5FF}"/>
          </ac:spMkLst>
        </pc:spChg>
        <pc:spChg chg="add del">
          <ac:chgData name="Naveen Jayachandran" userId="S::naveen@argti.co.uk::61d8c63f-0795-45aa-b48d-c06126c958ff" providerId="AD" clId="Web-{153B50E8-DC20-66C2-2BD4-A689188A731E}" dt="2024-08-21T19:18:40.937" v="110"/>
          <ac:spMkLst>
            <pc:docMk/>
            <pc:sldMk cId="2571401927" sldId="264"/>
            <ac:spMk id="16" creationId="{3F4C104D-5F30-4811-9376-566B26E4719A}"/>
          </ac:spMkLst>
        </pc:spChg>
        <pc:spChg chg="add del">
          <ac:chgData name="Naveen Jayachandran" userId="S::naveen@argti.co.uk::61d8c63f-0795-45aa-b48d-c06126c958ff" providerId="AD" clId="Web-{153B50E8-DC20-66C2-2BD4-A689188A731E}" dt="2024-08-21T19:18:40.937" v="110"/>
          <ac:spMkLst>
            <pc:docMk/>
            <pc:sldMk cId="2571401927" sldId="264"/>
            <ac:spMk id="17" creationId="{0815E34B-5D02-4E01-A936-E8E1C0AB6F12}"/>
          </ac:spMkLst>
        </pc:spChg>
        <pc:spChg chg="add del">
          <ac:chgData name="Naveen Jayachandran" userId="S::naveen@argti.co.uk::61d8c63f-0795-45aa-b48d-c06126c958ff" providerId="AD" clId="Web-{153B50E8-DC20-66C2-2BD4-A689188A731E}" dt="2024-08-21T19:18:40.937" v="110"/>
          <ac:spMkLst>
            <pc:docMk/>
            <pc:sldMk cId="2571401927" sldId="264"/>
            <ac:spMk id="19" creationId="{7DE3414B-B032-4710-A468-D3285E38C5FF}"/>
          </ac:spMkLst>
        </pc:spChg>
        <pc:spChg chg="add">
          <ac:chgData name="Naveen Jayachandran" userId="S::naveen@argti.co.uk::61d8c63f-0795-45aa-b48d-c06126c958ff" providerId="AD" clId="Web-{153B50E8-DC20-66C2-2BD4-A689188A731E}" dt="2024-08-21T19:18:40.952" v="111"/>
          <ac:spMkLst>
            <pc:docMk/>
            <pc:sldMk cId="2571401927" sldId="264"/>
            <ac:spMk id="21" creationId="{3F4C104D-5F30-4811-9376-566B26E4719A}"/>
          </ac:spMkLst>
        </pc:spChg>
        <pc:spChg chg="add">
          <ac:chgData name="Naveen Jayachandran" userId="S::naveen@argti.co.uk::61d8c63f-0795-45aa-b48d-c06126c958ff" providerId="AD" clId="Web-{153B50E8-DC20-66C2-2BD4-A689188A731E}" dt="2024-08-21T19:18:40.952" v="111"/>
          <ac:spMkLst>
            <pc:docMk/>
            <pc:sldMk cId="2571401927" sldId="264"/>
            <ac:spMk id="22" creationId="{0815E34B-5D02-4E01-A936-E8E1C0AB6F12}"/>
          </ac:spMkLst>
        </pc:spChg>
        <pc:spChg chg="add">
          <ac:chgData name="Naveen Jayachandran" userId="S::naveen@argti.co.uk::61d8c63f-0795-45aa-b48d-c06126c958ff" providerId="AD" clId="Web-{153B50E8-DC20-66C2-2BD4-A689188A731E}" dt="2024-08-21T19:18:40.952" v="111"/>
          <ac:spMkLst>
            <pc:docMk/>
            <pc:sldMk cId="2571401927" sldId="264"/>
            <ac:spMk id="24" creationId="{7DE3414B-B032-4710-A468-D3285E38C5FF}"/>
          </ac:spMkLst>
        </pc:spChg>
        <pc:picChg chg="add del">
          <ac:chgData name="Naveen Jayachandran" userId="S::naveen@argti.co.uk::61d8c63f-0795-45aa-b48d-c06126c958ff" providerId="AD" clId="Web-{153B50E8-DC20-66C2-2BD4-A689188A731E}" dt="2024-08-21T19:18:38.530" v="108"/>
          <ac:picMkLst>
            <pc:docMk/>
            <pc:sldMk cId="2571401927" sldId="264"/>
            <ac:picMk id="7" creationId="{FBEA5F95-DB05-7CA1-FBB9-B455075154BD}"/>
          </ac:picMkLst>
        </pc:picChg>
        <pc:picChg chg="add del">
          <ac:chgData name="Naveen Jayachandran" userId="S::naveen@argti.co.uk::61d8c63f-0795-45aa-b48d-c06126c958ff" providerId="AD" clId="Web-{153B50E8-DC20-66C2-2BD4-A689188A731E}" dt="2024-08-21T19:18:40.937" v="110"/>
          <ac:picMkLst>
            <pc:docMk/>
            <pc:sldMk cId="2571401927" sldId="264"/>
            <ac:picMk id="18" creationId="{756C69FA-A44D-CC28-E20C-2B84DEB4F522}"/>
          </ac:picMkLst>
        </pc:picChg>
        <pc:picChg chg="add">
          <ac:chgData name="Naveen Jayachandran" userId="S::naveen@argti.co.uk::61d8c63f-0795-45aa-b48d-c06126c958ff" providerId="AD" clId="Web-{153B50E8-DC20-66C2-2BD4-A689188A731E}" dt="2024-08-21T19:18:40.952" v="111"/>
          <ac:picMkLst>
            <pc:docMk/>
            <pc:sldMk cId="2571401927" sldId="264"/>
            <ac:picMk id="23" creationId="{FBEA5F95-DB05-7CA1-FBB9-B455075154BD}"/>
          </ac:picMkLst>
        </pc:picChg>
      </pc:sldChg>
      <pc:sldChg chg="addSp delSp modSp new mod setBg">
        <pc:chgData name="Naveen Jayachandran" userId="S::naveen@argti.co.uk::61d8c63f-0795-45aa-b48d-c06126c958ff" providerId="AD" clId="Web-{153B50E8-DC20-66C2-2BD4-A689188A731E}" dt="2024-08-21T19:19:28.063" v="117"/>
        <pc:sldMkLst>
          <pc:docMk/>
          <pc:sldMk cId="1624548867" sldId="265"/>
        </pc:sldMkLst>
        <pc:spChg chg="mod">
          <ac:chgData name="Naveen Jayachandran" userId="S::naveen@argti.co.uk::61d8c63f-0795-45aa-b48d-c06126c958ff" providerId="AD" clId="Web-{153B50E8-DC20-66C2-2BD4-A689188A731E}" dt="2024-08-21T19:19:28.063" v="117"/>
          <ac:spMkLst>
            <pc:docMk/>
            <pc:sldMk cId="1624548867" sldId="265"/>
            <ac:spMk id="2" creationId="{31BBF58F-F548-8E5D-5853-64BA09361DEE}"/>
          </ac:spMkLst>
        </pc:spChg>
        <pc:spChg chg="del mod">
          <ac:chgData name="Naveen Jayachandran" userId="S::naveen@argti.co.uk::61d8c63f-0795-45aa-b48d-c06126c958ff" providerId="AD" clId="Web-{153B50E8-DC20-66C2-2BD4-A689188A731E}" dt="2024-08-21T19:19:28.063" v="117"/>
          <ac:spMkLst>
            <pc:docMk/>
            <pc:sldMk cId="1624548867" sldId="265"/>
            <ac:spMk id="3" creationId="{192439C0-E405-3E31-BC06-B832AE17A88A}"/>
          </ac:spMkLst>
        </pc:spChg>
        <pc:spChg chg="add">
          <ac:chgData name="Naveen Jayachandran" userId="S::naveen@argti.co.uk::61d8c63f-0795-45aa-b48d-c06126c958ff" providerId="AD" clId="Web-{153B50E8-DC20-66C2-2BD4-A689188A731E}" dt="2024-08-21T19:19:28.063" v="117"/>
          <ac:spMkLst>
            <pc:docMk/>
            <pc:sldMk cId="1624548867" sldId="265"/>
            <ac:spMk id="9" creationId="{A3D9AEEE-1CCD-43C0-BA3E-16D60A6E23C0}"/>
          </ac:spMkLst>
        </pc:spChg>
        <pc:spChg chg="add">
          <ac:chgData name="Naveen Jayachandran" userId="S::naveen@argti.co.uk::61d8c63f-0795-45aa-b48d-c06126c958ff" providerId="AD" clId="Web-{153B50E8-DC20-66C2-2BD4-A689188A731E}" dt="2024-08-21T19:19:28.063" v="117"/>
          <ac:spMkLst>
            <pc:docMk/>
            <pc:sldMk cId="1624548867" sldId="265"/>
            <ac:spMk id="11" creationId="{60F880A6-33D3-4EEC-A780-B73559B9F24C}"/>
          </ac:spMkLst>
        </pc:spChg>
        <pc:spChg chg="add">
          <ac:chgData name="Naveen Jayachandran" userId="S::naveen@argti.co.uk::61d8c63f-0795-45aa-b48d-c06126c958ff" providerId="AD" clId="Web-{153B50E8-DC20-66C2-2BD4-A689188A731E}" dt="2024-08-21T19:19:28.063" v="117"/>
          <ac:spMkLst>
            <pc:docMk/>
            <pc:sldMk cId="1624548867" sldId="265"/>
            <ac:spMk id="13" creationId="{2C6246ED-0535-4496-A8F6-1E80CC4EB853}"/>
          </ac:spMkLst>
        </pc:spChg>
        <pc:graphicFrameChg chg="add">
          <ac:chgData name="Naveen Jayachandran" userId="S::naveen@argti.co.uk::61d8c63f-0795-45aa-b48d-c06126c958ff" providerId="AD" clId="Web-{153B50E8-DC20-66C2-2BD4-A689188A731E}" dt="2024-08-21T19:19:28.063" v="117"/>
          <ac:graphicFrameMkLst>
            <pc:docMk/>
            <pc:sldMk cId="1624548867" sldId="265"/>
            <ac:graphicFrameMk id="5" creationId="{F66E0A71-756E-EC53-1012-856FDFE140DA}"/>
          </ac:graphicFrameMkLst>
        </pc:graphicFrameChg>
      </pc:sldChg>
      <pc:sldChg chg="addSp modSp new mod setBg">
        <pc:chgData name="Naveen Jayachandran" userId="S::naveen@argti.co.uk::61d8c63f-0795-45aa-b48d-c06126c958ff" providerId="AD" clId="Web-{153B50E8-DC20-66C2-2BD4-A689188A731E}" dt="2024-08-21T19:20:53.066" v="138"/>
        <pc:sldMkLst>
          <pc:docMk/>
          <pc:sldMk cId="3885201707" sldId="266"/>
        </pc:sldMkLst>
        <pc:spChg chg="mod">
          <ac:chgData name="Naveen Jayachandran" userId="S::naveen@argti.co.uk::61d8c63f-0795-45aa-b48d-c06126c958ff" providerId="AD" clId="Web-{153B50E8-DC20-66C2-2BD4-A689188A731E}" dt="2024-08-21T19:20:53.066" v="138"/>
          <ac:spMkLst>
            <pc:docMk/>
            <pc:sldMk cId="3885201707" sldId="266"/>
            <ac:spMk id="2" creationId="{25B69A85-71AF-601A-24E8-445AE7C8E6EF}"/>
          </ac:spMkLst>
        </pc:spChg>
        <pc:spChg chg="mod">
          <ac:chgData name="Naveen Jayachandran" userId="S::naveen@argti.co.uk::61d8c63f-0795-45aa-b48d-c06126c958ff" providerId="AD" clId="Web-{153B50E8-DC20-66C2-2BD4-A689188A731E}" dt="2024-08-21T19:20:53.066" v="138"/>
          <ac:spMkLst>
            <pc:docMk/>
            <pc:sldMk cId="3885201707" sldId="266"/>
            <ac:spMk id="3" creationId="{2BC1EFB9-F7E5-F0A8-D8A4-2E96507F3D34}"/>
          </ac:spMkLst>
        </pc:spChg>
        <pc:spChg chg="add">
          <ac:chgData name="Naveen Jayachandran" userId="S::naveen@argti.co.uk::61d8c63f-0795-45aa-b48d-c06126c958ff" providerId="AD" clId="Web-{153B50E8-DC20-66C2-2BD4-A689188A731E}" dt="2024-08-21T19:20:53.066" v="138"/>
          <ac:spMkLst>
            <pc:docMk/>
            <pc:sldMk cId="3885201707" sldId="266"/>
            <ac:spMk id="36" creationId="{CE6C63DC-BAE4-42B6-8FDF-F6467C2D23AC}"/>
          </ac:spMkLst>
        </pc:spChg>
        <pc:spChg chg="add">
          <ac:chgData name="Naveen Jayachandran" userId="S::naveen@argti.co.uk::61d8c63f-0795-45aa-b48d-c06126c958ff" providerId="AD" clId="Web-{153B50E8-DC20-66C2-2BD4-A689188A731E}" dt="2024-08-21T19:20:53.066" v="138"/>
          <ac:spMkLst>
            <pc:docMk/>
            <pc:sldMk cId="3885201707" sldId="266"/>
            <ac:spMk id="38" creationId="{5BD23F8E-2E78-4C84-8EFB-FE6C8ACB7F1F}"/>
          </ac:spMkLst>
        </pc:spChg>
        <pc:spChg chg="add">
          <ac:chgData name="Naveen Jayachandran" userId="S::naveen@argti.co.uk::61d8c63f-0795-45aa-b48d-c06126c958ff" providerId="AD" clId="Web-{153B50E8-DC20-66C2-2BD4-A689188A731E}" dt="2024-08-21T19:20:53.066" v="138"/>
          <ac:spMkLst>
            <pc:docMk/>
            <pc:sldMk cId="3885201707" sldId="266"/>
            <ac:spMk id="40" creationId="{57ABABA7-0420-4200-9B65-1C1967CE9373}"/>
          </ac:spMkLst>
        </pc:spChg>
        <pc:spChg chg="add">
          <ac:chgData name="Naveen Jayachandran" userId="S::naveen@argti.co.uk::61d8c63f-0795-45aa-b48d-c06126c958ff" providerId="AD" clId="Web-{153B50E8-DC20-66C2-2BD4-A689188A731E}" dt="2024-08-21T19:20:53.066" v="138"/>
          <ac:spMkLst>
            <pc:docMk/>
            <pc:sldMk cId="3885201707" sldId="266"/>
            <ac:spMk id="42" creationId="{A317EBE3-FF86-4DA1-BC9A-331F7F2144E9}"/>
          </ac:spMkLst>
        </pc:spChg>
        <pc:grpChg chg="add">
          <ac:chgData name="Naveen Jayachandran" userId="S::naveen@argti.co.uk::61d8c63f-0795-45aa-b48d-c06126c958ff" providerId="AD" clId="Web-{153B50E8-DC20-66C2-2BD4-A689188A731E}" dt="2024-08-21T19:20:53.066" v="138"/>
          <ac:grpSpMkLst>
            <pc:docMk/>
            <pc:sldMk cId="3885201707" sldId="266"/>
            <ac:grpSpMk id="8" creationId="{8CD25866-F15D-40A4-AEC5-47C044637AB7}"/>
          </ac:grpSpMkLst>
        </pc:grpChg>
        <pc:grpChg chg="add">
          <ac:chgData name="Naveen Jayachandran" userId="S::naveen@argti.co.uk::61d8c63f-0795-45aa-b48d-c06126c958ff" providerId="AD" clId="Web-{153B50E8-DC20-66C2-2BD4-A689188A731E}" dt="2024-08-21T19:20:53.066" v="138"/>
          <ac:grpSpMkLst>
            <pc:docMk/>
            <pc:sldMk cId="3885201707" sldId="266"/>
            <ac:grpSpMk id="22" creationId="{0C4A17ED-96AA-44A6-A050-E1A7A1CDD9E7}"/>
          </ac:grpSpMkLst>
        </pc:grpChg>
        <pc:grpChg chg="add">
          <ac:chgData name="Naveen Jayachandran" userId="S::naveen@argti.co.uk::61d8c63f-0795-45aa-b48d-c06126c958ff" providerId="AD" clId="Web-{153B50E8-DC20-66C2-2BD4-A689188A731E}" dt="2024-08-21T19:20:53.066" v="138"/>
          <ac:grpSpMkLst>
            <pc:docMk/>
            <pc:sldMk cId="3885201707" sldId="266"/>
            <ac:grpSpMk id="46" creationId="{7A03E380-9CD1-4ABA-A763-9F9D252B8908}"/>
          </ac:grpSpMkLst>
        </pc:grpChg>
        <pc:cxnChg chg="add">
          <ac:chgData name="Naveen Jayachandran" userId="S::naveen@argti.co.uk::61d8c63f-0795-45aa-b48d-c06126c958ff" providerId="AD" clId="Web-{153B50E8-DC20-66C2-2BD4-A689188A731E}" dt="2024-08-21T19:20:53.066" v="138"/>
          <ac:cxnSpMkLst>
            <pc:docMk/>
            <pc:sldMk cId="3885201707" sldId="266"/>
            <ac:cxnSpMk id="44" creationId="{34D43EC1-35FA-4FC3-8526-F655CEB09D9C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E4BDF8-50E7-4948-8248-362FFA2E333A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08C22C-B0CB-43D6-84C3-2DE6D3C185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Azure Boards</a:t>
          </a:r>
          <a:r>
            <a:rPr lang="en-US"/>
            <a:t>: Agile project management and tracking.</a:t>
          </a:r>
        </a:p>
      </dgm:t>
    </dgm:pt>
    <dgm:pt modelId="{B9A48803-40FE-418D-9506-411613C18477}" type="parTrans" cxnId="{99D88EC6-26A8-4770-AEAE-265A23020A4F}">
      <dgm:prSet/>
      <dgm:spPr/>
      <dgm:t>
        <a:bodyPr/>
        <a:lstStyle/>
        <a:p>
          <a:endParaRPr lang="en-US"/>
        </a:p>
      </dgm:t>
    </dgm:pt>
    <dgm:pt modelId="{A406CDC4-46A6-4435-9AAE-6691321F0268}" type="sibTrans" cxnId="{99D88EC6-26A8-4770-AEAE-265A23020A4F}">
      <dgm:prSet/>
      <dgm:spPr/>
      <dgm:t>
        <a:bodyPr/>
        <a:lstStyle/>
        <a:p>
          <a:endParaRPr lang="en-US"/>
        </a:p>
      </dgm:t>
    </dgm:pt>
    <dgm:pt modelId="{609C79EB-E30E-422E-A25C-BD1D9A4867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Azure Repos</a:t>
          </a:r>
          <a:r>
            <a:rPr lang="en-US"/>
            <a:t>: Source control with Git repositories.</a:t>
          </a:r>
        </a:p>
      </dgm:t>
    </dgm:pt>
    <dgm:pt modelId="{9DD30251-1BAE-42D0-832C-D53781767F23}" type="parTrans" cxnId="{334CA35E-4F19-47EA-8470-E5636B1CA328}">
      <dgm:prSet/>
      <dgm:spPr/>
      <dgm:t>
        <a:bodyPr/>
        <a:lstStyle/>
        <a:p>
          <a:endParaRPr lang="en-US"/>
        </a:p>
      </dgm:t>
    </dgm:pt>
    <dgm:pt modelId="{0EF15642-6654-4BAB-88EB-CFA8014C8E3A}" type="sibTrans" cxnId="{334CA35E-4F19-47EA-8470-E5636B1CA328}">
      <dgm:prSet/>
      <dgm:spPr/>
      <dgm:t>
        <a:bodyPr/>
        <a:lstStyle/>
        <a:p>
          <a:endParaRPr lang="en-US"/>
        </a:p>
      </dgm:t>
    </dgm:pt>
    <dgm:pt modelId="{CFDD6EFE-889C-412B-8782-C69585A68A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Azure Pipelines</a:t>
          </a:r>
          <a:r>
            <a:rPr lang="en-US"/>
            <a:t>: CI/CD automation for building, testing, and deploying.</a:t>
          </a:r>
        </a:p>
      </dgm:t>
    </dgm:pt>
    <dgm:pt modelId="{2120D43E-3C32-4C97-B89A-9360FBD9FAFF}" type="parTrans" cxnId="{936B1C67-4810-40DB-86FC-17C7846C8C1F}">
      <dgm:prSet/>
      <dgm:spPr/>
      <dgm:t>
        <a:bodyPr/>
        <a:lstStyle/>
        <a:p>
          <a:endParaRPr lang="en-US"/>
        </a:p>
      </dgm:t>
    </dgm:pt>
    <dgm:pt modelId="{B388AFC7-9B64-42DA-AB6E-5C3F1F2BBD2A}" type="sibTrans" cxnId="{936B1C67-4810-40DB-86FC-17C7846C8C1F}">
      <dgm:prSet/>
      <dgm:spPr/>
      <dgm:t>
        <a:bodyPr/>
        <a:lstStyle/>
        <a:p>
          <a:endParaRPr lang="en-US"/>
        </a:p>
      </dgm:t>
    </dgm:pt>
    <dgm:pt modelId="{64889ED7-FAFF-48F1-9882-1944ED8BF5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Azure Test Plans</a:t>
          </a:r>
          <a:r>
            <a:rPr lang="en-US"/>
            <a:t>: Testing and quality assurance tools.</a:t>
          </a:r>
        </a:p>
      </dgm:t>
    </dgm:pt>
    <dgm:pt modelId="{2174E8CD-C15E-47F8-9758-6AE7B10AEB01}" type="parTrans" cxnId="{397D29E3-D6BC-44C0-844D-D62BD0294B6F}">
      <dgm:prSet/>
      <dgm:spPr/>
      <dgm:t>
        <a:bodyPr/>
        <a:lstStyle/>
        <a:p>
          <a:endParaRPr lang="en-US"/>
        </a:p>
      </dgm:t>
    </dgm:pt>
    <dgm:pt modelId="{2F3D4990-AAC8-4F26-B973-53E89F8DE5EA}" type="sibTrans" cxnId="{397D29E3-D6BC-44C0-844D-D62BD0294B6F}">
      <dgm:prSet/>
      <dgm:spPr/>
      <dgm:t>
        <a:bodyPr/>
        <a:lstStyle/>
        <a:p>
          <a:endParaRPr lang="en-US"/>
        </a:p>
      </dgm:t>
    </dgm:pt>
    <dgm:pt modelId="{D4A695E2-33C4-430D-8CD4-9A49FFD2E1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Azure Artifacts</a:t>
          </a:r>
          <a:r>
            <a:rPr lang="en-US"/>
            <a:t>: Package management for dependency management.</a:t>
          </a:r>
        </a:p>
      </dgm:t>
    </dgm:pt>
    <dgm:pt modelId="{E62D2559-AC9D-4841-9441-90F44C756F16}" type="parTrans" cxnId="{E824D21B-ABE6-498E-991F-DCD2B65F4F50}">
      <dgm:prSet/>
      <dgm:spPr/>
      <dgm:t>
        <a:bodyPr/>
        <a:lstStyle/>
        <a:p>
          <a:endParaRPr lang="en-US"/>
        </a:p>
      </dgm:t>
    </dgm:pt>
    <dgm:pt modelId="{EBE69320-38C8-4DB7-B908-6C17E01EB547}" type="sibTrans" cxnId="{E824D21B-ABE6-498E-991F-DCD2B65F4F50}">
      <dgm:prSet/>
      <dgm:spPr/>
      <dgm:t>
        <a:bodyPr/>
        <a:lstStyle/>
        <a:p>
          <a:endParaRPr lang="en-US"/>
        </a:p>
      </dgm:t>
    </dgm:pt>
    <dgm:pt modelId="{C6DC93D6-949E-4F57-85CD-0E912233D644}" type="pres">
      <dgm:prSet presAssocID="{5AE4BDF8-50E7-4948-8248-362FFA2E333A}" presName="root" presStyleCnt="0">
        <dgm:presLayoutVars>
          <dgm:dir/>
          <dgm:resizeHandles val="exact"/>
        </dgm:presLayoutVars>
      </dgm:prSet>
      <dgm:spPr/>
    </dgm:pt>
    <dgm:pt modelId="{7165CB7B-8FAD-4119-8C74-F53A32B1F239}" type="pres">
      <dgm:prSet presAssocID="{4508C22C-B0CB-43D6-84C3-2DE6D3C18572}" presName="compNode" presStyleCnt="0"/>
      <dgm:spPr/>
    </dgm:pt>
    <dgm:pt modelId="{AECA031B-3D93-4D79-9C39-41ECEAF93D23}" type="pres">
      <dgm:prSet presAssocID="{4508C22C-B0CB-43D6-84C3-2DE6D3C1857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DF0D0B48-DE2C-458C-B420-13C05158D390}" type="pres">
      <dgm:prSet presAssocID="{4508C22C-B0CB-43D6-84C3-2DE6D3C18572}" presName="spaceRect" presStyleCnt="0"/>
      <dgm:spPr/>
    </dgm:pt>
    <dgm:pt modelId="{6CC2484E-2FD0-4053-840D-50ADAE7DF569}" type="pres">
      <dgm:prSet presAssocID="{4508C22C-B0CB-43D6-84C3-2DE6D3C18572}" presName="textRect" presStyleLbl="revTx" presStyleIdx="0" presStyleCnt="5">
        <dgm:presLayoutVars>
          <dgm:chMax val="1"/>
          <dgm:chPref val="1"/>
        </dgm:presLayoutVars>
      </dgm:prSet>
      <dgm:spPr/>
    </dgm:pt>
    <dgm:pt modelId="{1D245E98-8536-4F28-AC14-A3CDDF58FBFA}" type="pres">
      <dgm:prSet presAssocID="{A406CDC4-46A6-4435-9AAE-6691321F0268}" presName="sibTrans" presStyleCnt="0"/>
      <dgm:spPr/>
    </dgm:pt>
    <dgm:pt modelId="{58CCB417-68D3-4FB2-8B8E-C7242C0F6840}" type="pres">
      <dgm:prSet presAssocID="{609C79EB-E30E-422E-A25C-BD1D9A48675F}" presName="compNode" presStyleCnt="0"/>
      <dgm:spPr/>
    </dgm:pt>
    <dgm:pt modelId="{B2458DFB-F965-4D69-A94A-A6F7B4F1026C}" type="pres">
      <dgm:prSet presAssocID="{609C79EB-E30E-422E-A25C-BD1D9A48675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25712CD6-867C-432D-A415-F7F0A1C61B1E}" type="pres">
      <dgm:prSet presAssocID="{609C79EB-E30E-422E-A25C-BD1D9A48675F}" presName="spaceRect" presStyleCnt="0"/>
      <dgm:spPr/>
    </dgm:pt>
    <dgm:pt modelId="{50C032D0-6918-4D20-9490-02E5586EDE7D}" type="pres">
      <dgm:prSet presAssocID="{609C79EB-E30E-422E-A25C-BD1D9A48675F}" presName="textRect" presStyleLbl="revTx" presStyleIdx="1" presStyleCnt="5">
        <dgm:presLayoutVars>
          <dgm:chMax val="1"/>
          <dgm:chPref val="1"/>
        </dgm:presLayoutVars>
      </dgm:prSet>
      <dgm:spPr/>
    </dgm:pt>
    <dgm:pt modelId="{F981255D-1490-4495-9769-B76143BEEA52}" type="pres">
      <dgm:prSet presAssocID="{0EF15642-6654-4BAB-88EB-CFA8014C8E3A}" presName="sibTrans" presStyleCnt="0"/>
      <dgm:spPr/>
    </dgm:pt>
    <dgm:pt modelId="{10FB3B8F-8AF2-400F-90BB-5C99771D07EE}" type="pres">
      <dgm:prSet presAssocID="{CFDD6EFE-889C-412B-8782-C69585A68AF8}" presName="compNode" presStyleCnt="0"/>
      <dgm:spPr/>
    </dgm:pt>
    <dgm:pt modelId="{DB868402-9BF8-41ED-9EC7-E524D96222EF}" type="pres">
      <dgm:prSet presAssocID="{CFDD6EFE-889C-412B-8782-C69585A68AF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E3DC6582-2A2A-4620-A09C-DC833E9F6FF7}" type="pres">
      <dgm:prSet presAssocID="{CFDD6EFE-889C-412B-8782-C69585A68AF8}" presName="spaceRect" presStyleCnt="0"/>
      <dgm:spPr/>
    </dgm:pt>
    <dgm:pt modelId="{3FB87C39-34EA-4B4F-8A87-D9A5079178E9}" type="pres">
      <dgm:prSet presAssocID="{CFDD6EFE-889C-412B-8782-C69585A68AF8}" presName="textRect" presStyleLbl="revTx" presStyleIdx="2" presStyleCnt="5">
        <dgm:presLayoutVars>
          <dgm:chMax val="1"/>
          <dgm:chPref val="1"/>
        </dgm:presLayoutVars>
      </dgm:prSet>
      <dgm:spPr/>
    </dgm:pt>
    <dgm:pt modelId="{6B78914F-890A-4BCC-AEA2-F9F8590F28FE}" type="pres">
      <dgm:prSet presAssocID="{B388AFC7-9B64-42DA-AB6E-5C3F1F2BBD2A}" presName="sibTrans" presStyleCnt="0"/>
      <dgm:spPr/>
    </dgm:pt>
    <dgm:pt modelId="{FE825447-4DBA-4277-889D-AD29917385C1}" type="pres">
      <dgm:prSet presAssocID="{64889ED7-FAFF-48F1-9882-1944ED8BF502}" presName="compNode" presStyleCnt="0"/>
      <dgm:spPr/>
    </dgm:pt>
    <dgm:pt modelId="{31A93B5F-9AF7-4FED-A7B5-6E1038BE98A5}" type="pres">
      <dgm:prSet presAssocID="{64889ED7-FAFF-48F1-9882-1944ED8BF50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F853A74-ED6A-457C-8C93-5A0D8C36E8BB}" type="pres">
      <dgm:prSet presAssocID="{64889ED7-FAFF-48F1-9882-1944ED8BF502}" presName="spaceRect" presStyleCnt="0"/>
      <dgm:spPr/>
    </dgm:pt>
    <dgm:pt modelId="{68D791AA-1E4D-4864-ADFD-BFADF7B2C4A7}" type="pres">
      <dgm:prSet presAssocID="{64889ED7-FAFF-48F1-9882-1944ED8BF502}" presName="textRect" presStyleLbl="revTx" presStyleIdx="3" presStyleCnt="5">
        <dgm:presLayoutVars>
          <dgm:chMax val="1"/>
          <dgm:chPref val="1"/>
        </dgm:presLayoutVars>
      </dgm:prSet>
      <dgm:spPr/>
    </dgm:pt>
    <dgm:pt modelId="{73B8CE9D-BBE4-43C4-8B1F-364B4C3CA2C8}" type="pres">
      <dgm:prSet presAssocID="{2F3D4990-AAC8-4F26-B973-53E89F8DE5EA}" presName="sibTrans" presStyleCnt="0"/>
      <dgm:spPr/>
    </dgm:pt>
    <dgm:pt modelId="{F3B4DC85-1C96-4BDB-83EC-81AAAF322907}" type="pres">
      <dgm:prSet presAssocID="{D4A695E2-33C4-430D-8CD4-9A49FFD2E154}" presName="compNode" presStyleCnt="0"/>
      <dgm:spPr/>
    </dgm:pt>
    <dgm:pt modelId="{6FAA227A-B1BB-4F35-BFDD-D0834DEC6EC7}" type="pres">
      <dgm:prSet presAssocID="{D4A695E2-33C4-430D-8CD4-9A49FFD2E15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D57A0F5-DD82-41CD-8F6F-63E5A67D5FDE}" type="pres">
      <dgm:prSet presAssocID="{D4A695E2-33C4-430D-8CD4-9A49FFD2E154}" presName="spaceRect" presStyleCnt="0"/>
      <dgm:spPr/>
    </dgm:pt>
    <dgm:pt modelId="{488C8087-9296-4C63-8AD6-A2AB858EF0F4}" type="pres">
      <dgm:prSet presAssocID="{D4A695E2-33C4-430D-8CD4-9A49FFD2E15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ED67816-EA73-43D3-A991-B774302B74B5}" type="presOf" srcId="{CFDD6EFE-889C-412B-8782-C69585A68AF8}" destId="{3FB87C39-34EA-4B4F-8A87-D9A5079178E9}" srcOrd="0" destOrd="0" presId="urn:microsoft.com/office/officeart/2018/2/layout/IconLabelList"/>
    <dgm:cxn modelId="{E824D21B-ABE6-498E-991F-DCD2B65F4F50}" srcId="{5AE4BDF8-50E7-4948-8248-362FFA2E333A}" destId="{D4A695E2-33C4-430D-8CD4-9A49FFD2E154}" srcOrd="4" destOrd="0" parTransId="{E62D2559-AC9D-4841-9441-90F44C756F16}" sibTransId="{EBE69320-38C8-4DB7-B908-6C17E01EB547}"/>
    <dgm:cxn modelId="{334CA35E-4F19-47EA-8470-E5636B1CA328}" srcId="{5AE4BDF8-50E7-4948-8248-362FFA2E333A}" destId="{609C79EB-E30E-422E-A25C-BD1D9A48675F}" srcOrd="1" destOrd="0" parTransId="{9DD30251-1BAE-42D0-832C-D53781767F23}" sibTransId="{0EF15642-6654-4BAB-88EB-CFA8014C8E3A}"/>
    <dgm:cxn modelId="{936B1C67-4810-40DB-86FC-17C7846C8C1F}" srcId="{5AE4BDF8-50E7-4948-8248-362FFA2E333A}" destId="{CFDD6EFE-889C-412B-8782-C69585A68AF8}" srcOrd="2" destOrd="0" parTransId="{2120D43E-3C32-4C97-B89A-9360FBD9FAFF}" sibTransId="{B388AFC7-9B64-42DA-AB6E-5C3F1F2BBD2A}"/>
    <dgm:cxn modelId="{8A89A16A-9FD7-4DB8-A48F-DE65EC0A81AB}" type="presOf" srcId="{D4A695E2-33C4-430D-8CD4-9A49FFD2E154}" destId="{488C8087-9296-4C63-8AD6-A2AB858EF0F4}" srcOrd="0" destOrd="0" presId="urn:microsoft.com/office/officeart/2018/2/layout/IconLabelList"/>
    <dgm:cxn modelId="{1937D06C-815B-451E-B30F-F89040449AA6}" type="presOf" srcId="{64889ED7-FAFF-48F1-9882-1944ED8BF502}" destId="{68D791AA-1E4D-4864-ADFD-BFADF7B2C4A7}" srcOrd="0" destOrd="0" presId="urn:microsoft.com/office/officeart/2018/2/layout/IconLabelList"/>
    <dgm:cxn modelId="{1D907A52-E24A-4D12-8AEB-A47C7270FE94}" type="presOf" srcId="{5AE4BDF8-50E7-4948-8248-362FFA2E333A}" destId="{C6DC93D6-949E-4F57-85CD-0E912233D644}" srcOrd="0" destOrd="0" presId="urn:microsoft.com/office/officeart/2018/2/layout/IconLabelList"/>
    <dgm:cxn modelId="{1C210784-86D5-4AC9-80A3-F0826350273C}" type="presOf" srcId="{4508C22C-B0CB-43D6-84C3-2DE6D3C18572}" destId="{6CC2484E-2FD0-4053-840D-50ADAE7DF569}" srcOrd="0" destOrd="0" presId="urn:microsoft.com/office/officeart/2018/2/layout/IconLabelList"/>
    <dgm:cxn modelId="{99D88EC6-26A8-4770-AEAE-265A23020A4F}" srcId="{5AE4BDF8-50E7-4948-8248-362FFA2E333A}" destId="{4508C22C-B0CB-43D6-84C3-2DE6D3C18572}" srcOrd="0" destOrd="0" parTransId="{B9A48803-40FE-418D-9506-411613C18477}" sibTransId="{A406CDC4-46A6-4435-9AAE-6691321F0268}"/>
    <dgm:cxn modelId="{397D29E3-D6BC-44C0-844D-D62BD0294B6F}" srcId="{5AE4BDF8-50E7-4948-8248-362FFA2E333A}" destId="{64889ED7-FAFF-48F1-9882-1944ED8BF502}" srcOrd="3" destOrd="0" parTransId="{2174E8CD-C15E-47F8-9758-6AE7B10AEB01}" sibTransId="{2F3D4990-AAC8-4F26-B973-53E89F8DE5EA}"/>
    <dgm:cxn modelId="{29075EF0-5513-41DA-9AE6-5F9FD6248534}" type="presOf" srcId="{609C79EB-E30E-422E-A25C-BD1D9A48675F}" destId="{50C032D0-6918-4D20-9490-02E5586EDE7D}" srcOrd="0" destOrd="0" presId="urn:microsoft.com/office/officeart/2018/2/layout/IconLabelList"/>
    <dgm:cxn modelId="{8D01699E-F347-4DE5-9BD7-A8CA42EDE456}" type="presParOf" srcId="{C6DC93D6-949E-4F57-85CD-0E912233D644}" destId="{7165CB7B-8FAD-4119-8C74-F53A32B1F239}" srcOrd="0" destOrd="0" presId="urn:microsoft.com/office/officeart/2018/2/layout/IconLabelList"/>
    <dgm:cxn modelId="{1C339701-FD2B-4CCF-BB01-BFF5D4F4507E}" type="presParOf" srcId="{7165CB7B-8FAD-4119-8C74-F53A32B1F239}" destId="{AECA031B-3D93-4D79-9C39-41ECEAF93D23}" srcOrd="0" destOrd="0" presId="urn:microsoft.com/office/officeart/2018/2/layout/IconLabelList"/>
    <dgm:cxn modelId="{5E359A8A-09FC-444D-B0A2-0E1D038293F3}" type="presParOf" srcId="{7165CB7B-8FAD-4119-8C74-F53A32B1F239}" destId="{DF0D0B48-DE2C-458C-B420-13C05158D390}" srcOrd="1" destOrd="0" presId="urn:microsoft.com/office/officeart/2018/2/layout/IconLabelList"/>
    <dgm:cxn modelId="{DC8D8DB5-A89D-488A-A926-4809A7EC4664}" type="presParOf" srcId="{7165CB7B-8FAD-4119-8C74-F53A32B1F239}" destId="{6CC2484E-2FD0-4053-840D-50ADAE7DF569}" srcOrd="2" destOrd="0" presId="urn:microsoft.com/office/officeart/2018/2/layout/IconLabelList"/>
    <dgm:cxn modelId="{6922DB34-A5B6-4F62-9E61-7658F93721E8}" type="presParOf" srcId="{C6DC93D6-949E-4F57-85CD-0E912233D644}" destId="{1D245E98-8536-4F28-AC14-A3CDDF58FBFA}" srcOrd="1" destOrd="0" presId="urn:microsoft.com/office/officeart/2018/2/layout/IconLabelList"/>
    <dgm:cxn modelId="{FD96F0A6-A6F4-4045-9676-12459B2DC570}" type="presParOf" srcId="{C6DC93D6-949E-4F57-85CD-0E912233D644}" destId="{58CCB417-68D3-4FB2-8B8E-C7242C0F6840}" srcOrd="2" destOrd="0" presId="urn:microsoft.com/office/officeart/2018/2/layout/IconLabelList"/>
    <dgm:cxn modelId="{3E28973B-6918-4035-9409-D998B3C99F01}" type="presParOf" srcId="{58CCB417-68D3-4FB2-8B8E-C7242C0F6840}" destId="{B2458DFB-F965-4D69-A94A-A6F7B4F1026C}" srcOrd="0" destOrd="0" presId="urn:microsoft.com/office/officeart/2018/2/layout/IconLabelList"/>
    <dgm:cxn modelId="{A3E4FBB0-0578-446B-B0CB-A28BC5680BAB}" type="presParOf" srcId="{58CCB417-68D3-4FB2-8B8E-C7242C0F6840}" destId="{25712CD6-867C-432D-A415-F7F0A1C61B1E}" srcOrd="1" destOrd="0" presId="urn:microsoft.com/office/officeart/2018/2/layout/IconLabelList"/>
    <dgm:cxn modelId="{DAB3650B-7FB3-439C-B697-654A511451B7}" type="presParOf" srcId="{58CCB417-68D3-4FB2-8B8E-C7242C0F6840}" destId="{50C032D0-6918-4D20-9490-02E5586EDE7D}" srcOrd="2" destOrd="0" presId="urn:microsoft.com/office/officeart/2018/2/layout/IconLabelList"/>
    <dgm:cxn modelId="{2A62F265-9018-4099-871B-229C965C629D}" type="presParOf" srcId="{C6DC93D6-949E-4F57-85CD-0E912233D644}" destId="{F981255D-1490-4495-9769-B76143BEEA52}" srcOrd="3" destOrd="0" presId="urn:microsoft.com/office/officeart/2018/2/layout/IconLabelList"/>
    <dgm:cxn modelId="{D1D1C9C1-1B8D-4A3B-BF23-E8DFF76D386C}" type="presParOf" srcId="{C6DC93D6-949E-4F57-85CD-0E912233D644}" destId="{10FB3B8F-8AF2-400F-90BB-5C99771D07EE}" srcOrd="4" destOrd="0" presId="urn:microsoft.com/office/officeart/2018/2/layout/IconLabelList"/>
    <dgm:cxn modelId="{6BF9D804-6959-4946-A067-525D8EC0E113}" type="presParOf" srcId="{10FB3B8F-8AF2-400F-90BB-5C99771D07EE}" destId="{DB868402-9BF8-41ED-9EC7-E524D96222EF}" srcOrd="0" destOrd="0" presId="urn:microsoft.com/office/officeart/2018/2/layout/IconLabelList"/>
    <dgm:cxn modelId="{40AD4BD3-4C3F-4179-95A0-19E925F8D218}" type="presParOf" srcId="{10FB3B8F-8AF2-400F-90BB-5C99771D07EE}" destId="{E3DC6582-2A2A-4620-A09C-DC833E9F6FF7}" srcOrd="1" destOrd="0" presId="urn:microsoft.com/office/officeart/2018/2/layout/IconLabelList"/>
    <dgm:cxn modelId="{EE43BD85-FB9E-44CC-AEB2-63D423DDC30B}" type="presParOf" srcId="{10FB3B8F-8AF2-400F-90BB-5C99771D07EE}" destId="{3FB87C39-34EA-4B4F-8A87-D9A5079178E9}" srcOrd="2" destOrd="0" presId="urn:microsoft.com/office/officeart/2018/2/layout/IconLabelList"/>
    <dgm:cxn modelId="{F0E4F5AF-9ADA-4473-B70B-D615B13EA53C}" type="presParOf" srcId="{C6DC93D6-949E-4F57-85CD-0E912233D644}" destId="{6B78914F-890A-4BCC-AEA2-F9F8590F28FE}" srcOrd="5" destOrd="0" presId="urn:microsoft.com/office/officeart/2018/2/layout/IconLabelList"/>
    <dgm:cxn modelId="{E423554A-F068-44B1-8C7D-EFD455D94B67}" type="presParOf" srcId="{C6DC93D6-949E-4F57-85CD-0E912233D644}" destId="{FE825447-4DBA-4277-889D-AD29917385C1}" srcOrd="6" destOrd="0" presId="urn:microsoft.com/office/officeart/2018/2/layout/IconLabelList"/>
    <dgm:cxn modelId="{08C2E59E-90A0-4322-83CE-5976BB34899A}" type="presParOf" srcId="{FE825447-4DBA-4277-889D-AD29917385C1}" destId="{31A93B5F-9AF7-4FED-A7B5-6E1038BE98A5}" srcOrd="0" destOrd="0" presId="urn:microsoft.com/office/officeart/2018/2/layout/IconLabelList"/>
    <dgm:cxn modelId="{E82E44BF-7235-416C-BB72-0786D5B113D0}" type="presParOf" srcId="{FE825447-4DBA-4277-889D-AD29917385C1}" destId="{FF853A74-ED6A-457C-8C93-5A0D8C36E8BB}" srcOrd="1" destOrd="0" presId="urn:microsoft.com/office/officeart/2018/2/layout/IconLabelList"/>
    <dgm:cxn modelId="{06AF4B6C-074C-4405-909E-9844E7F2A838}" type="presParOf" srcId="{FE825447-4DBA-4277-889D-AD29917385C1}" destId="{68D791AA-1E4D-4864-ADFD-BFADF7B2C4A7}" srcOrd="2" destOrd="0" presId="urn:microsoft.com/office/officeart/2018/2/layout/IconLabelList"/>
    <dgm:cxn modelId="{61C2A5DD-E175-487D-A33C-BE5CEBB2020C}" type="presParOf" srcId="{C6DC93D6-949E-4F57-85CD-0E912233D644}" destId="{73B8CE9D-BBE4-43C4-8B1F-364B4C3CA2C8}" srcOrd="7" destOrd="0" presId="urn:microsoft.com/office/officeart/2018/2/layout/IconLabelList"/>
    <dgm:cxn modelId="{AC269886-F01E-41C3-82F8-F8043C08B736}" type="presParOf" srcId="{C6DC93D6-949E-4F57-85CD-0E912233D644}" destId="{F3B4DC85-1C96-4BDB-83EC-81AAAF322907}" srcOrd="8" destOrd="0" presId="urn:microsoft.com/office/officeart/2018/2/layout/IconLabelList"/>
    <dgm:cxn modelId="{4CDCA20F-FAB1-4446-8883-4B07348C6806}" type="presParOf" srcId="{F3B4DC85-1C96-4BDB-83EC-81AAAF322907}" destId="{6FAA227A-B1BB-4F35-BFDD-D0834DEC6EC7}" srcOrd="0" destOrd="0" presId="urn:microsoft.com/office/officeart/2018/2/layout/IconLabelList"/>
    <dgm:cxn modelId="{39CB4C77-99FC-4600-820C-2EC56D35923C}" type="presParOf" srcId="{F3B4DC85-1C96-4BDB-83EC-81AAAF322907}" destId="{BD57A0F5-DD82-41CD-8F6F-63E5A67D5FDE}" srcOrd="1" destOrd="0" presId="urn:microsoft.com/office/officeart/2018/2/layout/IconLabelList"/>
    <dgm:cxn modelId="{38DE897D-45D5-49BB-AA9E-E6D1CAD2AB7F}" type="presParOf" srcId="{F3B4DC85-1C96-4BDB-83EC-81AAAF322907}" destId="{488C8087-9296-4C63-8AD6-A2AB858EF0F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ADDBFC-376C-4633-820B-8F06CEE30C8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C0FE9BA-1EA0-4532-9E47-3168C8A7DE07}">
      <dgm:prSet/>
      <dgm:spPr/>
      <dgm:t>
        <a:bodyPr/>
        <a:lstStyle/>
        <a:p>
          <a:r>
            <a:rPr lang="en-US" b="1"/>
            <a:t>Overview</a:t>
          </a:r>
          <a:r>
            <a:rPr lang="en-US"/>
            <a:t>: Work item tracking, sprint planning, and customizable dashboards.</a:t>
          </a:r>
        </a:p>
      </dgm:t>
    </dgm:pt>
    <dgm:pt modelId="{1E8AE4A4-EA2B-4C7E-9DBE-D025F2C32062}" type="parTrans" cxnId="{3152CEFD-BA07-4DFE-B99F-7ED90158C6C2}">
      <dgm:prSet/>
      <dgm:spPr/>
      <dgm:t>
        <a:bodyPr/>
        <a:lstStyle/>
        <a:p>
          <a:endParaRPr lang="en-US"/>
        </a:p>
      </dgm:t>
    </dgm:pt>
    <dgm:pt modelId="{CE5D8222-A286-466D-A73C-8A40FE2FD0DE}" type="sibTrans" cxnId="{3152CEFD-BA07-4DFE-B99F-7ED90158C6C2}">
      <dgm:prSet/>
      <dgm:spPr/>
      <dgm:t>
        <a:bodyPr/>
        <a:lstStyle/>
        <a:p>
          <a:endParaRPr lang="en-US"/>
        </a:p>
      </dgm:t>
    </dgm:pt>
    <dgm:pt modelId="{F02161AD-DFA9-4ABA-A88D-340EF0BF1DE0}">
      <dgm:prSet/>
      <dgm:spPr/>
      <dgm:t>
        <a:bodyPr/>
        <a:lstStyle/>
        <a:p>
          <a:r>
            <a:rPr lang="en-US" b="1"/>
            <a:t>Features</a:t>
          </a:r>
          <a:r>
            <a:rPr lang="en-US"/>
            <a:t>: Kanban boards, Scrum boards, backlogs, and queries.</a:t>
          </a:r>
        </a:p>
      </dgm:t>
    </dgm:pt>
    <dgm:pt modelId="{CF74CE2D-6033-4EE3-B4D8-62DDCD75C421}" type="parTrans" cxnId="{2DCFAA67-FC59-4D52-A3C4-29D0C8E8D5C2}">
      <dgm:prSet/>
      <dgm:spPr/>
      <dgm:t>
        <a:bodyPr/>
        <a:lstStyle/>
        <a:p>
          <a:endParaRPr lang="en-US"/>
        </a:p>
      </dgm:t>
    </dgm:pt>
    <dgm:pt modelId="{792E8562-C216-4100-BDBA-44B608E4E57B}" type="sibTrans" cxnId="{2DCFAA67-FC59-4D52-A3C4-29D0C8E8D5C2}">
      <dgm:prSet/>
      <dgm:spPr/>
      <dgm:t>
        <a:bodyPr/>
        <a:lstStyle/>
        <a:p>
          <a:endParaRPr lang="en-US"/>
        </a:p>
      </dgm:t>
    </dgm:pt>
    <dgm:pt modelId="{8BFAF293-CAE6-4E27-A612-2E46F9E36676}" type="pres">
      <dgm:prSet presAssocID="{B0ADDBFC-376C-4633-820B-8F06CEE30C82}" presName="root" presStyleCnt="0">
        <dgm:presLayoutVars>
          <dgm:dir/>
          <dgm:resizeHandles val="exact"/>
        </dgm:presLayoutVars>
      </dgm:prSet>
      <dgm:spPr/>
    </dgm:pt>
    <dgm:pt modelId="{4E1B6BED-F39D-4576-ABA3-23C8C6BF3A8B}" type="pres">
      <dgm:prSet presAssocID="{9C0FE9BA-1EA0-4532-9E47-3168C8A7DE07}" presName="compNode" presStyleCnt="0"/>
      <dgm:spPr/>
    </dgm:pt>
    <dgm:pt modelId="{156CFFF2-5D48-4A2B-8BA0-E4C4A8A039D5}" type="pres">
      <dgm:prSet presAssocID="{9C0FE9BA-1EA0-4532-9E47-3168C8A7DE0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4B2DEE38-5724-413F-822E-FEDC8E3E928E}" type="pres">
      <dgm:prSet presAssocID="{9C0FE9BA-1EA0-4532-9E47-3168C8A7DE07}" presName="spaceRect" presStyleCnt="0"/>
      <dgm:spPr/>
    </dgm:pt>
    <dgm:pt modelId="{EB02C05C-F8AB-4A2B-91C7-4C2D6A81B0CF}" type="pres">
      <dgm:prSet presAssocID="{9C0FE9BA-1EA0-4532-9E47-3168C8A7DE07}" presName="textRect" presStyleLbl="revTx" presStyleIdx="0" presStyleCnt="2">
        <dgm:presLayoutVars>
          <dgm:chMax val="1"/>
          <dgm:chPref val="1"/>
        </dgm:presLayoutVars>
      </dgm:prSet>
      <dgm:spPr/>
    </dgm:pt>
    <dgm:pt modelId="{72490563-C873-4BBA-81A9-4C0F780FAD73}" type="pres">
      <dgm:prSet presAssocID="{CE5D8222-A286-466D-A73C-8A40FE2FD0DE}" presName="sibTrans" presStyleCnt="0"/>
      <dgm:spPr/>
    </dgm:pt>
    <dgm:pt modelId="{C7855E20-E95B-42FE-B96F-9C97FAD4D101}" type="pres">
      <dgm:prSet presAssocID="{F02161AD-DFA9-4ABA-A88D-340EF0BF1DE0}" presName="compNode" presStyleCnt="0"/>
      <dgm:spPr/>
    </dgm:pt>
    <dgm:pt modelId="{D011C1AB-F961-4CD7-A0A1-81FA312DD756}" type="pres">
      <dgm:prSet presAssocID="{F02161AD-DFA9-4ABA-A88D-340EF0BF1DE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CB901E36-3FF3-4BC5-9B17-8E64048E8FC0}" type="pres">
      <dgm:prSet presAssocID="{F02161AD-DFA9-4ABA-A88D-340EF0BF1DE0}" presName="spaceRect" presStyleCnt="0"/>
      <dgm:spPr/>
    </dgm:pt>
    <dgm:pt modelId="{ACAF62BE-7446-4664-85EE-3AABE64FA4BA}" type="pres">
      <dgm:prSet presAssocID="{F02161AD-DFA9-4ABA-A88D-340EF0BF1DE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DCFAA67-FC59-4D52-A3C4-29D0C8E8D5C2}" srcId="{B0ADDBFC-376C-4633-820B-8F06CEE30C82}" destId="{F02161AD-DFA9-4ABA-A88D-340EF0BF1DE0}" srcOrd="1" destOrd="0" parTransId="{CF74CE2D-6033-4EE3-B4D8-62DDCD75C421}" sibTransId="{792E8562-C216-4100-BDBA-44B608E4E57B}"/>
    <dgm:cxn modelId="{4A136657-5BD7-472F-8823-8B0609300CAB}" type="presOf" srcId="{F02161AD-DFA9-4ABA-A88D-340EF0BF1DE0}" destId="{ACAF62BE-7446-4664-85EE-3AABE64FA4BA}" srcOrd="0" destOrd="0" presId="urn:microsoft.com/office/officeart/2018/2/layout/IconLabelList"/>
    <dgm:cxn modelId="{84B56BB9-53F4-4071-83EE-CADEC4819381}" type="presOf" srcId="{B0ADDBFC-376C-4633-820B-8F06CEE30C82}" destId="{8BFAF293-CAE6-4E27-A612-2E46F9E36676}" srcOrd="0" destOrd="0" presId="urn:microsoft.com/office/officeart/2018/2/layout/IconLabelList"/>
    <dgm:cxn modelId="{3AA74BF0-BAF5-48E6-9AE5-3B8B8523734B}" type="presOf" srcId="{9C0FE9BA-1EA0-4532-9E47-3168C8A7DE07}" destId="{EB02C05C-F8AB-4A2B-91C7-4C2D6A81B0CF}" srcOrd="0" destOrd="0" presId="urn:microsoft.com/office/officeart/2018/2/layout/IconLabelList"/>
    <dgm:cxn modelId="{3152CEFD-BA07-4DFE-B99F-7ED90158C6C2}" srcId="{B0ADDBFC-376C-4633-820B-8F06CEE30C82}" destId="{9C0FE9BA-1EA0-4532-9E47-3168C8A7DE07}" srcOrd="0" destOrd="0" parTransId="{1E8AE4A4-EA2B-4C7E-9DBE-D025F2C32062}" sibTransId="{CE5D8222-A286-466D-A73C-8A40FE2FD0DE}"/>
    <dgm:cxn modelId="{43355037-8E64-44D5-BA8F-E9701F550498}" type="presParOf" srcId="{8BFAF293-CAE6-4E27-A612-2E46F9E36676}" destId="{4E1B6BED-F39D-4576-ABA3-23C8C6BF3A8B}" srcOrd="0" destOrd="0" presId="urn:microsoft.com/office/officeart/2018/2/layout/IconLabelList"/>
    <dgm:cxn modelId="{165AC016-47E3-4415-ADC2-5FE2802E437D}" type="presParOf" srcId="{4E1B6BED-F39D-4576-ABA3-23C8C6BF3A8B}" destId="{156CFFF2-5D48-4A2B-8BA0-E4C4A8A039D5}" srcOrd="0" destOrd="0" presId="urn:microsoft.com/office/officeart/2018/2/layout/IconLabelList"/>
    <dgm:cxn modelId="{D9B7F73A-E3B2-4B89-9CAF-979B65C822BB}" type="presParOf" srcId="{4E1B6BED-F39D-4576-ABA3-23C8C6BF3A8B}" destId="{4B2DEE38-5724-413F-822E-FEDC8E3E928E}" srcOrd="1" destOrd="0" presId="urn:microsoft.com/office/officeart/2018/2/layout/IconLabelList"/>
    <dgm:cxn modelId="{ED1140AA-6066-4D23-AD49-201EA2425D36}" type="presParOf" srcId="{4E1B6BED-F39D-4576-ABA3-23C8C6BF3A8B}" destId="{EB02C05C-F8AB-4A2B-91C7-4C2D6A81B0CF}" srcOrd="2" destOrd="0" presId="urn:microsoft.com/office/officeart/2018/2/layout/IconLabelList"/>
    <dgm:cxn modelId="{029C7487-F83E-439C-95BE-6E111DDA827A}" type="presParOf" srcId="{8BFAF293-CAE6-4E27-A612-2E46F9E36676}" destId="{72490563-C873-4BBA-81A9-4C0F780FAD73}" srcOrd="1" destOrd="0" presId="urn:microsoft.com/office/officeart/2018/2/layout/IconLabelList"/>
    <dgm:cxn modelId="{591A30AE-E58C-4F11-A8CC-710B8C627CA5}" type="presParOf" srcId="{8BFAF293-CAE6-4E27-A612-2E46F9E36676}" destId="{C7855E20-E95B-42FE-B96F-9C97FAD4D101}" srcOrd="2" destOrd="0" presId="urn:microsoft.com/office/officeart/2018/2/layout/IconLabelList"/>
    <dgm:cxn modelId="{B96CDC6F-DDDE-4B81-9CCD-486AC48CB768}" type="presParOf" srcId="{C7855E20-E95B-42FE-B96F-9C97FAD4D101}" destId="{D011C1AB-F961-4CD7-A0A1-81FA312DD756}" srcOrd="0" destOrd="0" presId="urn:microsoft.com/office/officeart/2018/2/layout/IconLabelList"/>
    <dgm:cxn modelId="{4EA8DA04-65BF-4160-BDA2-24ADA8C49C97}" type="presParOf" srcId="{C7855E20-E95B-42FE-B96F-9C97FAD4D101}" destId="{CB901E36-3FF3-4BC5-9B17-8E64048E8FC0}" srcOrd="1" destOrd="0" presId="urn:microsoft.com/office/officeart/2018/2/layout/IconLabelList"/>
    <dgm:cxn modelId="{BF177167-65B1-4DF3-8A72-C9D26F67B41D}" type="presParOf" srcId="{C7855E20-E95B-42FE-B96F-9C97FAD4D101}" destId="{ACAF62BE-7446-4664-85EE-3AABE64FA4B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ECEF70-FDB6-43AB-B6BF-3159C8F6DC8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F808F56-275A-466E-9C47-97446FC361FB}">
      <dgm:prSet/>
      <dgm:spPr/>
      <dgm:t>
        <a:bodyPr/>
        <a:lstStyle/>
        <a:p>
          <a:r>
            <a:rPr lang="en-US" b="1"/>
            <a:t>Overview</a:t>
          </a:r>
          <a:r>
            <a:rPr lang="en-US"/>
            <a:t>: Provides Git repositories or Team Foundation Version Control (TFVC).</a:t>
          </a:r>
        </a:p>
      </dgm:t>
    </dgm:pt>
    <dgm:pt modelId="{0A9791C6-EB23-4B02-9AFB-10D802AC6ECF}" type="parTrans" cxnId="{8F945E60-F3F0-43F3-89AF-93E2B4E34E0A}">
      <dgm:prSet/>
      <dgm:spPr/>
      <dgm:t>
        <a:bodyPr/>
        <a:lstStyle/>
        <a:p>
          <a:endParaRPr lang="en-US"/>
        </a:p>
      </dgm:t>
    </dgm:pt>
    <dgm:pt modelId="{C192D652-1311-406B-A31E-7159C0197199}" type="sibTrans" cxnId="{8F945E60-F3F0-43F3-89AF-93E2B4E34E0A}">
      <dgm:prSet/>
      <dgm:spPr/>
      <dgm:t>
        <a:bodyPr/>
        <a:lstStyle/>
        <a:p>
          <a:endParaRPr lang="en-US"/>
        </a:p>
      </dgm:t>
    </dgm:pt>
    <dgm:pt modelId="{E49A680B-2268-4ACB-80EF-93AFFA3855D1}">
      <dgm:prSet/>
      <dgm:spPr/>
      <dgm:t>
        <a:bodyPr/>
        <a:lstStyle/>
        <a:p>
          <a:r>
            <a:rPr lang="en-US" b="1"/>
            <a:t>Features</a:t>
          </a:r>
          <a:r>
            <a:rPr lang="en-US"/>
            <a:t>: Code reviews, branch policies, pull requests, and integrations.</a:t>
          </a:r>
        </a:p>
      </dgm:t>
    </dgm:pt>
    <dgm:pt modelId="{A4EEB37B-C90A-487B-9284-DF25A68CFC17}" type="parTrans" cxnId="{02F65AE9-D809-4EEA-828E-9B94757C7BB0}">
      <dgm:prSet/>
      <dgm:spPr/>
      <dgm:t>
        <a:bodyPr/>
        <a:lstStyle/>
        <a:p>
          <a:endParaRPr lang="en-US"/>
        </a:p>
      </dgm:t>
    </dgm:pt>
    <dgm:pt modelId="{02220A1F-59FB-4FFB-8D36-2FD1A1889BF9}" type="sibTrans" cxnId="{02F65AE9-D809-4EEA-828E-9B94757C7BB0}">
      <dgm:prSet/>
      <dgm:spPr/>
      <dgm:t>
        <a:bodyPr/>
        <a:lstStyle/>
        <a:p>
          <a:endParaRPr lang="en-US"/>
        </a:p>
      </dgm:t>
    </dgm:pt>
    <dgm:pt modelId="{B9094C38-839A-400F-B305-7ECE0D6E83F6}" type="pres">
      <dgm:prSet presAssocID="{5CECEF70-FDB6-43AB-B6BF-3159C8F6DC89}" presName="root" presStyleCnt="0">
        <dgm:presLayoutVars>
          <dgm:dir/>
          <dgm:resizeHandles val="exact"/>
        </dgm:presLayoutVars>
      </dgm:prSet>
      <dgm:spPr/>
    </dgm:pt>
    <dgm:pt modelId="{B2726994-B8CE-4EC9-AE4D-3E89F94EB7E2}" type="pres">
      <dgm:prSet presAssocID="{3F808F56-275A-466E-9C47-97446FC361FB}" presName="compNode" presStyleCnt="0"/>
      <dgm:spPr/>
    </dgm:pt>
    <dgm:pt modelId="{E0515331-08A9-4EAA-95C2-74C7671E0975}" type="pres">
      <dgm:prSet presAssocID="{3F808F56-275A-466E-9C47-97446FC361FB}" presName="bgRect" presStyleLbl="bgShp" presStyleIdx="0" presStyleCnt="2"/>
      <dgm:spPr/>
    </dgm:pt>
    <dgm:pt modelId="{0C376C77-AD7E-46C2-8923-CBDBDE2CA127}" type="pres">
      <dgm:prSet presAssocID="{3F808F56-275A-466E-9C47-97446FC361F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26FE0A83-706B-4EBD-8FEC-4ADF7D25E787}" type="pres">
      <dgm:prSet presAssocID="{3F808F56-275A-466E-9C47-97446FC361FB}" presName="spaceRect" presStyleCnt="0"/>
      <dgm:spPr/>
    </dgm:pt>
    <dgm:pt modelId="{A3B92D86-5080-4BD4-A263-33870804000E}" type="pres">
      <dgm:prSet presAssocID="{3F808F56-275A-466E-9C47-97446FC361FB}" presName="parTx" presStyleLbl="revTx" presStyleIdx="0" presStyleCnt="2">
        <dgm:presLayoutVars>
          <dgm:chMax val="0"/>
          <dgm:chPref val="0"/>
        </dgm:presLayoutVars>
      </dgm:prSet>
      <dgm:spPr/>
    </dgm:pt>
    <dgm:pt modelId="{046EE48E-B53C-43C6-9B3B-70135371E446}" type="pres">
      <dgm:prSet presAssocID="{C192D652-1311-406B-A31E-7159C0197199}" presName="sibTrans" presStyleCnt="0"/>
      <dgm:spPr/>
    </dgm:pt>
    <dgm:pt modelId="{4A29825F-B60E-46B2-8687-F54042BD9390}" type="pres">
      <dgm:prSet presAssocID="{E49A680B-2268-4ACB-80EF-93AFFA3855D1}" presName="compNode" presStyleCnt="0"/>
      <dgm:spPr/>
    </dgm:pt>
    <dgm:pt modelId="{F493E15B-2E4D-4A96-854A-2D4CDC3CD22C}" type="pres">
      <dgm:prSet presAssocID="{E49A680B-2268-4ACB-80EF-93AFFA3855D1}" presName="bgRect" presStyleLbl="bgShp" presStyleIdx="1" presStyleCnt="2"/>
      <dgm:spPr/>
    </dgm:pt>
    <dgm:pt modelId="{21B5826C-3200-41F2-BDFD-C49C7C7469EA}" type="pres">
      <dgm:prSet presAssocID="{E49A680B-2268-4ACB-80EF-93AFFA3855D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C91C17EC-D10C-4CE6-A568-AAA65BCC1F40}" type="pres">
      <dgm:prSet presAssocID="{E49A680B-2268-4ACB-80EF-93AFFA3855D1}" presName="spaceRect" presStyleCnt="0"/>
      <dgm:spPr/>
    </dgm:pt>
    <dgm:pt modelId="{79E6A674-250E-4FC2-B674-B4EA9C71B416}" type="pres">
      <dgm:prSet presAssocID="{E49A680B-2268-4ACB-80EF-93AFFA3855D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BFBF207-271D-4BC4-BD93-A9FD6B47C039}" type="presOf" srcId="{E49A680B-2268-4ACB-80EF-93AFFA3855D1}" destId="{79E6A674-250E-4FC2-B674-B4EA9C71B416}" srcOrd="0" destOrd="0" presId="urn:microsoft.com/office/officeart/2018/2/layout/IconVerticalSolidList"/>
    <dgm:cxn modelId="{8F945E60-F3F0-43F3-89AF-93E2B4E34E0A}" srcId="{5CECEF70-FDB6-43AB-B6BF-3159C8F6DC89}" destId="{3F808F56-275A-466E-9C47-97446FC361FB}" srcOrd="0" destOrd="0" parTransId="{0A9791C6-EB23-4B02-9AFB-10D802AC6ECF}" sibTransId="{C192D652-1311-406B-A31E-7159C0197199}"/>
    <dgm:cxn modelId="{53F1496E-9D93-4021-AAE0-0E7D808979E3}" type="presOf" srcId="{5CECEF70-FDB6-43AB-B6BF-3159C8F6DC89}" destId="{B9094C38-839A-400F-B305-7ECE0D6E83F6}" srcOrd="0" destOrd="0" presId="urn:microsoft.com/office/officeart/2018/2/layout/IconVerticalSolidList"/>
    <dgm:cxn modelId="{17151778-1D20-4599-8A3C-9D8531584D2F}" type="presOf" srcId="{3F808F56-275A-466E-9C47-97446FC361FB}" destId="{A3B92D86-5080-4BD4-A263-33870804000E}" srcOrd="0" destOrd="0" presId="urn:microsoft.com/office/officeart/2018/2/layout/IconVerticalSolidList"/>
    <dgm:cxn modelId="{02F65AE9-D809-4EEA-828E-9B94757C7BB0}" srcId="{5CECEF70-FDB6-43AB-B6BF-3159C8F6DC89}" destId="{E49A680B-2268-4ACB-80EF-93AFFA3855D1}" srcOrd="1" destOrd="0" parTransId="{A4EEB37B-C90A-487B-9284-DF25A68CFC17}" sibTransId="{02220A1F-59FB-4FFB-8D36-2FD1A1889BF9}"/>
    <dgm:cxn modelId="{B5CA49F3-D4ED-4399-88A6-823F5E94E15F}" type="presParOf" srcId="{B9094C38-839A-400F-B305-7ECE0D6E83F6}" destId="{B2726994-B8CE-4EC9-AE4D-3E89F94EB7E2}" srcOrd="0" destOrd="0" presId="urn:microsoft.com/office/officeart/2018/2/layout/IconVerticalSolidList"/>
    <dgm:cxn modelId="{3C7FE729-1CFF-4535-BEFB-551DEFB989F8}" type="presParOf" srcId="{B2726994-B8CE-4EC9-AE4D-3E89F94EB7E2}" destId="{E0515331-08A9-4EAA-95C2-74C7671E0975}" srcOrd="0" destOrd="0" presId="urn:microsoft.com/office/officeart/2018/2/layout/IconVerticalSolidList"/>
    <dgm:cxn modelId="{1D47B31D-CD28-411E-92C9-B62D62EB27B6}" type="presParOf" srcId="{B2726994-B8CE-4EC9-AE4D-3E89F94EB7E2}" destId="{0C376C77-AD7E-46C2-8923-CBDBDE2CA127}" srcOrd="1" destOrd="0" presId="urn:microsoft.com/office/officeart/2018/2/layout/IconVerticalSolidList"/>
    <dgm:cxn modelId="{CD0CB586-540B-4903-A545-F7EDBE82E4F0}" type="presParOf" srcId="{B2726994-B8CE-4EC9-AE4D-3E89F94EB7E2}" destId="{26FE0A83-706B-4EBD-8FEC-4ADF7D25E787}" srcOrd="2" destOrd="0" presId="urn:microsoft.com/office/officeart/2018/2/layout/IconVerticalSolidList"/>
    <dgm:cxn modelId="{C53CCF8E-61D3-42B2-B916-01FA7B524D5F}" type="presParOf" srcId="{B2726994-B8CE-4EC9-AE4D-3E89F94EB7E2}" destId="{A3B92D86-5080-4BD4-A263-33870804000E}" srcOrd="3" destOrd="0" presId="urn:microsoft.com/office/officeart/2018/2/layout/IconVerticalSolidList"/>
    <dgm:cxn modelId="{FC4F50CE-D776-4B46-879F-15959BC4B34C}" type="presParOf" srcId="{B9094C38-839A-400F-B305-7ECE0D6E83F6}" destId="{046EE48E-B53C-43C6-9B3B-70135371E446}" srcOrd="1" destOrd="0" presId="urn:microsoft.com/office/officeart/2018/2/layout/IconVerticalSolidList"/>
    <dgm:cxn modelId="{C3DA0045-BED7-48DA-8CC4-294C6205554C}" type="presParOf" srcId="{B9094C38-839A-400F-B305-7ECE0D6E83F6}" destId="{4A29825F-B60E-46B2-8687-F54042BD9390}" srcOrd="2" destOrd="0" presId="urn:microsoft.com/office/officeart/2018/2/layout/IconVerticalSolidList"/>
    <dgm:cxn modelId="{C32B4909-2D2C-42FF-9AD5-F09725ACCAA6}" type="presParOf" srcId="{4A29825F-B60E-46B2-8687-F54042BD9390}" destId="{F493E15B-2E4D-4A96-854A-2D4CDC3CD22C}" srcOrd="0" destOrd="0" presId="urn:microsoft.com/office/officeart/2018/2/layout/IconVerticalSolidList"/>
    <dgm:cxn modelId="{ED0B6C3C-24F6-422D-B2FE-DE87489DF903}" type="presParOf" srcId="{4A29825F-B60E-46B2-8687-F54042BD9390}" destId="{21B5826C-3200-41F2-BDFD-C49C7C7469EA}" srcOrd="1" destOrd="0" presId="urn:microsoft.com/office/officeart/2018/2/layout/IconVerticalSolidList"/>
    <dgm:cxn modelId="{860B5EBB-ABA8-4A4E-8C3E-8603570CE7CB}" type="presParOf" srcId="{4A29825F-B60E-46B2-8687-F54042BD9390}" destId="{C91C17EC-D10C-4CE6-A568-AAA65BCC1F40}" srcOrd="2" destOrd="0" presId="urn:microsoft.com/office/officeart/2018/2/layout/IconVerticalSolidList"/>
    <dgm:cxn modelId="{D917A0B9-1D9B-4907-9DBD-63BE7DE6D345}" type="presParOf" srcId="{4A29825F-B60E-46B2-8687-F54042BD9390}" destId="{79E6A674-250E-4FC2-B674-B4EA9C71B41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A12BB6A-71AC-4FE4-96C0-A578ABA6B7B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669A921-2FAE-407D-BB35-5A0839BD61B7}">
      <dgm:prSet/>
      <dgm:spPr/>
      <dgm:t>
        <a:bodyPr/>
        <a:lstStyle/>
        <a:p>
          <a:r>
            <a:rPr lang="en-US" b="1"/>
            <a:t>Overview</a:t>
          </a:r>
          <a:r>
            <a:rPr lang="en-US"/>
            <a:t>: CI/CD for automating build, test, and deployment processes.</a:t>
          </a:r>
        </a:p>
      </dgm:t>
    </dgm:pt>
    <dgm:pt modelId="{2E39A27F-A696-4CDD-AFEA-CAF87BF1E44C}" type="parTrans" cxnId="{6AA032BF-DD10-40B1-BABE-8EDD2A4B65EE}">
      <dgm:prSet/>
      <dgm:spPr/>
      <dgm:t>
        <a:bodyPr/>
        <a:lstStyle/>
        <a:p>
          <a:endParaRPr lang="en-US"/>
        </a:p>
      </dgm:t>
    </dgm:pt>
    <dgm:pt modelId="{EE4A2D23-F887-4F30-A3D6-A629FD53142A}" type="sibTrans" cxnId="{6AA032BF-DD10-40B1-BABE-8EDD2A4B65EE}">
      <dgm:prSet/>
      <dgm:spPr/>
      <dgm:t>
        <a:bodyPr/>
        <a:lstStyle/>
        <a:p>
          <a:endParaRPr lang="en-US"/>
        </a:p>
      </dgm:t>
    </dgm:pt>
    <dgm:pt modelId="{A1FE7020-6A05-49AC-994E-62BF1F62F532}">
      <dgm:prSet/>
      <dgm:spPr/>
      <dgm:t>
        <a:bodyPr/>
        <a:lstStyle/>
        <a:p>
          <a:r>
            <a:rPr lang="en-US" b="1"/>
            <a:t>Features</a:t>
          </a:r>
          <a:r>
            <a:rPr lang="en-US"/>
            <a:t>: Multi-platform support (Linux, macOS, Windows), YAML pipelines, and integration with various tools.</a:t>
          </a:r>
        </a:p>
      </dgm:t>
    </dgm:pt>
    <dgm:pt modelId="{0AC2D3E0-A458-4892-8650-7745B069DB19}" type="parTrans" cxnId="{7B950A00-FA8F-4C11-A262-77EC0D7D94F5}">
      <dgm:prSet/>
      <dgm:spPr/>
      <dgm:t>
        <a:bodyPr/>
        <a:lstStyle/>
        <a:p>
          <a:endParaRPr lang="en-US"/>
        </a:p>
      </dgm:t>
    </dgm:pt>
    <dgm:pt modelId="{49C12FB6-CC18-4586-A2F7-223D81C91F6D}" type="sibTrans" cxnId="{7B950A00-FA8F-4C11-A262-77EC0D7D94F5}">
      <dgm:prSet/>
      <dgm:spPr/>
      <dgm:t>
        <a:bodyPr/>
        <a:lstStyle/>
        <a:p>
          <a:endParaRPr lang="en-US"/>
        </a:p>
      </dgm:t>
    </dgm:pt>
    <dgm:pt modelId="{99789FFE-FBB6-4C94-A8F9-2FA0BF3443BA}" type="pres">
      <dgm:prSet presAssocID="{9A12BB6A-71AC-4FE4-96C0-A578ABA6B7B0}" presName="root" presStyleCnt="0">
        <dgm:presLayoutVars>
          <dgm:dir/>
          <dgm:resizeHandles val="exact"/>
        </dgm:presLayoutVars>
      </dgm:prSet>
      <dgm:spPr/>
    </dgm:pt>
    <dgm:pt modelId="{2BF0D746-619C-410A-9D0A-726E662D9BE1}" type="pres">
      <dgm:prSet presAssocID="{3669A921-2FAE-407D-BB35-5A0839BD61B7}" presName="compNode" presStyleCnt="0"/>
      <dgm:spPr/>
    </dgm:pt>
    <dgm:pt modelId="{DFB11614-D6AB-4EEE-866E-DFADA02F7640}" type="pres">
      <dgm:prSet presAssocID="{3669A921-2FAE-407D-BB35-5A0839BD61B7}" presName="bgRect" presStyleLbl="bgShp" presStyleIdx="0" presStyleCnt="2"/>
      <dgm:spPr/>
    </dgm:pt>
    <dgm:pt modelId="{1FE71CCA-6AF4-485A-9237-C72305860CF4}" type="pres">
      <dgm:prSet presAssocID="{3669A921-2FAE-407D-BB35-5A0839BD61B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BAF2BFB-3425-44AB-AE75-CDECEE367DFC}" type="pres">
      <dgm:prSet presAssocID="{3669A921-2FAE-407D-BB35-5A0839BD61B7}" presName="spaceRect" presStyleCnt="0"/>
      <dgm:spPr/>
    </dgm:pt>
    <dgm:pt modelId="{3FD6F297-EC9F-43E2-9EEC-BBEA4054DF53}" type="pres">
      <dgm:prSet presAssocID="{3669A921-2FAE-407D-BB35-5A0839BD61B7}" presName="parTx" presStyleLbl="revTx" presStyleIdx="0" presStyleCnt="2">
        <dgm:presLayoutVars>
          <dgm:chMax val="0"/>
          <dgm:chPref val="0"/>
        </dgm:presLayoutVars>
      </dgm:prSet>
      <dgm:spPr/>
    </dgm:pt>
    <dgm:pt modelId="{75295EE4-4028-4873-8F1B-028D99006109}" type="pres">
      <dgm:prSet presAssocID="{EE4A2D23-F887-4F30-A3D6-A629FD53142A}" presName="sibTrans" presStyleCnt="0"/>
      <dgm:spPr/>
    </dgm:pt>
    <dgm:pt modelId="{8FCBB22A-8624-4DCC-977C-5290A57ADE21}" type="pres">
      <dgm:prSet presAssocID="{A1FE7020-6A05-49AC-994E-62BF1F62F532}" presName="compNode" presStyleCnt="0"/>
      <dgm:spPr/>
    </dgm:pt>
    <dgm:pt modelId="{18CC3AF2-F67D-4D84-9300-D71D84E87805}" type="pres">
      <dgm:prSet presAssocID="{A1FE7020-6A05-49AC-994E-62BF1F62F532}" presName="bgRect" presStyleLbl="bgShp" presStyleIdx="1" presStyleCnt="2"/>
      <dgm:spPr/>
    </dgm:pt>
    <dgm:pt modelId="{E5D5C232-4381-42C3-B205-6C6FC1C14C76}" type="pres">
      <dgm:prSet presAssocID="{A1FE7020-6A05-49AC-994E-62BF1F62F53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1C493DA9-8896-4128-99FB-A5ED4D12B216}" type="pres">
      <dgm:prSet presAssocID="{A1FE7020-6A05-49AC-994E-62BF1F62F532}" presName="spaceRect" presStyleCnt="0"/>
      <dgm:spPr/>
    </dgm:pt>
    <dgm:pt modelId="{3503368F-E038-449C-B0CA-2769F7A5C74C}" type="pres">
      <dgm:prSet presAssocID="{A1FE7020-6A05-49AC-994E-62BF1F62F53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B950A00-FA8F-4C11-A262-77EC0D7D94F5}" srcId="{9A12BB6A-71AC-4FE4-96C0-A578ABA6B7B0}" destId="{A1FE7020-6A05-49AC-994E-62BF1F62F532}" srcOrd="1" destOrd="0" parTransId="{0AC2D3E0-A458-4892-8650-7745B069DB19}" sibTransId="{49C12FB6-CC18-4586-A2F7-223D81C91F6D}"/>
    <dgm:cxn modelId="{4E80FC02-8ABC-4805-AA28-AA31C7ED160F}" type="presOf" srcId="{A1FE7020-6A05-49AC-994E-62BF1F62F532}" destId="{3503368F-E038-449C-B0CA-2769F7A5C74C}" srcOrd="0" destOrd="0" presId="urn:microsoft.com/office/officeart/2018/2/layout/IconVerticalSolidList"/>
    <dgm:cxn modelId="{6A6EB18A-3D63-4E09-A5A6-4F3CC1D5C857}" type="presOf" srcId="{3669A921-2FAE-407D-BB35-5A0839BD61B7}" destId="{3FD6F297-EC9F-43E2-9EEC-BBEA4054DF53}" srcOrd="0" destOrd="0" presId="urn:microsoft.com/office/officeart/2018/2/layout/IconVerticalSolidList"/>
    <dgm:cxn modelId="{6AA032BF-DD10-40B1-BABE-8EDD2A4B65EE}" srcId="{9A12BB6A-71AC-4FE4-96C0-A578ABA6B7B0}" destId="{3669A921-2FAE-407D-BB35-5A0839BD61B7}" srcOrd="0" destOrd="0" parTransId="{2E39A27F-A696-4CDD-AFEA-CAF87BF1E44C}" sibTransId="{EE4A2D23-F887-4F30-A3D6-A629FD53142A}"/>
    <dgm:cxn modelId="{4EB39CEF-10D6-41A4-809F-3B16A6827E1F}" type="presOf" srcId="{9A12BB6A-71AC-4FE4-96C0-A578ABA6B7B0}" destId="{99789FFE-FBB6-4C94-A8F9-2FA0BF3443BA}" srcOrd="0" destOrd="0" presId="urn:microsoft.com/office/officeart/2018/2/layout/IconVerticalSolidList"/>
    <dgm:cxn modelId="{8A3C7EED-A689-4F31-9A18-2026E939885F}" type="presParOf" srcId="{99789FFE-FBB6-4C94-A8F9-2FA0BF3443BA}" destId="{2BF0D746-619C-410A-9D0A-726E662D9BE1}" srcOrd="0" destOrd="0" presId="urn:microsoft.com/office/officeart/2018/2/layout/IconVerticalSolidList"/>
    <dgm:cxn modelId="{EBE6D8D2-6DF1-446B-9DE0-4CC476FDB249}" type="presParOf" srcId="{2BF0D746-619C-410A-9D0A-726E662D9BE1}" destId="{DFB11614-D6AB-4EEE-866E-DFADA02F7640}" srcOrd="0" destOrd="0" presId="urn:microsoft.com/office/officeart/2018/2/layout/IconVerticalSolidList"/>
    <dgm:cxn modelId="{519B4C1C-80B4-4A4D-9785-4BF2197C3B79}" type="presParOf" srcId="{2BF0D746-619C-410A-9D0A-726E662D9BE1}" destId="{1FE71CCA-6AF4-485A-9237-C72305860CF4}" srcOrd="1" destOrd="0" presId="urn:microsoft.com/office/officeart/2018/2/layout/IconVerticalSolidList"/>
    <dgm:cxn modelId="{0061B0D3-8C55-4653-8967-DA096942CCBA}" type="presParOf" srcId="{2BF0D746-619C-410A-9D0A-726E662D9BE1}" destId="{9BAF2BFB-3425-44AB-AE75-CDECEE367DFC}" srcOrd="2" destOrd="0" presId="urn:microsoft.com/office/officeart/2018/2/layout/IconVerticalSolidList"/>
    <dgm:cxn modelId="{7C0DEDBB-173E-49B5-9317-CF8296FFECA8}" type="presParOf" srcId="{2BF0D746-619C-410A-9D0A-726E662D9BE1}" destId="{3FD6F297-EC9F-43E2-9EEC-BBEA4054DF53}" srcOrd="3" destOrd="0" presId="urn:microsoft.com/office/officeart/2018/2/layout/IconVerticalSolidList"/>
    <dgm:cxn modelId="{C70117D0-10E6-4513-BADE-A58308A8E1E6}" type="presParOf" srcId="{99789FFE-FBB6-4C94-A8F9-2FA0BF3443BA}" destId="{75295EE4-4028-4873-8F1B-028D99006109}" srcOrd="1" destOrd="0" presId="urn:microsoft.com/office/officeart/2018/2/layout/IconVerticalSolidList"/>
    <dgm:cxn modelId="{B0EE1E48-0A22-4239-9284-E43E8464E41F}" type="presParOf" srcId="{99789FFE-FBB6-4C94-A8F9-2FA0BF3443BA}" destId="{8FCBB22A-8624-4DCC-977C-5290A57ADE21}" srcOrd="2" destOrd="0" presId="urn:microsoft.com/office/officeart/2018/2/layout/IconVerticalSolidList"/>
    <dgm:cxn modelId="{1F5DF5E1-2FA9-4F39-9882-3E7BE3EED303}" type="presParOf" srcId="{8FCBB22A-8624-4DCC-977C-5290A57ADE21}" destId="{18CC3AF2-F67D-4D84-9300-D71D84E87805}" srcOrd="0" destOrd="0" presId="urn:microsoft.com/office/officeart/2018/2/layout/IconVerticalSolidList"/>
    <dgm:cxn modelId="{D6D53EB8-7AC7-4CE8-B5F2-F6616AF4A8B7}" type="presParOf" srcId="{8FCBB22A-8624-4DCC-977C-5290A57ADE21}" destId="{E5D5C232-4381-42C3-B205-6C6FC1C14C76}" srcOrd="1" destOrd="0" presId="urn:microsoft.com/office/officeart/2018/2/layout/IconVerticalSolidList"/>
    <dgm:cxn modelId="{E0965511-4AF0-4FF7-B5D8-98252B370296}" type="presParOf" srcId="{8FCBB22A-8624-4DCC-977C-5290A57ADE21}" destId="{1C493DA9-8896-4128-99FB-A5ED4D12B216}" srcOrd="2" destOrd="0" presId="urn:microsoft.com/office/officeart/2018/2/layout/IconVerticalSolidList"/>
    <dgm:cxn modelId="{3A980BE7-3715-41CE-9AE7-CCDCDCD975CB}" type="presParOf" srcId="{8FCBB22A-8624-4DCC-977C-5290A57ADE21}" destId="{3503368F-E038-449C-B0CA-2769F7A5C74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EC63687-742C-4FFC-97E7-D2A98753867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8B472F3-42D4-4B37-869E-8E2F02F141CA}">
      <dgm:prSet/>
      <dgm:spPr/>
      <dgm:t>
        <a:bodyPr/>
        <a:lstStyle/>
        <a:p>
          <a:r>
            <a:rPr lang="en-US" b="1"/>
            <a:t>Overview</a:t>
          </a:r>
          <a:r>
            <a:rPr lang="en-US"/>
            <a:t>: Comprehensive testing tools for manual and exploratory testing.</a:t>
          </a:r>
        </a:p>
      </dgm:t>
    </dgm:pt>
    <dgm:pt modelId="{F4A9807C-4670-4851-B7AC-16EB36C2B81B}" type="parTrans" cxnId="{CFBD2545-8A6F-4FF2-80DF-D15AF973E3B4}">
      <dgm:prSet/>
      <dgm:spPr/>
      <dgm:t>
        <a:bodyPr/>
        <a:lstStyle/>
        <a:p>
          <a:endParaRPr lang="en-US"/>
        </a:p>
      </dgm:t>
    </dgm:pt>
    <dgm:pt modelId="{A38CD357-E2A9-4371-A5F9-82A5D4DF625E}" type="sibTrans" cxnId="{CFBD2545-8A6F-4FF2-80DF-D15AF973E3B4}">
      <dgm:prSet/>
      <dgm:spPr/>
      <dgm:t>
        <a:bodyPr/>
        <a:lstStyle/>
        <a:p>
          <a:endParaRPr lang="en-US"/>
        </a:p>
      </dgm:t>
    </dgm:pt>
    <dgm:pt modelId="{8E55B6CD-7DD2-4158-94F5-A9528C708F06}">
      <dgm:prSet/>
      <dgm:spPr/>
      <dgm:t>
        <a:bodyPr/>
        <a:lstStyle/>
        <a:p>
          <a:r>
            <a:rPr lang="en-US" b="1"/>
            <a:t>Features</a:t>
          </a:r>
          <a:r>
            <a:rPr lang="en-US"/>
            <a:t>: Test case management, automated testing, and integration with pipelines.</a:t>
          </a:r>
        </a:p>
      </dgm:t>
    </dgm:pt>
    <dgm:pt modelId="{697070F0-B4A7-45F7-ACB3-E19DCDADC6E0}" type="parTrans" cxnId="{9EBBE673-48B8-4494-89FF-1A4DFCFBC348}">
      <dgm:prSet/>
      <dgm:spPr/>
      <dgm:t>
        <a:bodyPr/>
        <a:lstStyle/>
        <a:p>
          <a:endParaRPr lang="en-US"/>
        </a:p>
      </dgm:t>
    </dgm:pt>
    <dgm:pt modelId="{D12D0CF9-F459-410D-ACB3-9FA35D90D74A}" type="sibTrans" cxnId="{9EBBE673-48B8-4494-89FF-1A4DFCFBC348}">
      <dgm:prSet/>
      <dgm:spPr/>
      <dgm:t>
        <a:bodyPr/>
        <a:lstStyle/>
        <a:p>
          <a:endParaRPr lang="en-US"/>
        </a:p>
      </dgm:t>
    </dgm:pt>
    <dgm:pt modelId="{6C603176-7E7F-46F1-A57B-85EA108F8DB5}" type="pres">
      <dgm:prSet presAssocID="{9EC63687-742C-4FFC-97E7-D2A987538676}" presName="root" presStyleCnt="0">
        <dgm:presLayoutVars>
          <dgm:dir/>
          <dgm:resizeHandles val="exact"/>
        </dgm:presLayoutVars>
      </dgm:prSet>
      <dgm:spPr/>
    </dgm:pt>
    <dgm:pt modelId="{E809085B-5AC3-42C1-AB5E-50E3DF8B4E01}" type="pres">
      <dgm:prSet presAssocID="{78B472F3-42D4-4B37-869E-8E2F02F141CA}" presName="compNode" presStyleCnt="0"/>
      <dgm:spPr/>
    </dgm:pt>
    <dgm:pt modelId="{1B4F307A-1AE9-4A0A-BD88-31A7E5D84CC9}" type="pres">
      <dgm:prSet presAssocID="{78B472F3-42D4-4B37-869E-8E2F02F141CA}" presName="bgRect" presStyleLbl="bgShp" presStyleIdx="0" presStyleCnt="2"/>
      <dgm:spPr/>
    </dgm:pt>
    <dgm:pt modelId="{A93193F9-45A9-4260-9595-93F1B2096681}" type="pres">
      <dgm:prSet presAssocID="{78B472F3-42D4-4B37-869E-8E2F02F141C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CBCA2675-5D65-4298-A8F3-F3102BD3EC49}" type="pres">
      <dgm:prSet presAssocID="{78B472F3-42D4-4B37-869E-8E2F02F141CA}" presName="spaceRect" presStyleCnt="0"/>
      <dgm:spPr/>
    </dgm:pt>
    <dgm:pt modelId="{67E844B5-C543-4577-B1A4-AF128F4A51C8}" type="pres">
      <dgm:prSet presAssocID="{78B472F3-42D4-4B37-869E-8E2F02F141CA}" presName="parTx" presStyleLbl="revTx" presStyleIdx="0" presStyleCnt="2">
        <dgm:presLayoutVars>
          <dgm:chMax val="0"/>
          <dgm:chPref val="0"/>
        </dgm:presLayoutVars>
      </dgm:prSet>
      <dgm:spPr/>
    </dgm:pt>
    <dgm:pt modelId="{F73EC17B-28FE-4DFC-B76B-5B07021ADDB2}" type="pres">
      <dgm:prSet presAssocID="{A38CD357-E2A9-4371-A5F9-82A5D4DF625E}" presName="sibTrans" presStyleCnt="0"/>
      <dgm:spPr/>
    </dgm:pt>
    <dgm:pt modelId="{558E43DA-E924-438F-8B21-F2BDDFFDAE13}" type="pres">
      <dgm:prSet presAssocID="{8E55B6CD-7DD2-4158-94F5-A9528C708F06}" presName="compNode" presStyleCnt="0"/>
      <dgm:spPr/>
    </dgm:pt>
    <dgm:pt modelId="{492287EF-72A3-4E84-B9C4-72384C27BED2}" type="pres">
      <dgm:prSet presAssocID="{8E55B6CD-7DD2-4158-94F5-A9528C708F06}" presName="bgRect" presStyleLbl="bgShp" presStyleIdx="1" presStyleCnt="2"/>
      <dgm:spPr/>
    </dgm:pt>
    <dgm:pt modelId="{32A29112-C739-4CC3-A2BF-B96AB9A0FBF6}" type="pres">
      <dgm:prSet presAssocID="{8E55B6CD-7DD2-4158-94F5-A9528C708F0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A88EB397-2928-4CAF-8F8D-3861E1227916}" type="pres">
      <dgm:prSet presAssocID="{8E55B6CD-7DD2-4158-94F5-A9528C708F06}" presName="spaceRect" presStyleCnt="0"/>
      <dgm:spPr/>
    </dgm:pt>
    <dgm:pt modelId="{B088B620-BF8B-4681-9873-C43BE938ACA7}" type="pres">
      <dgm:prSet presAssocID="{8E55B6CD-7DD2-4158-94F5-A9528C708F0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C85CE07-7A64-4786-926F-5AE4487FFBAD}" type="presOf" srcId="{8E55B6CD-7DD2-4158-94F5-A9528C708F06}" destId="{B088B620-BF8B-4681-9873-C43BE938ACA7}" srcOrd="0" destOrd="0" presId="urn:microsoft.com/office/officeart/2018/2/layout/IconVerticalSolidList"/>
    <dgm:cxn modelId="{E50F2A30-6F2C-4808-9218-B2580275B5D0}" type="presOf" srcId="{78B472F3-42D4-4B37-869E-8E2F02F141CA}" destId="{67E844B5-C543-4577-B1A4-AF128F4A51C8}" srcOrd="0" destOrd="0" presId="urn:microsoft.com/office/officeart/2018/2/layout/IconVerticalSolidList"/>
    <dgm:cxn modelId="{CFBD2545-8A6F-4FF2-80DF-D15AF973E3B4}" srcId="{9EC63687-742C-4FFC-97E7-D2A987538676}" destId="{78B472F3-42D4-4B37-869E-8E2F02F141CA}" srcOrd="0" destOrd="0" parTransId="{F4A9807C-4670-4851-B7AC-16EB36C2B81B}" sibTransId="{A38CD357-E2A9-4371-A5F9-82A5D4DF625E}"/>
    <dgm:cxn modelId="{06C73352-E9B4-4B6A-8018-F3B05111AD0F}" type="presOf" srcId="{9EC63687-742C-4FFC-97E7-D2A987538676}" destId="{6C603176-7E7F-46F1-A57B-85EA108F8DB5}" srcOrd="0" destOrd="0" presId="urn:microsoft.com/office/officeart/2018/2/layout/IconVerticalSolidList"/>
    <dgm:cxn modelId="{9EBBE673-48B8-4494-89FF-1A4DFCFBC348}" srcId="{9EC63687-742C-4FFC-97E7-D2A987538676}" destId="{8E55B6CD-7DD2-4158-94F5-A9528C708F06}" srcOrd="1" destOrd="0" parTransId="{697070F0-B4A7-45F7-ACB3-E19DCDADC6E0}" sibTransId="{D12D0CF9-F459-410D-ACB3-9FA35D90D74A}"/>
    <dgm:cxn modelId="{C8286A01-C9B9-4379-8FE2-3706F6859029}" type="presParOf" srcId="{6C603176-7E7F-46F1-A57B-85EA108F8DB5}" destId="{E809085B-5AC3-42C1-AB5E-50E3DF8B4E01}" srcOrd="0" destOrd="0" presId="urn:microsoft.com/office/officeart/2018/2/layout/IconVerticalSolidList"/>
    <dgm:cxn modelId="{A76B32B3-CC73-4921-A020-605F00FC759F}" type="presParOf" srcId="{E809085B-5AC3-42C1-AB5E-50E3DF8B4E01}" destId="{1B4F307A-1AE9-4A0A-BD88-31A7E5D84CC9}" srcOrd="0" destOrd="0" presId="urn:microsoft.com/office/officeart/2018/2/layout/IconVerticalSolidList"/>
    <dgm:cxn modelId="{FEFB0A4D-E7D1-4453-B85C-DFAB5594FAC4}" type="presParOf" srcId="{E809085B-5AC3-42C1-AB5E-50E3DF8B4E01}" destId="{A93193F9-45A9-4260-9595-93F1B2096681}" srcOrd="1" destOrd="0" presId="urn:microsoft.com/office/officeart/2018/2/layout/IconVerticalSolidList"/>
    <dgm:cxn modelId="{0927B7F0-CB7B-4F85-B9C0-33D83C4F52D8}" type="presParOf" srcId="{E809085B-5AC3-42C1-AB5E-50E3DF8B4E01}" destId="{CBCA2675-5D65-4298-A8F3-F3102BD3EC49}" srcOrd="2" destOrd="0" presId="urn:microsoft.com/office/officeart/2018/2/layout/IconVerticalSolidList"/>
    <dgm:cxn modelId="{A9EAA3D1-F7DE-4E14-9A72-33DC3DBB8F44}" type="presParOf" srcId="{E809085B-5AC3-42C1-AB5E-50E3DF8B4E01}" destId="{67E844B5-C543-4577-B1A4-AF128F4A51C8}" srcOrd="3" destOrd="0" presId="urn:microsoft.com/office/officeart/2018/2/layout/IconVerticalSolidList"/>
    <dgm:cxn modelId="{588E134B-D30E-492D-8DB1-041EA458EB3C}" type="presParOf" srcId="{6C603176-7E7F-46F1-A57B-85EA108F8DB5}" destId="{F73EC17B-28FE-4DFC-B76B-5B07021ADDB2}" srcOrd="1" destOrd="0" presId="urn:microsoft.com/office/officeart/2018/2/layout/IconVerticalSolidList"/>
    <dgm:cxn modelId="{4F71A230-5781-4571-B37F-45364BB35D60}" type="presParOf" srcId="{6C603176-7E7F-46F1-A57B-85EA108F8DB5}" destId="{558E43DA-E924-438F-8B21-F2BDDFFDAE13}" srcOrd="2" destOrd="0" presId="urn:microsoft.com/office/officeart/2018/2/layout/IconVerticalSolidList"/>
    <dgm:cxn modelId="{7336F3F0-4105-41BE-A1E3-CA7995E7E0E9}" type="presParOf" srcId="{558E43DA-E924-438F-8B21-F2BDDFFDAE13}" destId="{492287EF-72A3-4E84-B9C4-72384C27BED2}" srcOrd="0" destOrd="0" presId="urn:microsoft.com/office/officeart/2018/2/layout/IconVerticalSolidList"/>
    <dgm:cxn modelId="{56408AC0-3BC5-4AC7-B954-3F702E927036}" type="presParOf" srcId="{558E43DA-E924-438F-8B21-F2BDDFFDAE13}" destId="{32A29112-C739-4CC3-A2BF-B96AB9A0FBF6}" srcOrd="1" destOrd="0" presId="urn:microsoft.com/office/officeart/2018/2/layout/IconVerticalSolidList"/>
    <dgm:cxn modelId="{F0C12E03-4823-435D-8710-DCEDD44D78D3}" type="presParOf" srcId="{558E43DA-E924-438F-8B21-F2BDDFFDAE13}" destId="{A88EB397-2928-4CAF-8F8D-3861E1227916}" srcOrd="2" destOrd="0" presId="urn:microsoft.com/office/officeart/2018/2/layout/IconVerticalSolidList"/>
    <dgm:cxn modelId="{678A7958-66C1-4187-8412-291FA288A4EA}" type="presParOf" srcId="{558E43DA-E924-438F-8B21-F2BDDFFDAE13}" destId="{B088B620-BF8B-4681-9873-C43BE938ACA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CBFA411-0E75-4266-AF78-CB115FC9F47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D2EEA60-9BCB-4319-9103-8D3819906BED}">
      <dgm:prSet/>
      <dgm:spPr/>
      <dgm:t>
        <a:bodyPr/>
        <a:lstStyle/>
        <a:p>
          <a:r>
            <a:rPr lang="en-US" b="1"/>
            <a:t>Overview</a:t>
          </a:r>
          <a:r>
            <a:rPr lang="en-US"/>
            <a:t>: Hosting and managing NuGet, npm, Maven, and Python packages.</a:t>
          </a:r>
        </a:p>
      </dgm:t>
    </dgm:pt>
    <dgm:pt modelId="{3D391A87-1D3B-44A3-9DDF-BBE45760878D}" type="parTrans" cxnId="{4D277540-ECB3-42C1-AB73-4C1FFE350618}">
      <dgm:prSet/>
      <dgm:spPr/>
      <dgm:t>
        <a:bodyPr/>
        <a:lstStyle/>
        <a:p>
          <a:endParaRPr lang="en-US"/>
        </a:p>
      </dgm:t>
    </dgm:pt>
    <dgm:pt modelId="{CD36603D-D46F-4B84-BBA6-061804ECF8C4}" type="sibTrans" cxnId="{4D277540-ECB3-42C1-AB73-4C1FFE350618}">
      <dgm:prSet/>
      <dgm:spPr/>
      <dgm:t>
        <a:bodyPr/>
        <a:lstStyle/>
        <a:p>
          <a:endParaRPr lang="en-US"/>
        </a:p>
      </dgm:t>
    </dgm:pt>
    <dgm:pt modelId="{36F7BC76-B048-4017-A808-91994F17A835}">
      <dgm:prSet/>
      <dgm:spPr/>
      <dgm:t>
        <a:bodyPr/>
        <a:lstStyle/>
        <a:p>
          <a:r>
            <a:rPr lang="en-US" b="1"/>
            <a:t>Features</a:t>
          </a:r>
          <a:r>
            <a:rPr lang="en-US"/>
            <a:t>: Dependency management, version control, and feed management.</a:t>
          </a:r>
        </a:p>
      </dgm:t>
    </dgm:pt>
    <dgm:pt modelId="{85A1138C-97F2-46F7-BCAA-0487CE763C35}" type="parTrans" cxnId="{F239D35D-D8E1-4287-8054-440DFCB837E2}">
      <dgm:prSet/>
      <dgm:spPr/>
      <dgm:t>
        <a:bodyPr/>
        <a:lstStyle/>
        <a:p>
          <a:endParaRPr lang="en-US"/>
        </a:p>
      </dgm:t>
    </dgm:pt>
    <dgm:pt modelId="{C0C6EAC6-0745-4081-A29A-C2ED9D174DF8}" type="sibTrans" cxnId="{F239D35D-D8E1-4287-8054-440DFCB837E2}">
      <dgm:prSet/>
      <dgm:spPr/>
      <dgm:t>
        <a:bodyPr/>
        <a:lstStyle/>
        <a:p>
          <a:endParaRPr lang="en-US"/>
        </a:p>
      </dgm:t>
    </dgm:pt>
    <dgm:pt modelId="{B89F48A3-AA75-4C2E-AF0D-04B624540F6C}" type="pres">
      <dgm:prSet presAssocID="{ACBFA411-0E75-4266-AF78-CB115FC9F471}" presName="root" presStyleCnt="0">
        <dgm:presLayoutVars>
          <dgm:dir/>
          <dgm:resizeHandles val="exact"/>
        </dgm:presLayoutVars>
      </dgm:prSet>
      <dgm:spPr/>
    </dgm:pt>
    <dgm:pt modelId="{C7785489-3FA3-4794-8055-3438A42498B3}" type="pres">
      <dgm:prSet presAssocID="{DD2EEA60-9BCB-4319-9103-8D3819906BED}" presName="compNode" presStyleCnt="0"/>
      <dgm:spPr/>
    </dgm:pt>
    <dgm:pt modelId="{36F6AABE-8265-4FCB-B46C-C71BB686D06F}" type="pres">
      <dgm:prSet presAssocID="{DD2EEA60-9BCB-4319-9103-8D3819906BED}" presName="bgRect" presStyleLbl="bgShp" presStyleIdx="0" presStyleCnt="2"/>
      <dgm:spPr/>
    </dgm:pt>
    <dgm:pt modelId="{1F83B877-2912-4F2D-9AB2-DB48ADA571B4}" type="pres">
      <dgm:prSet presAssocID="{DD2EEA60-9BCB-4319-9103-8D3819906BE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86F2B8E2-660A-49BB-8DB4-10DA74227727}" type="pres">
      <dgm:prSet presAssocID="{DD2EEA60-9BCB-4319-9103-8D3819906BED}" presName="spaceRect" presStyleCnt="0"/>
      <dgm:spPr/>
    </dgm:pt>
    <dgm:pt modelId="{3E54CC47-7E52-4FF8-96A1-6BD80CA3BB04}" type="pres">
      <dgm:prSet presAssocID="{DD2EEA60-9BCB-4319-9103-8D3819906BED}" presName="parTx" presStyleLbl="revTx" presStyleIdx="0" presStyleCnt="2">
        <dgm:presLayoutVars>
          <dgm:chMax val="0"/>
          <dgm:chPref val="0"/>
        </dgm:presLayoutVars>
      </dgm:prSet>
      <dgm:spPr/>
    </dgm:pt>
    <dgm:pt modelId="{833B1EF0-401D-411B-B689-A1A077CF7649}" type="pres">
      <dgm:prSet presAssocID="{CD36603D-D46F-4B84-BBA6-061804ECF8C4}" presName="sibTrans" presStyleCnt="0"/>
      <dgm:spPr/>
    </dgm:pt>
    <dgm:pt modelId="{DDC4650F-EC4B-49D9-9C77-5EC52AC4EACC}" type="pres">
      <dgm:prSet presAssocID="{36F7BC76-B048-4017-A808-91994F17A835}" presName="compNode" presStyleCnt="0"/>
      <dgm:spPr/>
    </dgm:pt>
    <dgm:pt modelId="{55F21375-2771-4253-9C38-CDED87B9C3E4}" type="pres">
      <dgm:prSet presAssocID="{36F7BC76-B048-4017-A808-91994F17A835}" presName="bgRect" presStyleLbl="bgShp" presStyleIdx="1" presStyleCnt="2"/>
      <dgm:spPr/>
    </dgm:pt>
    <dgm:pt modelId="{CA835644-D026-43D8-88E3-AECA276DEE52}" type="pres">
      <dgm:prSet presAssocID="{36F7BC76-B048-4017-A808-91994F17A83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1A9BEE26-8E90-4A08-9DC5-55C04535E5AE}" type="pres">
      <dgm:prSet presAssocID="{36F7BC76-B048-4017-A808-91994F17A835}" presName="spaceRect" presStyleCnt="0"/>
      <dgm:spPr/>
    </dgm:pt>
    <dgm:pt modelId="{B972F93C-7AAE-4F5A-BF61-32109EAA8BED}" type="pres">
      <dgm:prSet presAssocID="{36F7BC76-B048-4017-A808-91994F17A83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D277540-ECB3-42C1-AB73-4C1FFE350618}" srcId="{ACBFA411-0E75-4266-AF78-CB115FC9F471}" destId="{DD2EEA60-9BCB-4319-9103-8D3819906BED}" srcOrd="0" destOrd="0" parTransId="{3D391A87-1D3B-44A3-9DDF-BBE45760878D}" sibTransId="{CD36603D-D46F-4B84-BBA6-061804ECF8C4}"/>
    <dgm:cxn modelId="{F239D35D-D8E1-4287-8054-440DFCB837E2}" srcId="{ACBFA411-0E75-4266-AF78-CB115FC9F471}" destId="{36F7BC76-B048-4017-A808-91994F17A835}" srcOrd="1" destOrd="0" parTransId="{85A1138C-97F2-46F7-BCAA-0487CE763C35}" sibTransId="{C0C6EAC6-0745-4081-A29A-C2ED9D174DF8}"/>
    <dgm:cxn modelId="{4ADDD54D-0A2B-4A8C-9A5B-70584438689E}" type="presOf" srcId="{DD2EEA60-9BCB-4319-9103-8D3819906BED}" destId="{3E54CC47-7E52-4FF8-96A1-6BD80CA3BB04}" srcOrd="0" destOrd="0" presId="urn:microsoft.com/office/officeart/2018/2/layout/IconVerticalSolidList"/>
    <dgm:cxn modelId="{77650586-EE6C-4D1F-B7D1-5B0F36941BB5}" type="presOf" srcId="{36F7BC76-B048-4017-A808-91994F17A835}" destId="{B972F93C-7AAE-4F5A-BF61-32109EAA8BED}" srcOrd="0" destOrd="0" presId="urn:microsoft.com/office/officeart/2018/2/layout/IconVerticalSolidList"/>
    <dgm:cxn modelId="{575C23D2-6FD9-4FE9-B48B-0FF8F2FD4107}" type="presOf" srcId="{ACBFA411-0E75-4266-AF78-CB115FC9F471}" destId="{B89F48A3-AA75-4C2E-AF0D-04B624540F6C}" srcOrd="0" destOrd="0" presId="urn:microsoft.com/office/officeart/2018/2/layout/IconVerticalSolidList"/>
    <dgm:cxn modelId="{F52738A0-38DA-4905-A271-8E111FE59256}" type="presParOf" srcId="{B89F48A3-AA75-4C2E-AF0D-04B624540F6C}" destId="{C7785489-3FA3-4794-8055-3438A42498B3}" srcOrd="0" destOrd="0" presId="urn:microsoft.com/office/officeart/2018/2/layout/IconVerticalSolidList"/>
    <dgm:cxn modelId="{1CA83B5F-2726-494D-9579-C3114ACE56E0}" type="presParOf" srcId="{C7785489-3FA3-4794-8055-3438A42498B3}" destId="{36F6AABE-8265-4FCB-B46C-C71BB686D06F}" srcOrd="0" destOrd="0" presId="urn:microsoft.com/office/officeart/2018/2/layout/IconVerticalSolidList"/>
    <dgm:cxn modelId="{8D467744-7EFA-48A1-A48B-3C64A152970B}" type="presParOf" srcId="{C7785489-3FA3-4794-8055-3438A42498B3}" destId="{1F83B877-2912-4F2D-9AB2-DB48ADA571B4}" srcOrd="1" destOrd="0" presId="urn:microsoft.com/office/officeart/2018/2/layout/IconVerticalSolidList"/>
    <dgm:cxn modelId="{AFABBFF9-87BE-44EC-996F-1301B11EA8C4}" type="presParOf" srcId="{C7785489-3FA3-4794-8055-3438A42498B3}" destId="{86F2B8E2-660A-49BB-8DB4-10DA74227727}" srcOrd="2" destOrd="0" presId="urn:microsoft.com/office/officeart/2018/2/layout/IconVerticalSolidList"/>
    <dgm:cxn modelId="{B6639B58-9CB2-4F24-A596-02A82EBB40DE}" type="presParOf" srcId="{C7785489-3FA3-4794-8055-3438A42498B3}" destId="{3E54CC47-7E52-4FF8-96A1-6BD80CA3BB04}" srcOrd="3" destOrd="0" presId="urn:microsoft.com/office/officeart/2018/2/layout/IconVerticalSolidList"/>
    <dgm:cxn modelId="{0DF82FFF-ABAC-4016-B901-06601DF7351D}" type="presParOf" srcId="{B89F48A3-AA75-4C2E-AF0D-04B624540F6C}" destId="{833B1EF0-401D-411B-B689-A1A077CF7649}" srcOrd="1" destOrd="0" presId="urn:microsoft.com/office/officeart/2018/2/layout/IconVerticalSolidList"/>
    <dgm:cxn modelId="{D7AED692-3120-4677-93D4-65DA1E26D98B}" type="presParOf" srcId="{B89F48A3-AA75-4C2E-AF0D-04B624540F6C}" destId="{DDC4650F-EC4B-49D9-9C77-5EC52AC4EACC}" srcOrd="2" destOrd="0" presId="urn:microsoft.com/office/officeart/2018/2/layout/IconVerticalSolidList"/>
    <dgm:cxn modelId="{0A4C5FB2-7408-4F70-81B6-95FD955845CE}" type="presParOf" srcId="{DDC4650F-EC4B-49D9-9C77-5EC52AC4EACC}" destId="{55F21375-2771-4253-9C38-CDED87B9C3E4}" srcOrd="0" destOrd="0" presId="urn:microsoft.com/office/officeart/2018/2/layout/IconVerticalSolidList"/>
    <dgm:cxn modelId="{C8CFFE1F-C7E5-4251-8BE5-DA84263E4A1A}" type="presParOf" srcId="{DDC4650F-EC4B-49D9-9C77-5EC52AC4EACC}" destId="{CA835644-D026-43D8-88E3-AECA276DEE52}" srcOrd="1" destOrd="0" presId="urn:microsoft.com/office/officeart/2018/2/layout/IconVerticalSolidList"/>
    <dgm:cxn modelId="{4A20810D-4C53-48DA-888D-DC79C397563F}" type="presParOf" srcId="{DDC4650F-EC4B-49D9-9C77-5EC52AC4EACC}" destId="{1A9BEE26-8E90-4A08-9DC5-55C04535E5AE}" srcOrd="2" destOrd="0" presId="urn:microsoft.com/office/officeart/2018/2/layout/IconVerticalSolidList"/>
    <dgm:cxn modelId="{CA353BFD-20AE-434C-899E-0EF6767D91A7}" type="presParOf" srcId="{DDC4650F-EC4B-49D9-9C77-5EC52AC4EACC}" destId="{B972F93C-7AAE-4F5A-BF61-32109EAA8BE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F47CDD4-07EB-4876-839B-B271AD397C6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5BFC02D-83E5-41F5-84A9-E0139B64F800}">
      <dgm:prSet/>
      <dgm:spPr/>
      <dgm:t>
        <a:bodyPr/>
        <a:lstStyle/>
        <a:p>
          <a:r>
            <a:rPr lang="en-US" b="1"/>
            <a:t>Small to Large Enterprises</a:t>
          </a:r>
          <a:r>
            <a:rPr lang="en-US"/>
            <a:t>: Tailored solutions for various organizational sizes.</a:t>
          </a:r>
        </a:p>
      </dgm:t>
    </dgm:pt>
    <dgm:pt modelId="{789B384A-23AC-4BA6-BBC5-48B45A85A21C}" type="parTrans" cxnId="{164331CF-9DA7-4A33-9BE5-1FE36298E900}">
      <dgm:prSet/>
      <dgm:spPr/>
      <dgm:t>
        <a:bodyPr/>
        <a:lstStyle/>
        <a:p>
          <a:endParaRPr lang="en-US"/>
        </a:p>
      </dgm:t>
    </dgm:pt>
    <dgm:pt modelId="{E3C09BCB-D3CA-453A-8DC4-FA2F1CD262FB}" type="sibTrans" cxnId="{164331CF-9DA7-4A33-9BE5-1FE36298E900}">
      <dgm:prSet/>
      <dgm:spPr/>
      <dgm:t>
        <a:bodyPr/>
        <a:lstStyle/>
        <a:p>
          <a:endParaRPr lang="en-US"/>
        </a:p>
      </dgm:t>
    </dgm:pt>
    <dgm:pt modelId="{B93A606B-A484-426E-80FA-2708A47005C7}">
      <dgm:prSet/>
      <dgm:spPr/>
      <dgm:t>
        <a:bodyPr/>
        <a:lstStyle/>
        <a:p>
          <a:r>
            <a:rPr lang="en-US" b="1"/>
            <a:t>Continuous Integration/Continuous Deployment (CI/CD)</a:t>
          </a:r>
          <a:r>
            <a:rPr lang="en-US"/>
            <a:t>: Automating deployment pipelines.</a:t>
          </a:r>
        </a:p>
      </dgm:t>
    </dgm:pt>
    <dgm:pt modelId="{14A6B96E-18E3-43C7-BBF6-5F8932B8DA3B}" type="parTrans" cxnId="{73B2C6AE-86E6-4C90-B56B-FCAE974C767C}">
      <dgm:prSet/>
      <dgm:spPr/>
      <dgm:t>
        <a:bodyPr/>
        <a:lstStyle/>
        <a:p>
          <a:endParaRPr lang="en-US"/>
        </a:p>
      </dgm:t>
    </dgm:pt>
    <dgm:pt modelId="{7EBEEC20-465F-43AC-8729-507CF5DC79F9}" type="sibTrans" cxnId="{73B2C6AE-86E6-4C90-B56B-FCAE974C767C}">
      <dgm:prSet/>
      <dgm:spPr/>
      <dgm:t>
        <a:bodyPr/>
        <a:lstStyle/>
        <a:p>
          <a:endParaRPr lang="en-US"/>
        </a:p>
      </dgm:t>
    </dgm:pt>
    <dgm:pt modelId="{3824806C-1256-477B-ACD6-D0BB94665F98}">
      <dgm:prSet/>
      <dgm:spPr/>
      <dgm:t>
        <a:bodyPr/>
        <a:lstStyle/>
        <a:p>
          <a:r>
            <a:rPr lang="en-US" b="1"/>
            <a:t>Project Management</a:t>
          </a:r>
          <a:r>
            <a:rPr lang="en-US"/>
            <a:t>: Effective tracking and management of development tasks.</a:t>
          </a:r>
        </a:p>
      </dgm:t>
    </dgm:pt>
    <dgm:pt modelId="{4F37E747-BE52-43C2-AD20-34A254B69270}" type="parTrans" cxnId="{8855D924-9F15-45E1-B0E0-8AAB00FA267A}">
      <dgm:prSet/>
      <dgm:spPr/>
      <dgm:t>
        <a:bodyPr/>
        <a:lstStyle/>
        <a:p>
          <a:endParaRPr lang="en-US"/>
        </a:p>
      </dgm:t>
    </dgm:pt>
    <dgm:pt modelId="{E828BC24-9DA6-4529-AE96-E6B9A72A9146}" type="sibTrans" cxnId="{8855D924-9F15-45E1-B0E0-8AAB00FA267A}">
      <dgm:prSet/>
      <dgm:spPr/>
      <dgm:t>
        <a:bodyPr/>
        <a:lstStyle/>
        <a:p>
          <a:endParaRPr lang="en-US"/>
        </a:p>
      </dgm:t>
    </dgm:pt>
    <dgm:pt modelId="{7A1F45DE-6A7A-41A9-9D38-915591ED736F}" type="pres">
      <dgm:prSet presAssocID="{3F47CDD4-07EB-4876-839B-B271AD397C63}" presName="root" presStyleCnt="0">
        <dgm:presLayoutVars>
          <dgm:dir/>
          <dgm:resizeHandles val="exact"/>
        </dgm:presLayoutVars>
      </dgm:prSet>
      <dgm:spPr/>
    </dgm:pt>
    <dgm:pt modelId="{B83CD574-D64A-4891-9F3C-06C537025FBC}" type="pres">
      <dgm:prSet presAssocID="{05BFC02D-83E5-41F5-84A9-E0139B64F800}" presName="compNode" presStyleCnt="0"/>
      <dgm:spPr/>
    </dgm:pt>
    <dgm:pt modelId="{C7A7434A-FF6B-497E-A87F-85564EA8036D}" type="pres">
      <dgm:prSet presAssocID="{05BFC02D-83E5-41F5-84A9-E0139B64F800}" presName="bgRect" presStyleLbl="bgShp" presStyleIdx="0" presStyleCnt="3"/>
      <dgm:spPr/>
    </dgm:pt>
    <dgm:pt modelId="{4653E3D9-C4B8-4484-8735-DB556E54F9C5}" type="pres">
      <dgm:prSet presAssocID="{05BFC02D-83E5-41F5-84A9-E0139B64F80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65ABCA08-C28E-4E9E-85F4-A104B2D0794E}" type="pres">
      <dgm:prSet presAssocID="{05BFC02D-83E5-41F5-84A9-E0139B64F800}" presName="spaceRect" presStyleCnt="0"/>
      <dgm:spPr/>
    </dgm:pt>
    <dgm:pt modelId="{E55A3628-048D-486D-9C46-0EECC0212286}" type="pres">
      <dgm:prSet presAssocID="{05BFC02D-83E5-41F5-84A9-E0139B64F800}" presName="parTx" presStyleLbl="revTx" presStyleIdx="0" presStyleCnt="3">
        <dgm:presLayoutVars>
          <dgm:chMax val="0"/>
          <dgm:chPref val="0"/>
        </dgm:presLayoutVars>
      </dgm:prSet>
      <dgm:spPr/>
    </dgm:pt>
    <dgm:pt modelId="{FFB32BE1-060F-4B58-8729-8147055E2B70}" type="pres">
      <dgm:prSet presAssocID="{E3C09BCB-D3CA-453A-8DC4-FA2F1CD262FB}" presName="sibTrans" presStyleCnt="0"/>
      <dgm:spPr/>
    </dgm:pt>
    <dgm:pt modelId="{6EBF7056-AAA8-4057-9E08-A7254184BBC6}" type="pres">
      <dgm:prSet presAssocID="{B93A606B-A484-426E-80FA-2708A47005C7}" presName="compNode" presStyleCnt="0"/>
      <dgm:spPr/>
    </dgm:pt>
    <dgm:pt modelId="{719BB24E-12AC-4909-9188-DA7EE46E9959}" type="pres">
      <dgm:prSet presAssocID="{B93A606B-A484-426E-80FA-2708A47005C7}" presName="bgRect" presStyleLbl="bgShp" presStyleIdx="1" presStyleCnt="3"/>
      <dgm:spPr/>
    </dgm:pt>
    <dgm:pt modelId="{3A0E66FE-A0D5-410D-98C6-D7AEB11BF250}" type="pres">
      <dgm:prSet presAssocID="{B93A606B-A484-426E-80FA-2708A47005C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B69FF44-461F-4C5A-BDBC-87FFD80F4228}" type="pres">
      <dgm:prSet presAssocID="{B93A606B-A484-426E-80FA-2708A47005C7}" presName="spaceRect" presStyleCnt="0"/>
      <dgm:spPr/>
    </dgm:pt>
    <dgm:pt modelId="{1129D97F-A626-4C4C-9397-4BD84C378AB1}" type="pres">
      <dgm:prSet presAssocID="{B93A606B-A484-426E-80FA-2708A47005C7}" presName="parTx" presStyleLbl="revTx" presStyleIdx="1" presStyleCnt="3">
        <dgm:presLayoutVars>
          <dgm:chMax val="0"/>
          <dgm:chPref val="0"/>
        </dgm:presLayoutVars>
      </dgm:prSet>
      <dgm:spPr/>
    </dgm:pt>
    <dgm:pt modelId="{58593B7A-D212-4987-8A1B-49C32499E9A9}" type="pres">
      <dgm:prSet presAssocID="{7EBEEC20-465F-43AC-8729-507CF5DC79F9}" presName="sibTrans" presStyleCnt="0"/>
      <dgm:spPr/>
    </dgm:pt>
    <dgm:pt modelId="{5364AECF-78DF-46CE-B429-2D7C9EDE2A27}" type="pres">
      <dgm:prSet presAssocID="{3824806C-1256-477B-ACD6-D0BB94665F98}" presName="compNode" presStyleCnt="0"/>
      <dgm:spPr/>
    </dgm:pt>
    <dgm:pt modelId="{DE224C96-6F4E-4A4F-B933-3576907F9B5F}" type="pres">
      <dgm:prSet presAssocID="{3824806C-1256-477B-ACD6-D0BB94665F98}" presName="bgRect" presStyleLbl="bgShp" presStyleIdx="2" presStyleCnt="3"/>
      <dgm:spPr/>
    </dgm:pt>
    <dgm:pt modelId="{B5E4D6A6-8061-41D5-A9A3-FB51C8818DA0}" type="pres">
      <dgm:prSet presAssocID="{3824806C-1256-477B-ACD6-D0BB94665F9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F19710E3-10D4-45F7-BA9F-300D55BA553C}" type="pres">
      <dgm:prSet presAssocID="{3824806C-1256-477B-ACD6-D0BB94665F98}" presName="spaceRect" presStyleCnt="0"/>
      <dgm:spPr/>
    </dgm:pt>
    <dgm:pt modelId="{E2E0E8B2-0065-43CB-B448-8FFC027B3668}" type="pres">
      <dgm:prSet presAssocID="{3824806C-1256-477B-ACD6-D0BB94665F9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1471B0B-AF76-4C94-B064-440BA12D511C}" type="presOf" srcId="{3824806C-1256-477B-ACD6-D0BB94665F98}" destId="{E2E0E8B2-0065-43CB-B448-8FFC027B3668}" srcOrd="0" destOrd="0" presId="urn:microsoft.com/office/officeart/2018/2/layout/IconVerticalSolidList"/>
    <dgm:cxn modelId="{8855D924-9F15-45E1-B0E0-8AAB00FA267A}" srcId="{3F47CDD4-07EB-4876-839B-B271AD397C63}" destId="{3824806C-1256-477B-ACD6-D0BB94665F98}" srcOrd="2" destOrd="0" parTransId="{4F37E747-BE52-43C2-AD20-34A254B69270}" sibTransId="{E828BC24-9DA6-4529-AE96-E6B9A72A9146}"/>
    <dgm:cxn modelId="{68678428-042D-4B2D-8754-F9C177C22394}" type="presOf" srcId="{B93A606B-A484-426E-80FA-2708A47005C7}" destId="{1129D97F-A626-4C4C-9397-4BD84C378AB1}" srcOrd="0" destOrd="0" presId="urn:microsoft.com/office/officeart/2018/2/layout/IconVerticalSolidList"/>
    <dgm:cxn modelId="{4F79EA50-946E-466B-B207-F8E7EFD96C67}" type="presOf" srcId="{05BFC02D-83E5-41F5-84A9-E0139B64F800}" destId="{E55A3628-048D-486D-9C46-0EECC0212286}" srcOrd="0" destOrd="0" presId="urn:microsoft.com/office/officeart/2018/2/layout/IconVerticalSolidList"/>
    <dgm:cxn modelId="{175FEBAA-C6AD-48B8-9A4B-E9127ABDDEC1}" type="presOf" srcId="{3F47CDD4-07EB-4876-839B-B271AD397C63}" destId="{7A1F45DE-6A7A-41A9-9D38-915591ED736F}" srcOrd="0" destOrd="0" presId="urn:microsoft.com/office/officeart/2018/2/layout/IconVerticalSolidList"/>
    <dgm:cxn modelId="{73B2C6AE-86E6-4C90-B56B-FCAE974C767C}" srcId="{3F47CDD4-07EB-4876-839B-B271AD397C63}" destId="{B93A606B-A484-426E-80FA-2708A47005C7}" srcOrd="1" destOrd="0" parTransId="{14A6B96E-18E3-43C7-BBF6-5F8932B8DA3B}" sibTransId="{7EBEEC20-465F-43AC-8729-507CF5DC79F9}"/>
    <dgm:cxn modelId="{164331CF-9DA7-4A33-9BE5-1FE36298E900}" srcId="{3F47CDD4-07EB-4876-839B-B271AD397C63}" destId="{05BFC02D-83E5-41F5-84A9-E0139B64F800}" srcOrd="0" destOrd="0" parTransId="{789B384A-23AC-4BA6-BBC5-48B45A85A21C}" sibTransId="{E3C09BCB-D3CA-453A-8DC4-FA2F1CD262FB}"/>
    <dgm:cxn modelId="{92C8ECA2-9112-4ED7-BD9A-442A3C4DBBD5}" type="presParOf" srcId="{7A1F45DE-6A7A-41A9-9D38-915591ED736F}" destId="{B83CD574-D64A-4891-9F3C-06C537025FBC}" srcOrd="0" destOrd="0" presId="urn:microsoft.com/office/officeart/2018/2/layout/IconVerticalSolidList"/>
    <dgm:cxn modelId="{4129F3EA-607D-41E2-8F37-D65B22C22C53}" type="presParOf" srcId="{B83CD574-D64A-4891-9F3C-06C537025FBC}" destId="{C7A7434A-FF6B-497E-A87F-85564EA8036D}" srcOrd="0" destOrd="0" presId="urn:microsoft.com/office/officeart/2018/2/layout/IconVerticalSolidList"/>
    <dgm:cxn modelId="{A4F498D6-B284-4A55-81F3-D8542DE4A66A}" type="presParOf" srcId="{B83CD574-D64A-4891-9F3C-06C537025FBC}" destId="{4653E3D9-C4B8-4484-8735-DB556E54F9C5}" srcOrd="1" destOrd="0" presId="urn:microsoft.com/office/officeart/2018/2/layout/IconVerticalSolidList"/>
    <dgm:cxn modelId="{8BDDC574-06AC-4E9C-A43B-3887EF5D2A07}" type="presParOf" srcId="{B83CD574-D64A-4891-9F3C-06C537025FBC}" destId="{65ABCA08-C28E-4E9E-85F4-A104B2D0794E}" srcOrd="2" destOrd="0" presId="urn:microsoft.com/office/officeart/2018/2/layout/IconVerticalSolidList"/>
    <dgm:cxn modelId="{0B8E675A-8504-4F66-AFF0-45CC6431B16B}" type="presParOf" srcId="{B83CD574-D64A-4891-9F3C-06C537025FBC}" destId="{E55A3628-048D-486D-9C46-0EECC0212286}" srcOrd="3" destOrd="0" presId="urn:microsoft.com/office/officeart/2018/2/layout/IconVerticalSolidList"/>
    <dgm:cxn modelId="{AC1FDEDB-D7A0-4D31-B387-8817B6CD7E11}" type="presParOf" srcId="{7A1F45DE-6A7A-41A9-9D38-915591ED736F}" destId="{FFB32BE1-060F-4B58-8729-8147055E2B70}" srcOrd="1" destOrd="0" presId="urn:microsoft.com/office/officeart/2018/2/layout/IconVerticalSolidList"/>
    <dgm:cxn modelId="{1B57BC65-90A8-439C-8E54-EB6678D083F9}" type="presParOf" srcId="{7A1F45DE-6A7A-41A9-9D38-915591ED736F}" destId="{6EBF7056-AAA8-4057-9E08-A7254184BBC6}" srcOrd="2" destOrd="0" presId="urn:microsoft.com/office/officeart/2018/2/layout/IconVerticalSolidList"/>
    <dgm:cxn modelId="{FAF1A588-F9BF-49AA-9325-362ECD437662}" type="presParOf" srcId="{6EBF7056-AAA8-4057-9E08-A7254184BBC6}" destId="{719BB24E-12AC-4909-9188-DA7EE46E9959}" srcOrd="0" destOrd="0" presId="urn:microsoft.com/office/officeart/2018/2/layout/IconVerticalSolidList"/>
    <dgm:cxn modelId="{D54ED2C8-A08F-477F-8991-1BDDCBA1B070}" type="presParOf" srcId="{6EBF7056-AAA8-4057-9E08-A7254184BBC6}" destId="{3A0E66FE-A0D5-410D-98C6-D7AEB11BF250}" srcOrd="1" destOrd="0" presId="urn:microsoft.com/office/officeart/2018/2/layout/IconVerticalSolidList"/>
    <dgm:cxn modelId="{712FFDFC-6C20-4844-B519-EAC4A1475EEA}" type="presParOf" srcId="{6EBF7056-AAA8-4057-9E08-A7254184BBC6}" destId="{BB69FF44-461F-4C5A-BDBC-87FFD80F4228}" srcOrd="2" destOrd="0" presId="urn:microsoft.com/office/officeart/2018/2/layout/IconVerticalSolidList"/>
    <dgm:cxn modelId="{FA005A89-AC31-49EA-B76D-3919A92373E4}" type="presParOf" srcId="{6EBF7056-AAA8-4057-9E08-A7254184BBC6}" destId="{1129D97F-A626-4C4C-9397-4BD84C378AB1}" srcOrd="3" destOrd="0" presId="urn:microsoft.com/office/officeart/2018/2/layout/IconVerticalSolidList"/>
    <dgm:cxn modelId="{08D9E3CF-870A-428B-92CB-FAD8CF944B14}" type="presParOf" srcId="{7A1F45DE-6A7A-41A9-9D38-915591ED736F}" destId="{58593B7A-D212-4987-8A1B-49C32499E9A9}" srcOrd="3" destOrd="0" presId="urn:microsoft.com/office/officeart/2018/2/layout/IconVerticalSolidList"/>
    <dgm:cxn modelId="{2F71D9AE-C412-40BF-AA4B-BCC2A1119981}" type="presParOf" srcId="{7A1F45DE-6A7A-41A9-9D38-915591ED736F}" destId="{5364AECF-78DF-46CE-B429-2D7C9EDE2A27}" srcOrd="4" destOrd="0" presId="urn:microsoft.com/office/officeart/2018/2/layout/IconVerticalSolidList"/>
    <dgm:cxn modelId="{37AA8C9B-ACB9-4B0D-8EB1-F9E5BEB9A1A5}" type="presParOf" srcId="{5364AECF-78DF-46CE-B429-2D7C9EDE2A27}" destId="{DE224C96-6F4E-4A4F-B933-3576907F9B5F}" srcOrd="0" destOrd="0" presId="urn:microsoft.com/office/officeart/2018/2/layout/IconVerticalSolidList"/>
    <dgm:cxn modelId="{F9CF396C-1B91-4D86-A309-A785CE3B614F}" type="presParOf" srcId="{5364AECF-78DF-46CE-B429-2D7C9EDE2A27}" destId="{B5E4D6A6-8061-41D5-A9A3-FB51C8818DA0}" srcOrd="1" destOrd="0" presId="urn:microsoft.com/office/officeart/2018/2/layout/IconVerticalSolidList"/>
    <dgm:cxn modelId="{88FF6192-47E3-4927-B59F-5482F508C8AC}" type="presParOf" srcId="{5364AECF-78DF-46CE-B429-2D7C9EDE2A27}" destId="{F19710E3-10D4-45F7-BA9F-300D55BA553C}" srcOrd="2" destOrd="0" presId="urn:microsoft.com/office/officeart/2018/2/layout/IconVerticalSolidList"/>
    <dgm:cxn modelId="{78C32F58-5CD2-4944-81F9-E8FA4BA3EC2B}" type="presParOf" srcId="{5364AECF-78DF-46CE-B429-2D7C9EDE2A27}" destId="{E2E0E8B2-0065-43CB-B448-8FFC027B366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A031B-3D93-4D79-9C39-41ECEAF93D23}">
      <dsp:nvSpPr>
        <dsp:cNvPr id="0" name=""/>
        <dsp:cNvSpPr/>
      </dsp:nvSpPr>
      <dsp:spPr>
        <a:xfrm>
          <a:off x="660352" y="496651"/>
          <a:ext cx="880284" cy="8802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C2484E-2FD0-4053-840D-50ADAE7DF569}">
      <dsp:nvSpPr>
        <dsp:cNvPr id="0" name=""/>
        <dsp:cNvSpPr/>
      </dsp:nvSpPr>
      <dsp:spPr>
        <a:xfrm>
          <a:off x="122400" y="1696226"/>
          <a:ext cx="195618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Azure Boards</a:t>
          </a:r>
          <a:r>
            <a:rPr lang="en-US" sz="1100" kern="1200"/>
            <a:t>: Agile project management and tracking.</a:t>
          </a:r>
        </a:p>
      </dsp:txBody>
      <dsp:txXfrm>
        <a:off x="122400" y="1696226"/>
        <a:ext cx="1956188" cy="720000"/>
      </dsp:txXfrm>
    </dsp:sp>
    <dsp:sp modelId="{B2458DFB-F965-4D69-A94A-A6F7B4F1026C}">
      <dsp:nvSpPr>
        <dsp:cNvPr id="0" name=""/>
        <dsp:cNvSpPr/>
      </dsp:nvSpPr>
      <dsp:spPr>
        <a:xfrm>
          <a:off x="2958874" y="496651"/>
          <a:ext cx="880284" cy="8802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C032D0-6918-4D20-9490-02E5586EDE7D}">
      <dsp:nvSpPr>
        <dsp:cNvPr id="0" name=""/>
        <dsp:cNvSpPr/>
      </dsp:nvSpPr>
      <dsp:spPr>
        <a:xfrm>
          <a:off x="2420922" y="1696226"/>
          <a:ext cx="195618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Azure Repos</a:t>
          </a:r>
          <a:r>
            <a:rPr lang="en-US" sz="1100" kern="1200"/>
            <a:t>: Source control with Git repositories.</a:t>
          </a:r>
        </a:p>
      </dsp:txBody>
      <dsp:txXfrm>
        <a:off x="2420922" y="1696226"/>
        <a:ext cx="1956188" cy="720000"/>
      </dsp:txXfrm>
    </dsp:sp>
    <dsp:sp modelId="{DB868402-9BF8-41ED-9EC7-E524D96222EF}">
      <dsp:nvSpPr>
        <dsp:cNvPr id="0" name=""/>
        <dsp:cNvSpPr/>
      </dsp:nvSpPr>
      <dsp:spPr>
        <a:xfrm>
          <a:off x="5257395" y="496651"/>
          <a:ext cx="880284" cy="8802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B87C39-34EA-4B4F-8A87-D9A5079178E9}">
      <dsp:nvSpPr>
        <dsp:cNvPr id="0" name=""/>
        <dsp:cNvSpPr/>
      </dsp:nvSpPr>
      <dsp:spPr>
        <a:xfrm>
          <a:off x="4719443" y="1696226"/>
          <a:ext cx="195618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Azure Pipelines</a:t>
          </a:r>
          <a:r>
            <a:rPr lang="en-US" sz="1100" kern="1200"/>
            <a:t>: CI/CD automation for building, testing, and deploying.</a:t>
          </a:r>
        </a:p>
      </dsp:txBody>
      <dsp:txXfrm>
        <a:off x="4719443" y="1696226"/>
        <a:ext cx="1956188" cy="720000"/>
      </dsp:txXfrm>
    </dsp:sp>
    <dsp:sp modelId="{31A93B5F-9AF7-4FED-A7B5-6E1038BE98A5}">
      <dsp:nvSpPr>
        <dsp:cNvPr id="0" name=""/>
        <dsp:cNvSpPr/>
      </dsp:nvSpPr>
      <dsp:spPr>
        <a:xfrm>
          <a:off x="1809613" y="2905273"/>
          <a:ext cx="880284" cy="88028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791AA-1E4D-4864-ADFD-BFADF7B2C4A7}">
      <dsp:nvSpPr>
        <dsp:cNvPr id="0" name=""/>
        <dsp:cNvSpPr/>
      </dsp:nvSpPr>
      <dsp:spPr>
        <a:xfrm>
          <a:off x="1271661" y="4104848"/>
          <a:ext cx="195618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Azure Test Plans</a:t>
          </a:r>
          <a:r>
            <a:rPr lang="en-US" sz="1100" kern="1200"/>
            <a:t>: Testing and quality assurance tools.</a:t>
          </a:r>
        </a:p>
      </dsp:txBody>
      <dsp:txXfrm>
        <a:off x="1271661" y="4104848"/>
        <a:ext cx="1956188" cy="720000"/>
      </dsp:txXfrm>
    </dsp:sp>
    <dsp:sp modelId="{6FAA227A-B1BB-4F35-BFDD-D0834DEC6EC7}">
      <dsp:nvSpPr>
        <dsp:cNvPr id="0" name=""/>
        <dsp:cNvSpPr/>
      </dsp:nvSpPr>
      <dsp:spPr>
        <a:xfrm>
          <a:off x="4108134" y="2905273"/>
          <a:ext cx="880284" cy="88028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8C8087-9296-4C63-8AD6-A2AB858EF0F4}">
      <dsp:nvSpPr>
        <dsp:cNvPr id="0" name=""/>
        <dsp:cNvSpPr/>
      </dsp:nvSpPr>
      <dsp:spPr>
        <a:xfrm>
          <a:off x="3570182" y="4104848"/>
          <a:ext cx="195618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Azure Artifacts</a:t>
          </a:r>
          <a:r>
            <a:rPr lang="en-US" sz="1100" kern="1200"/>
            <a:t>: Package management for dependency management.</a:t>
          </a:r>
        </a:p>
      </dsp:txBody>
      <dsp:txXfrm>
        <a:off x="3570182" y="4104848"/>
        <a:ext cx="1956188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6CFFF2-5D48-4A2B-8BA0-E4C4A8A039D5}">
      <dsp:nvSpPr>
        <dsp:cNvPr id="0" name=""/>
        <dsp:cNvSpPr/>
      </dsp:nvSpPr>
      <dsp:spPr>
        <a:xfrm>
          <a:off x="1942814" y="18045"/>
          <a:ext cx="1766812" cy="1766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02C05C-F8AB-4A2B-91C7-4C2D6A81B0CF}">
      <dsp:nvSpPr>
        <dsp:cNvPr id="0" name=""/>
        <dsp:cNvSpPr/>
      </dsp:nvSpPr>
      <dsp:spPr>
        <a:xfrm>
          <a:off x="863096" y="2223950"/>
          <a:ext cx="392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Overview</a:t>
          </a:r>
          <a:r>
            <a:rPr lang="en-US" sz="1700" kern="1200"/>
            <a:t>: Work item tracking, sprint planning, and customizable dashboards.</a:t>
          </a:r>
        </a:p>
      </dsp:txBody>
      <dsp:txXfrm>
        <a:off x="863096" y="2223950"/>
        <a:ext cx="3926250" cy="720000"/>
      </dsp:txXfrm>
    </dsp:sp>
    <dsp:sp modelId="{D011C1AB-F961-4CD7-A0A1-81FA312DD756}">
      <dsp:nvSpPr>
        <dsp:cNvPr id="0" name=""/>
        <dsp:cNvSpPr/>
      </dsp:nvSpPr>
      <dsp:spPr>
        <a:xfrm>
          <a:off x="6556158" y="18045"/>
          <a:ext cx="1766812" cy="1766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AF62BE-7446-4664-85EE-3AABE64FA4BA}">
      <dsp:nvSpPr>
        <dsp:cNvPr id="0" name=""/>
        <dsp:cNvSpPr/>
      </dsp:nvSpPr>
      <dsp:spPr>
        <a:xfrm>
          <a:off x="5476439" y="2223950"/>
          <a:ext cx="392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Features</a:t>
          </a:r>
          <a:r>
            <a:rPr lang="en-US" sz="1700" kern="1200"/>
            <a:t>: Kanban boards, Scrum boards, backlogs, and queries.</a:t>
          </a:r>
        </a:p>
      </dsp:txBody>
      <dsp:txXfrm>
        <a:off x="5476439" y="2223950"/>
        <a:ext cx="3926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515331-08A9-4EAA-95C2-74C7671E0975}">
      <dsp:nvSpPr>
        <dsp:cNvPr id="0" name=""/>
        <dsp:cNvSpPr/>
      </dsp:nvSpPr>
      <dsp:spPr>
        <a:xfrm>
          <a:off x="0" y="855526"/>
          <a:ext cx="6832212" cy="15794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376C77-AD7E-46C2-8923-CBDBDE2CA127}">
      <dsp:nvSpPr>
        <dsp:cNvPr id="0" name=""/>
        <dsp:cNvSpPr/>
      </dsp:nvSpPr>
      <dsp:spPr>
        <a:xfrm>
          <a:off x="477778" y="1210899"/>
          <a:ext cx="868688" cy="8686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B92D86-5080-4BD4-A263-33870804000E}">
      <dsp:nvSpPr>
        <dsp:cNvPr id="0" name=""/>
        <dsp:cNvSpPr/>
      </dsp:nvSpPr>
      <dsp:spPr>
        <a:xfrm>
          <a:off x="1824245" y="855526"/>
          <a:ext cx="5007966" cy="1579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157" tIns="167157" rIns="167157" bIns="167157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Overview</a:t>
          </a:r>
          <a:r>
            <a:rPr lang="en-US" sz="2300" kern="1200"/>
            <a:t>: Provides Git repositories or Team Foundation Version Control (TFVC).</a:t>
          </a:r>
        </a:p>
      </dsp:txBody>
      <dsp:txXfrm>
        <a:off x="1824245" y="855526"/>
        <a:ext cx="5007966" cy="1579433"/>
      </dsp:txXfrm>
    </dsp:sp>
    <dsp:sp modelId="{F493E15B-2E4D-4A96-854A-2D4CDC3CD22C}">
      <dsp:nvSpPr>
        <dsp:cNvPr id="0" name=""/>
        <dsp:cNvSpPr/>
      </dsp:nvSpPr>
      <dsp:spPr>
        <a:xfrm>
          <a:off x="0" y="2829818"/>
          <a:ext cx="6832212" cy="15794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B5826C-3200-41F2-BDFD-C49C7C7469EA}">
      <dsp:nvSpPr>
        <dsp:cNvPr id="0" name=""/>
        <dsp:cNvSpPr/>
      </dsp:nvSpPr>
      <dsp:spPr>
        <a:xfrm>
          <a:off x="477778" y="3185191"/>
          <a:ext cx="868688" cy="8686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E6A674-250E-4FC2-B674-B4EA9C71B416}">
      <dsp:nvSpPr>
        <dsp:cNvPr id="0" name=""/>
        <dsp:cNvSpPr/>
      </dsp:nvSpPr>
      <dsp:spPr>
        <a:xfrm>
          <a:off x="1824245" y="2829818"/>
          <a:ext cx="5007966" cy="1579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157" tIns="167157" rIns="167157" bIns="167157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Features</a:t>
          </a:r>
          <a:r>
            <a:rPr lang="en-US" sz="2300" kern="1200"/>
            <a:t>: Code reviews, branch policies, pull requests, and integrations.</a:t>
          </a:r>
        </a:p>
      </dsp:txBody>
      <dsp:txXfrm>
        <a:off x="1824245" y="2829818"/>
        <a:ext cx="5007966" cy="15794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B11614-D6AB-4EEE-866E-DFADA02F7640}">
      <dsp:nvSpPr>
        <dsp:cNvPr id="0" name=""/>
        <dsp:cNvSpPr/>
      </dsp:nvSpPr>
      <dsp:spPr>
        <a:xfrm>
          <a:off x="0" y="855526"/>
          <a:ext cx="6832212" cy="15794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E71CCA-6AF4-485A-9237-C72305860CF4}">
      <dsp:nvSpPr>
        <dsp:cNvPr id="0" name=""/>
        <dsp:cNvSpPr/>
      </dsp:nvSpPr>
      <dsp:spPr>
        <a:xfrm>
          <a:off x="477778" y="1210899"/>
          <a:ext cx="868688" cy="8686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D6F297-EC9F-43E2-9EEC-BBEA4054DF53}">
      <dsp:nvSpPr>
        <dsp:cNvPr id="0" name=""/>
        <dsp:cNvSpPr/>
      </dsp:nvSpPr>
      <dsp:spPr>
        <a:xfrm>
          <a:off x="1824245" y="855526"/>
          <a:ext cx="5007966" cy="1579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157" tIns="167157" rIns="167157" bIns="16715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Overview</a:t>
          </a:r>
          <a:r>
            <a:rPr lang="en-US" sz="2200" kern="1200"/>
            <a:t>: CI/CD for automating build, test, and deployment processes.</a:t>
          </a:r>
        </a:p>
      </dsp:txBody>
      <dsp:txXfrm>
        <a:off x="1824245" y="855526"/>
        <a:ext cx="5007966" cy="1579433"/>
      </dsp:txXfrm>
    </dsp:sp>
    <dsp:sp modelId="{18CC3AF2-F67D-4D84-9300-D71D84E87805}">
      <dsp:nvSpPr>
        <dsp:cNvPr id="0" name=""/>
        <dsp:cNvSpPr/>
      </dsp:nvSpPr>
      <dsp:spPr>
        <a:xfrm>
          <a:off x="0" y="2829818"/>
          <a:ext cx="6832212" cy="15794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D5C232-4381-42C3-B205-6C6FC1C14C76}">
      <dsp:nvSpPr>
        <dsp:cNvPr id="0" name=""/>
        <dsp:cNvSpPr/>
      </dsp:nvSpPr>
      <dsp:spPr>
        <a:xfrm>
          <a:off x="477778" y="3185191"/>
          <a:ext cx="868688" cy="8686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03368F-E038-449C-B0CA-2769F7A5C74C}">
      <dsp:nvSpPr>
        <dsp:cNvPr id="0" name=""/>
        <dsp:cNvSpPr/>
      </dsp:nvSpPr>
      <dsp:spPr>
        <a:xfrm>
          <a:off x="1824245" y="2829818"/>
          <a:ext cx="5007966" cy="1579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157" tIns="167157" rIns="167157" bIns="16715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Features</a:t>
          </a:r>
          <a:r>
            <a:rPr lang="en-US" sz="2200" kern="1200"/>
            <a:t>: Multi-platform support (Linux, macOS, Windows), YAML pipelines, and integration with various tools.</a:t>
          </a:r>
        </a:p>
      </dsp:txBody>
      <dsp:txXfrm>
        <a:off x="1824245" y="2829818"/>
        <a:ext cx="5007966" cy="157943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4F307A-1AE9-4A0A-BD88-31A7E5D84CC9}">
      <dsp:nvSpPr>
        <dsp:cNvPr id="0" name=""/>
        <dsp:cNvSpPr/>
      </dsp:nvSpPr>
      <dsp:spPr>
        <a:xfrm>
          <a:off x="0" y="855526"/>
          <a:ext cx="6832212" cy="15794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3193F9-45A9-4260-9595-93F1B2096681}">
      <dsp:nvSpPr>
        <dsp:cNvPr id="0" name=""/>
        <dsp:cNvSpPr/>
      </dsp:nvSpPr>
      <dsp:spPr>
        <a:xfrm>
          <a:off x="477778" y="1210899"/>
          <a:ext cx="868688" cy="8686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E844B5-C543-4577-B1A4-AF128F4A51C8}">
      <dsp:nvSpPr>
        <dsp:cNvPr id="0" name=""/>
        <dsp:cNvSpPr/>
      </dsp:nvSpPr>
      <dsp:spPr>
        <a:xfrm>
          <a:off x="1824245" y="855526"/>
          <a:ext cx="5007966" cy="1579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157" tIns="167157" rIns="167157" bIns="16715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Overview</a:t>
          </a:r>
          <a:r>
            <a:rPr lang="en-US" sz="2200" kern="1200"/>
            <a:t>: Comprehensive testing tools for manual and exploratory testing.</a:t>
          </a:r>
        </a:p>
      </dsp:txBody>
      <dsp:txXfrm>
        <a:off x="1824245" y="855526"/>
        <a:ext cx="5007966" cy="1579433"/>
      </dsp:txXfrm>
    </dsp:sp>
    <dsp:sp modelId="{492287EF-72A3-4E84-B9C4-72384C27BED2}">
      <dsp:nvSpPr>
        <dsp:cNvPr id="0" name=""/>
        <dsp:cNvSpPr/>
      </dsp:nvSpPr>
      <dsp:spPr>
        <a:xfrm>
          <a:off x="0" y="2829818"/>
          <a:ext cx="6832212" cy="15794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A29112-C739-4CC3-A2BF-B96AB9A0FBF6}">
      <dsp:nvSpPr>
        <dsp:cNvPr id="0" name=""/>
        <dsp:cNvSpPr/>
      </dsp:nvSpPr>
      <dsp:spPr>
        <a:xfrm>
          <a:off x="477778" y="3185191"/>
          <a:ext cx="868688" cy="8686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88B620-BF8B-4681-9873-C43BE938ACA7}">
      <dsp:nvSpPr>
        <dsp:cNvPr id="0" name=""/>
        <dsp:cNvSpPr/>
      </dsp:nvSpPr>
      <dsp:spPr>
        <a:xfrm>
          <a:off x="1824245" y="2829818"/>
          <a:ext cx="5007966" cy="1579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157" tIns="167157" rIns="167157" bIns="16715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Features</a:t>
          </a:r>
          <a:r>
            <a:rPr lang="en-US" sz="2200" kern="1200"/>
            <a:t>: Test case management, automated testing, and integration with pipelines.</a:t>
          </a:r>
        </a:p>
      </dsp:txBody>
      <dsp:txXfrm>
        <a:off x="1824245" y="2829818"/>
        <a:ext cx="5007966" cy="157943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F6AABE-8265-4FCB-B46C-C71BB686D06F}">
      <dsp:nvSpPr>
        <dsp:cNvPr id="0" name=""/>
        <dsp:cNvSpPr/>
      </dsp:nvSpPr>
      <dsp:spPr>
        <a:xfrm>
          <a:off x="0" y="855526"/>
          <a:ext cx="6832212" cy="15794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83B877-2912-4F2D-9AB2-DB48ADA571B4}">
      <dsp:nvSpPr>
        <dsp:cNvPr id="0" name=""/>
        <dsp:cNvSpPr/>
      </dsp:nvSpPr>
      <dsp:spPr>
        <a:xfrm>
          <a:off x="477778" y="1210899"/>
          <a:ext cx="868688" cy="8686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54CC47-7E52-4FF8-96A1-6BD80CA3BB04}">
      <dsp:nvSpPr>
        <dsp:cNvPr id="0" name=""/>
        <dsp:cNvSpPr/>
      </dsp:nvSpPr>
      <dsp:spPr>
        <a:xfrm>
          <a:off x="1824245" y="855526"/>
          <a:ext cx="5007966" cy="1579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157" tIns="167157" rIns="167157" bIns="16715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Overview</a:t>
          </a:r>
          <a:r>
            <a:rPr lang="en-US" sz="2400" kern="1200"/>
            <a:t>: Hosting and managing NuGet, npm, Maven, and Python packages.</a:t>
          </a:r>
        </a:p>
      </dsp:txBody>
      <dsp:txXfrm>
        <a:off x="1824245" y="855526"/>
        <a:ext cx="5007966" cy="1579433"/>
      </dsp:txXfrm>
    </dsp:sp>
    <dsp:sp modelId="{55F21375-2771-4253-9C38-CDED87B9C3E4}">
      <dsp:nvSpPr>
        <dsp:cNvPr id="0" name=""/>
        <dsp:cNvSpPr/>
      </dsp:nvSpPr>
      <dsp:spPr>
        <a:xfrm>
          <a:off x="0" y="2829818"/>
          <a:ext cx="6832212" cy="15794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835644-D026-43D8-88E3-AECA276DEE52}">
      <dsp:nvSpPr>
        <dsp:cNvPr id="0" name=""/>
        <dsp:cNvSpPr/>
      </dsp:nvSpPr>
      <dsp:spPr>
        <a:xfrm>
          <a:off x="477778" y="3185191"/>
          <a:ext cx="868688" cy="8686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72F93C-7AAE-4F5A-BF61-32109EAA8BED}">
      <dsp:nvSpPr>
        <dsp:cNvPr id="0" name=""/>
        <dsp:cNvSpPr/>
      </dsp:nvSpPr>
      <dsp:spPr>
        <a:xfrm>
          <a:off x="1824245" y="2829818"/>
          <a:ext cx="5007966" cy="1579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157" tIns="167157" rIns="167157" bIns="16715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Features</a:t>
          </a:r>
          <a:r>
            <a:rPr lang="en-US" sz="2400" kern="1200"/>
            <a:t>: Dependency management, version control, and feed management.</a:t>
          </a:r>
        </a:p>
      </dsp:txBody>
      <dsp:txXfrm>
        <a:off x="1824245" y="2829818"/>
        <a:ext cx="5007966" cy="157943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A7434A-FF6B-497E-A87F-85564EA8036D}">
      <dsp:nvSpPr>
        <dsp:cNvPr id="0" name=""/>
        <dsp:cNvSpPr/>
      </dsp:nvSpPr>
      <dsp:spPr>
        <a:xfrm>
          <a:off x="0" y="642"/>
          <a:ext cx="6832212" cy="15038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53E3D9-C4B8-4484-8735-DB556E54F9C5}">
      <dsp:nvSpPr>
        <dsp:cNvPr id="0" name=""/>
        <dsp:cNvSpPr/>
      </dsp:nvSpPr>
      <dsp:spPr>
        <a:xfrm>
          <a:off x="454916" y="339010"/>
          <a:ext cx="827120" cy="8271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5A3628-048D-486D-9C46-0EECC0212286}">
      <dsp:nvSpPr>
        <dsp:cNvPr id="0" name=""/>
        <dsp:cNvSpPr/>
      </dsp:nvSpPr>
      <dsp:spPr>
        <a:xfrm>
          <a:off x="1736952" y="642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Small to Large Enterprises</a:t>
          </a:r>
          <a:r>
            <a:rPr lang="en-US" sz="2200" kern="1200"/>
            <a:t>: Tailored solutions for various organizational sizes.</a:t>
          </a:r>
        </a:p>
      </dsp:txBody>
      <dsp:txXfrm>
        <a:off x="1736952" y="642"/>
        <a:ext cx="5095259" cy="1503855"/>
      </dsp:txXfrm>
    </dsp:sp>
    <dsp:sp modelId="{719BB24E-12AC-4909-9188-DA7EE46E9959}">
      <dsp:nvSpPr>
        <dsp:cNvPr id="0" name=""/>
        <dsp:cNvSpPr/>
      </dsp:nvSpPr>
      <dsp:spPr>
        <a:xfrm>
          <a:off x="0" y="1880461"/>
          <a:ext cx="6832212" cy="15038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0E66FE-A0D5-410D-98C6-D7AEB11BF250}">
      <dsp:nvSpPr>
        <dsp:cNvPr id="0" name=""/>
        <dsp:cNvSpPr/>
      </dsp:nvSpPr>
      <dsp:spPr>
        <a:xfrm>
          <a:off x="454916" y="2218829"/>
          <a:ext cx="827120" cy="8271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29D97F-A626-4C4C-9397-4BD84C378AB1}">
      <dsp:nvSpPr>
        <dsp:cNvPr id="0" name=""/>
        <dsp:cNvSpPr/>
      </dsp:nvSpPr>
      <dsp:spPr>
        <a:xfrm>
          <a:off x="1736952" y="1880461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Continuous Integration/Continuous Deployment (CI/CD)</a:t>
          </a:r>
          <a:r>
            <a:rPr lang="en-US" sz="2200" kern="1200"/>
            <a:t>: Automating deployment pipelines.</a:t>
          </a:r>
        </a:p>
      </dsp:txBody>
      <dsp:txXfrm>
        <a:off x="1736952" y="1880461"/>
        <a:ext cx="5095259" cy="1503855"/>
      </dsp:txXfrm>
    </dsp:sp>
    <dsp:sp modelId="{DE224C96-6F4E-4A4F-B933-3576907F9B5F}">
      <dsp:nvSpPr>
        <dsp:cNvPr id="0" name=""/>
        <dsp:cNvSpPr/>
      </dsp:nvSpPr>
      <dsp:spPr>
        <a:xfrm>
          <a:off x="0" y="3760280"/>
          <a:ext cx="6832212" cy="15038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E4D6A6-8061-41D5-A9A3-FB51C8818DA0}">
      <dsp:nvSpPr>
        <dsp:cNvPr id="0" name=""/>
        <dsp:cNvSpPr/>
      </dsp:nvSpPr>
      <dsp:spPr>
        <a:xfrm>
          <a:off x="454916" y="4098648"/>
          <a:ext cx="827120" cy="8271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E0E8B2-0065-43CB-B448-8FFC027B3668}">
      <dsp:nvSpPr>
        <dsp:cNvPr id="0" name=""/>
        <dsp:cNvSpPr/>
      </dsp:nvSpPr>
      <dsp:spPr>
        <a:xfrm>
          <a:off x="1736952" y="3760280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Project Management</a:t>
          </a:r>
          <a:r>
            <a:rPr lang="en-US" sz="2200" kern="1200"/>
            <a:t>: Effective tracking and management of development tasks.</a:t>
          </a:r>
        </a:p>
      </dsp:txBody>
      <dsp:txXfrm>
        <a:off x="1736952" y="3760280"/>
        <a:ext cx="5095259" cy="15038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32476-technology-transparent-imag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9224" y="645106"/>
            <a:ext cx="3650279" cy="105791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600" dirty="0"/>
              <a:t>Azure DevOps</a:t>
            </a: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r>
              <a:rPr lang="en-US" sz="1200" dirty="0">
                <a:latin typeface="Calibri"/>
                <a:ea typeface="Calibri"/>
                <a:cs typeface="Calibri"/>
              </a:rPr>
              <a:t>by</a:t>
            </a:r>
            <a:br>
              <a:rPr lang="en-US" sz="3600" dirty="0"/>
            </a:br>
            <a:r>
              <a:rPr lang="en-US" sz="3600" dirty="0"/>
              <a:t>Naveen Jayachandran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4543A62-A2AB-454A-878E-D3D9190D5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9225" y="2133600"/>
            <a:ext cx="3650278" cy="375925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 descr="A blue globe and laptops&#10;&#10;Description automatically generated">
            <a:extLst>
              <a:ext uri="{FF2B5EF4-FFF2-40B4-BE49-F238E27FC236}">
                <a16:creationId xmlns:a16="http://schemas.microsoft.com/office/drawing/2014/main" id="{E2A8FA04-FA2E-8D93-BCA3-4120E760E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16" r="-1" b="-1"/>
          <a:stretch/>
        </p:blipFill>
        <p:spPr>
          <a:xfrm>
            <a:off x="4619543" y="640080"/>
            <a:ext cx="6953577" cy="5252773"/>
          </a:xfrm>
          <a:prstGeom prst="rect">
            <a:avLst/>
          </a:prstGeom>
        </p:spPr>
      </p:pic>
      <p:sp>
        <p:nvSpPr>
          <p:cNvPr id="46" name="Freeform 11">
            <a:extLst>
              <a:ext uri="{FF2B5EF4-FFF2-40B4-BE49-F238E27FC236}">
                <a16:creationId xmlns:a16="http://schemas.microsoft.com/office/drawing/2014/main" id="{50553464-41F1-4160-9D02-7C5EC7013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Your profile picture">
            <a:extLst>
              <a:ext uri="{FF2B5EF4-FFF2-40B4-BE49-F238E27FC236}">
                <a16:creationId xmlns:a16="http://schemas.microsoft.com/office/drawing/2014/main" id="{FE9D5CBA-9659-70D6-AEDE-F061F3D79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42" y="1713904"/>
            <a:ext cx="2598517" cy="265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25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BF58F-F548-8E5D-5853-64BA09361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  <a:ea typeface="+mj-lt"/>
                <a:cs typeface="+mj-lt"/>
              </a:rPr>
              <a:t>Use Cases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6E0A71-756E-EC53-1012-856FDFE140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407970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4548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317EBE3-FF86-4DA1-BC9A-331F7F214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4D43EC1-35FA-4FC3-8526-F655CEB09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B69A85-71AF-601A-24E8-445AE7C8E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326" y="1318591"/>
            <a:ext cx="5882201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chemeClr val="tx2">
                    <a:lumMod val="75000"/>
                  </a:schemeClr>
                </a:solidFill>
              </a:rPr>
              <a:t>Thank you</a:t>
            </a:r>
            <a:br>
              <a:rPr lang="en-US" sz="5400">
                <a:solidFill>
                  <a:schemeClr val="tx2">
                    <a:lumMod val="75000"/>
                  </a:schemeClr>
                </a:solidFill>
              </a:rPr>
            </a:br>
            <a:endParaRPr lang="en-US" sz="54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1EFB9-F7E5-F0A8-D8A4-2E96507F3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519" y="804334"/>
            <a:ext cx="3164648" cy="52493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buNone/>
            </a:pPr>
            <a:r>
              <a:rPr lang="en-US">
                <a:solidFill>
                  <a:schemeClr val="tx2">
                    <a:lumMod val="75000"/>
                  </a:schemeClr>
                </a:solidFill>
              </a:rPr>
              <a:t>By Naveen Jayachandran</a:t>
            </a:r>
          </a:p>
        </p:txBody>
      </p:sp>
    </p:spTree>
    <p:extLst>
      <p:ext uri="{BB962C8B-B14F-4D97-AF65-F5344CB8AC3E}">
        <p14:creationId xmlns:p14="http://schemas.microsoft.com/office/powerpoint/2010/main" val="3885201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B1FDDE-6374-D482-6DF1-65550FF76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  <a:ea typeface="+mj-lt"/>
                <a:cs typeface="+mj-lt"/>
              </a:rPr>
              <a:t>What is Azure DevOps?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43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FA30B-7B8B-5695-C3FA-F10B58945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578" y="589722"/>
            <a:ext cx="6798033" cy="5321500"/>
          </a:xfrm>
        </p:spPr>
        <p:txBody>
          <a:bodyPr anchor="ctr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Definition</a:t>
            </a:r>
            <a:r>
              <a:rPr lang="en-US" dirty="0">
                <a:ea typeface="+mn-lt"/>
                <a:cs typeface="+mn-lt"/>
              </a:rPr>
              <a:t>: Azure DevOps is a suite of development tools and services from Microsoft that provides an end-to-end DevOps toolchain for developing and deploying software.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Components</a:t>
            </a:r>
            <a:r>
              <a:rPr lang="en-US" dirty="0">
                <a:ea typeface="+mn-lt"/>
                <a:cs typeface="+mn-lt"/>
              </a:rPr>
              <a:t>: It includes services for CI/CD, version control, project management, and more.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566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B1FDDE-6374-D482-6DF1-65550FF76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ea typeface="+mj-lt"/>
                <a:cs typeface="+mj-lt"/>
              </a:rPr>
              <a:t>Key Features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7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9" name="Content Placeholder 2">
            <a:extLst>
              <a:ext uri="{FF2B5EF4-FFF2-40B4-BE49-F238E27FC236}">
                <a16:creationId xmlns:a16="http://schemas.microsoft.com/office/drawing/2014/main" id="{71C6849A-F865-F730-BD8D-65BDCC2AD0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706578" y="589722"/>
          <a:ext cx="6798033" cy="5321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894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7E8610-2DF7-4AF0-B876-0F3B7882A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C8C023-62A6-4DA0-8DF4-3F4EA9409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E8B607-5340-1E71-7664-60CA36BFB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Azure Boards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26B9FE07-322E-43FB-8707-C9826BD90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83CB55-E1AE-9EEB-0C86-B4331E4088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0072432"/>
              </p:ext>
            </p:extLst>
          </p:nvPr>
        </p:nvGraphicFramePr>
        <p:xfrm>
          <a:off x="961012" y="2930805"/>
          <a:ext cx="10265786" cy="2961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799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9E9E90-7BEA-C204-CA74-DB24891C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  <a:ea typeface="+mj-lt"/>
                <a:cs typeface="+mj-lt"/>
              </a:rPr>
              <a:t>Azure Repos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C79C4EA1-7812-CEE2-D4B3-CEC4266C3C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9982349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7191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7DF202-C483-42E8-536A-EE6EE7DDE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  <a:ea typeface="+mj-lt"/>
                <a:cs typeface="+mj-lt"/>
              </a:rPr>
              <a:t>Azure Pipelines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A4973806-AE51-2D21-CA2A-E7C6903F5F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8812350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2681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93FB49-A3C2-E781-8298-062AF0C5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  <a:ea typeface="+mj-lt"/>
                <a:cs typeface="+mj-lt"/>
              </a:rPr>
              <a:t>Azure Test Plans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93407E-6F9C-80E2-05B0-B956700345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7524024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2842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163F3E-2063-7BC7-748F-97FE2DBB1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  <a:ea typeface="+mj-lt"/>
                <a:cs typeface="+mj-lt"/>
              </a:rPr>
              <a:t>Azure Artifacts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CC4425E-A536-BE14-A309-9A2F903EDF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7051861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6051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2D9DD3-241A-05E0-F569-211D4EBFA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Benefits of Azure DevOps</a:t>
            </a:r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61A21-B4E8-22F6-AE80-CD9043AD5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ea typeface="+mn-lt"/>
                <a:cs typeface="+mn-lt"/>
              </a:rPr>
              <a:t>Integration</a:t>
            </a:r>
            <a:r>
              <a:rPr lang="en-US" dirty="0">
                <a:ea typeface="+mn-lt"/>
                <a:cs typeface="+mn-lt"/>
              </a:rPr>
              <a:t>: Seamless integration with Microsoft products and other third-party tools.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b="1">
                <a:ea typeface="+mn-lt"/>
                <a:cs typeface="+mn-lt"/>
              </a:rPr>
              <a:t>Flexibility</a:t>
            </a:r>
            <a:r>
              <a:rPr lang="en-US">
                <a:ea typeface="+mn-lt"/>
                <a:cs typeface="+mn-lt"/>
              </a:rPr>
              <a:t>: Supports various development methodologies (Agile, Scrum, Kanban).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b="1" dirty="0">
                <a:ea typeface="+mn-lt"/>
                <a:cs typeface="+mn-lt"/>
              </a:rPr>
              <a:t>Scalability</a:t>
            </a:r>
            <a:r>
              <a:rPr lang="en-US" dirty="0">
                <a:ea typeface="+mn-lt"/>
                <a:cs typeface="+mn-lt"/>
              </a:rPr>
              <a:t>: Scales with your organization's needs.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b="1" dirty="0">
                <a:ea typeface="+mn-lt"/>
                <a:cs typeface="+mn-lt"/>
              </a:rPr>
              <a:t>Security</a:t>
            </a:r>
            <a:r>
              <a:rPr lang="en-US" dirty="0">
                <a:ea typeface="+mn-lt"/>
                <a:cs typeface="+mn-lt"/>
              </a:rPr>
              <a:t>: Built-in security features and compliance certifications.</a:t>
            </a:r>
            <a:endParaRPr lang="en-US"/>
          </a:p>
          <a:p>
            <a:pPr>
              <a:lnSpc>
                <a:spcPct val="90000"/>
              </a:lnSpc>
            </a:pPr>
            <a:endParaRPr lang="en-US"/>
          </a:p>
        </p:txBody>
      </p:sp>
      <p:pic>
        <p:nvPicPr>
          <p:cNvPr id="23" name="Graphic 22" descr="Laptop Secure">
            <a:extLst>
              <a:ext uri="{FF2B5EF4-FFF2-40B4-BE49-F238E27FC236}">
                <a16:creationId xmlns:a16="http://schemas.microsoft.com/office/drawing/2014/main" id="{FBEA5F95-DB05-7CA1-FBB9-B45507515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69945" y="640080"/>
            <a:ext cx="5252773" cy="5252773"/>
          </a:xfrm>
          <a:prstGeom prst="rect">
            <a:avLst/>
          </a:prstGeom>
        </p:spPr>
      </p:pic>
      <p:sp>
        <p:nvSpPr>
          <p:cNvPr id="24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0192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Wisp</vt:lpstr>
      <vt:lpstr>Azure DevOps        by Naveen Jayachandran</vt:lpstr>
      <vt:lpstr>What is Azure DevOps?</vt:lpstr>
      <vt:lpstr>Key Features</vt:lpstr>
      <vt:lpstr>Azure Boards</vt:lpstr>
      <vt:lpstr>Azure Repos</vt:lpstr>
      <vt:lpstr>Azure Pipelines</vt:lpstr>
      <vt:lpstr>Azure Test Plans</vt:lpstr>
      <vt:lpstr>Azure Artifacts</vt:lpstr>
      <vt:lpstr>Benefits of Azure DevOps</vt:lpstr>
      <vt:lpstr>Use Cases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77</cp:revision>
  <dcterms:created xsi:type="dcterms:W3CDTF">2014-09-12T02:13:59Z</dcterms:created>
  <dcterms:modified xsi:type="dcterms:W3CDTF">2024-08-21T19:20:54Z</dcterms:modified>
</cp:coreProperties>
</file>