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2BDEC-CCBD-51D9-519C-B16012BD3F7F}" v="97" dt="2024-08-21T20:20:22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Jayachandran" userId="S::naveen@argti.co.uk::61d8c63f-0795-45aa-b48d-c06126c958ff" providerId="AD" clId="Web-{AF32BDEC-CCBD-51D9-519C-B16012BD3F7F}"/>
    <pc:docChg chg="addSld modSld">
      <pc:chgData name="Naveen Jayachandran" userId="S::naveen@argti.co.uk::61d8c63f-0795-45aa-b48d-c06126c958ff" providerId="AD" clId="Web-{AF32BDEC-CCBD-51D9-519C-B16012BD3F7F}" dt="2024-08-21T20:20:00.327" v="118"/>
      <pc:docMkLst>
        <pc:docMk/>
      </pc:docMkLst>
      <pc:sldChg chg="addSp delSp modSp mod setBg">
        <pc:chgData name="Naveen Jayachandran" userId="S::naveen@argti.co.uk::61d8c63f-0795-45aa-b48d-c06126c958ff" providerId="AD" clId="Web-{AF32BDEC-CCBD-51D9-519C-B16012BD3F7F}" dt="2024-08-21T20:10:23.929" v="23" actId="1076"/>
        <pc:sldMkLst>
          <pc:docMk/>
          <pc:sldMk cId="3622625124" sldId="256"/>
        </pc:sldMkLst>
        <pc:spChg chg="mod">
          <ac:chgData name="Naveen Jayachandran" userId="S::naveen@argti.co.uk::61d8c63f-0795-45aa-b48d-c06126c958ff" providerId="AD" clId="Web-{AF32BDEC-CCBD-51D9-519C-B16012BD3F7F}" dt="2024-08-21T20:09:23.161" v="5" actId="20577"/>
          <ac:spMkLst>
            <pc:docMk/>
            <pc:sldMk cId="3622625124" sldId="256"/>
            <ac:spMk id="2" creationId="{00000000-0000-0000-0000-000000000000}"/>
          </ac:spMkLst>
        </pc:spChg>
        <pc:spChg chg="mod">
          <ac:chgData name="Naveen Jayachandran" userId="S::naveen@argti.co.uk::61d8c63f-0795-45aa-b48d-c06126c958ff" providerId="AD" clId="Web-{AF32BDEC-CCBD-51D9-519C-B16012BD3F7F}" dt="2024-08-21T20:09:51.194" v="21" actId="20577"/>
          <ac:spMkLst>
            <pc:docMk/>
            <pc:sldMk cId="3622625124" sldId="256"/>
            <ac:spMk id="3" creationId="{00000000-0000-0000-0000-000000000000}"/>
          </ac:spMkLst>
        </pc:spChg>
        <pc:spChg chg="add del mod">
          <ac:chgData name="Naveen Jayachandran" userId="S::naveen@argti.co.uk::61d8c63f-0795-45aa-b48d-c06126c958ff" providerId="AD" clId="Web-{AF32BDEC-CCBD-51D9-519C-B16012BD3F7F}" dt="2024-08-21T20:09:04.958" v="4"/>
          <ac:spMkLst>
            <pc:docMk/>
            <pc:sldMk cId="3622625124" sldId="256"/>
            <ac:spMk id="5" creationId="{79BFC3CF-9751-0E01-6995-4E30ED8DC178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09:04.958" v="4"/>
          <ac:spMkLst>
            <pc:docMk/>
            <pc:sldMk cId="3622625124" sldId="256"/>
            <ac:spMk id="38" creationId="{1996130F-9AB5-4DE9-8574-3AF891C5C172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09:04.958" v="4"/>
          <ac:spMkLst>
            <pc:docMk/>
            <pc:sldMk cId="3622625124" sldId="256"/>
            <ac:spMk id="40" creationId="{7326F4E6-9131-42DA-97B2-0BA8D1E258AD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09:04.958" v="4"/>
          <ac:spMkLst>
            <pc:docMk/>
            <pc:sldMk cId="3622625124" sldId="256"/>
            <ac:spMk id="42" creationId="{3F4C104D-5F30-4811-9376-566B26E4719A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09:04.958" v="4"/>
          <ac:spMkLst>
            <pc:docMk/>
            <pc:sldMk cId="3622625124" sldId="256"/>
            <ac:spMk id="44" creationId="{0815E34B-5D02-4E01-A936-E8E1C0AB6F12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09:04.958" v="4"/>
          <ac:spMkLst>
            <pc:docMk/>
            <pc:sldMk cId="3622625124" sldId="256"/>
            <ac:spMk id="46" creationId="{7DE3414B-B032-4710-A468-D3285E38C5FF}"/>
          </ac:spMkLst>
        </pc:spChg>
        <pc:grpChg chg="add">
          <ac:chgData name="Naveen Jayachandran" userId="S::naveen@argti.co.uk::61d8c63f-0795-45aa-b48d-c06126c958ff" providerId="AD" clId="Web-{AF32BDEC-CCBD-51D9-519C-B16012BD3F7F}" dt="2024-08-21T20:09:04.958" v="4"/>
          <ac:grpSpMkLst>
            <pc:docMk/>
            <pc:sldMk cId="3622625124" sldId="256"/>
            <ac:grpSpMk id="10" creationId="{166BF9EE-F7AC-4FA5-AC7E-001B3A642F75}"/>
          </ac:grpSpMkLst>
        </pc:grpChg>
        <pc:grpChg chg="add">
          <ac:chgData name="Naveen Jayachandran" userId="S::naveen@argti.co.uk::61d8c63f-0795-45aa-b48d-c06126c958ff" providerId="AD" clId="Web-{AF32BDEC-CCBD-51D9-519C-B16012BD3F7F}" dt="2024-08-21T20:09:04.958" v="4"/>
          <ac:grpSpMkLst>
            <pc:docMk/>
            <pc:sldMk cId="3622625124" sldId="256"/>
            <ac:grpSpMk id="24" creationId="{E312DBA5-56D8-42B2-BA94-28168C2A6703}"/>
          </ac:grpSpMkLst>
        </pc:grpChg>
        <pc:picChg chg="add mod">
          <ac:chgData name="Naveen Jayachandran" userId="S::naveen@argti.co.uk::61d8c63f-0795-45aa-b48d-c06126c958ff" providerId="AD" clId="Web-{AF32BDEC-CCBD-51D9-519C-B16012BD3F7F}" dt="2024-08-21T20:09:04.958" v="4"/>
          <ac:picMkLst>
            <pc:docMk/>
            <pc:sldMk cId="3622625124" sldId="256"/>
            <ac:picMk id="4" creationId="{42393529-D042-44FC-0287-5E1FB26E46F9}"/>
          </ac:picMkLst>
        </pc:picChg>
        <pc:picChg chg="add mod">
          <ac:chgData name="Naveen Jayachandran" userId="S::naveen@argti.co.uk::61d8c63f-0795-45aa-b48d-c06126c958ff" providerId="AD" clId="Web-{AF32BDEC-CCBD-51D9-519C-B16012BD3F7F}" dt="2024-08-21T20:10:23.929" v="23" actId="1076"/>
          <ac:picMkLst>
            <pc:docMk/>
            <pc:sldMk cId="3622625124" sldId="256"/>
            <ac:picMk id="7" creationId="{F42D3735-C44B-9A06-2B3E-8E8119960D5E}"/>
          </ac:picMkLst>
        </pc:picChg>
      </pc:sldChg>
      <pc:sldChg chg="addSp delSp modSp new mod setBg">
        <pc:chgData name="Naveen Jayachandran" userId="S::naveen@argti.co.uk::61d8c63f-0795-45aa-b48d-c06126c958ff" providerId="AD" clId="Web-{AF32BDEC-CCBD-51D9-519C-B16012BD3F7F}" dt="2024-08-21T20:11:52.074" v="38" actId="20577"/>
        <pc:sldMkLst>
          <pc:docMk/>
          <pc:sldMk cId="2957808111" sldId="257"/>
        </pc:sldMkLst>
        <pc:spChg chg="mod">
          <ac:chgData name="Naveen Jayachandran" userId="S::naveen@argti.co.uk::61d8c63f-0795-45aa-b48d-c06126c958ff" providerId="AD" clId="Web-{AF32BDEC-CCBD-51D9-519C-B16012BD3F7F}" dt="2024-08-21T20:11:43.808" v="34"/>
          <ac:spMkLst>
            <pc:docMk/>
            <pc:sldMk cId="2957808111" sldId="257"/>
            <ac:spMk id="2" creationId="{8DDBCCD7-CEBC-8295-2065-CFBCC8313EC1}"/>
          </ac:spMkLst>
        </pc:spChg>
        <pc:spChg chg="add del mod">
          <ac:chgData name="Naveen Jayachandran" userId="S::naveen@argti.co.uk::61d8c63f-0795-45aa-b48d-c06126c958ff" providerId="AD" clId="Web-{AF32BDEC-CCBD-51D9-519C-B16012BD3F7F}" dt="2024-08-21T20:11:43.808" v="34"/>
          <ac:spMkLst>
            <pc:docMk/>
            <pc:sldMk cId="2957808111" sldId="257"/>
            <ac:spMk id="3" creationId="{1887CE9A-6956-5346-15BE-7AB339E9F222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1:43.808" v="34"/>
          <ac:spMkLst>
            <pc:docMk/>
            <pc:sldMk cId="2957808111" sldId="257"/>
            <ac:spMk id="8" creationId="{19FE08D8-CEA0-461E-870A-02CD15D9B9D2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11:26.776" v="29"/>
          <ac:spMkLst>
            <pc:docMk/>
            <pc:sldMk cId="2957808111" sldId="257"/>
            <ac:spMk id="9" creationId="{F966DD2F-FBF5-41CE-A3F4-565352D95DC3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11:31.354" v="31"/>
          <ac:spMkLst>
            <pc:docMk/>
            <pc:sldMk cId="2957808111" sldId="257"/>
            <ac:spMk id="10" creationId="{3F4C104D-5F30-4811-9376-566B26E4719A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11:26.776" v="29"/>
          <ac:spMkLst>
            <pc:docMk/>
            <pc:sldMk cId="2957808111" sldId="257"/>
            <ac:spMk id="11" creationId="{F46FCE2B-F2D2-466E-B0AA-8E341DB4981E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11:31.354" v="31"/>
          <ac:spMkLst>
            <pc:docMk/>
            <pc:sldMk cId="2957808111" sldId="257"/>
            <ac:spMk id="12" creationId="{0815E34B-5D02-4E01-A936-E8E1C0AB6F12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11:26.776" v="29"/>
          <ac:spMkLst>
            <pc:docMk/>
            <pc:sldMk cId="2957808111" sldId="257"/>
            <ac:spMk id="13" creationId="{2BD31C98-199A-4722-A1A5-4393A43E740B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11:31.354" v="31"/>
          <ac:spMkLst>
            <pc:docMk/>
            <pc:sldMk cId="2957808111" sldId="257"/>
            <ac:spMk id="14" creationId="{7DE3414B-B032-4710-A468-D3285E38C5FF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11:31.354" v="31"/>
          <ac:spMkLst>
            <pc:docMk/>
            <pc:sldMk cId="2957808111" sldId="257"/>
            <ac:spMk id="15" creationId="{1887CE9A-6956-5346-15BE-7AB339E9F222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11:43.808" v="33"/>
          <ac:spMkLst>
            <pc:docMk/>
            <pc:sldMk cId="2957808111" sldId="257"/>
            <ac:spMk id="17" creationId="{A3D9AEEE-1CCD-43C0-BA3E-16D60A6E23C0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11:43.808" v="33"/>
          <ac:spMkLst>
            <pc:docMk/>
            <pc:sldMk cId="2957808111" sldId="257"/>
            <ac:spMk id="18" creationId="{60F880A6-33D3-4EEC-A780-B73559B9F24C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11:43.808" v="33"/>
          <ac:spMkLst>
            <pc:docMk/>
            <pc:sldMk cId="2957808111" sldId="257"/>
            <ac:spMk id="19" creationId="{2C6246ED-0535-4496-A8F6-1E80CC4EB853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1:43.808" v="34"/>
          <ac:spMkLst>
            <pc:docMk/>
            <pc:sldMk cId="2957808111" sldId="257"/>
            <ac:spMk id="22" creationId="{2B982904-A46E-41DF-BA98-61E2300C7DCB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1:43.808" v="34"/>
          <ac:spMkLst>
            <pc:docMk/>
            <pc:sldMk cId="2957808111" sldId="257"/>
            <ac:spMk id="23" creationId="{27018161-547E-48F7-A0D9-272C9EA5B379}"/>
          </ac:spMkLst>
        </pc:spChg>
        <pc:spChg chg="add mod">
          <ac:chgData name="Naveen Jayachandran" userId="S::naveen@argti.co.uk::61d8c63f-0795-45aa-b48d-c06126c958ff" providerId="AD" clId="Web-{AF32BDEC-CCBD-51D9-519C-B16012BD3F7F}" dt="2024-08-21T20:11:52.074" v="38" actId="20577"/>
          <ac:spMkLst>
            <pc:docMk/>
            <pc:sldMk cId="2957808111" sldId="257"/>
            <ac:spMk id="24" creationId="{1887CE9A-6956-5346-15BE-7AB339E9F222}"/>
          </ac:spMkLst>
        </pc:spChg>
        <pc:graphicFrameChg chg="add del">
          <ac:chgData name="Naveen Jayachandran" userId="S::naveen@argti.co.uk::61d8c63f-0795-45aa-b48d-c06126c958ff" providerId="AD" clId="Web-{AF32BDEC-CCBD-51D9-519C-B16012BD3F7F}" dt="2024-08-21T20:11:26.776" v="29"/>
          <ac:graphicFrameMkLst>
            <pc:docMk/>
            <pc:sldMk cId="2957808111" sldId="257"/>
            <ac:graphicFrameMk id="5" creationId="{6F6C812D-EBA5-5686-2B8C-987731D0E7E2}"/>
          </ac:graphicFrameMkLst>
        </pc:graphicFrameChg>
        <pc:graphicFrameChg chg="add del">
          <ac:chgData name="Naveen Jayachandran" userId="S::naveen@argti.co.uk::61d8c63f-0795-45aa-b48d-c06126c958ff" providerId="AD" clId="Web-{AF32BDEC-CCBD-51D9-519C-B16012BD3F7F}" dt="2024-08-21T20:11:43.808" v="33"/>
          <ac:graphicFrameMkLst>
            <pc:docMk/>
            <pc:sldMk cId="2957808111" sldId="257"/>
            <ac:graphicFrameMk id="20" creationId="{E022F99B-92A3-64A0-26A7-4F1691458983}"/>
          </ac:graphicFrameMkLst>
        </pc:graphicFrameChg>
        <pc:picChg chg="add del">
          <ac:chgData name="Naveen Jayachandran" userId="S::naveen@argti.co.uk::61d8c63f-0795-45aa-b48d-c06126c958ff" providerId="AD" clId="Web-{AF32BDEC-CCBD-51D9-519C-B16012BD3F7F}" dt="2024-08-21T20:11:31.354" v="31"/>
          <ac:picMkLst>
            <pc:docMk/>
            <pc:sldMk cId="2957808111" sldId="257"/>
            <ac:picMk id="7" creationId="{012E5929-FAF2-A11C-7B4B-9EACC8BBDB1D}"/>
          </ac:picMkLst>
        </pc:picChg>
      </pc:sldChg>
      <pc:sldChg chg="addSp delSp modSp new mod setBg">
        <pc:chgData name="Naveen Jayachandran" userId="S::naveen@argti.co.uk::61d8c63f-0795-45aa-b48d-c06126c958ff" providerId="AD" clId="Web-{AF32BDEC-CCBD-51D9-519C-B16012BD3F7F}" dt="2024-08-21T20:12:37.341" v="44"/>
        <pc:sldMkLst>
          <pc:docMk/>
          <pc:sldMk cId="2841013535" sldId="258"/>
        </pc:sldMkLst>
        <pc:spChg chg="mod">
          <ac:chgData name="Naveen Jayachandran" userId="S::naveen@argti.co.uk::61d8c63f-0795-45aa-b48d-c06126c958ff" providerId="AD" clId="Web-{AF32BDEC-CCBD-51D9-519C-B16012BD3F7F}" dt="2024-08-21T20:12:37.341" v="44"/>
          <ac:spMkLst>
            <pc:docMk/>
            <pc:sldMk cId="2841013535" sldId="258"/>
            <ac:spMk id="2" creationId="{2BF106C7-905E-B207-1789-07D890461563}"/>
          </ac:spMkLst>
        </pc:spChg>
        <pc:spChg chg="del mod">
          <ac:chgData name="Naveen Jayachandran" userId="S::naveen@argti.co.uk::61d8c63f-0795-45aa-b48d-c06126c958ff" providerId="AD" clId="Web-{AF32BDEC-CCBD-51D9-519C-B16012BD3F7F}" dt="2024-08-21T20:12:37.341" v="44"/>
          <ac:spMkLst>
            <pc:docMk/>
            <pc:sldMk cId="2841013535" sldId="258"/>
            <ac:spMk id="3" creationId="{D6E414BA-C490-008D-12E4-F55A7504C0F5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2:37.341" v="44"/>
          <ac:spMkLst>
            <pc:docMk/>
            <pc:sldMk cId="2841013535" sldId="258"/>
            <ac:spMk id="9" creationId="{A3D9AEEE-1CCD-43C0-BA3E-16D60A6E23C0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2:37.341" v="44"/>
          <ac:spMkLst>
            <pc:docMk/>
            <pc:sldMk cId="2841013535" sldId="258"/>
            <ac:spMk id="11" creationId="{60F880A6-33D3-4EEC-A780-B73559B9F24C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2:37.341" v="44"/>
          <ac:spMkLst>
            <pc:docMk/>
            <pc:sldMk cId="2841013535" sldId="258"/>
            <ac:spMk id="13" creationId="{2C6246ED-0535-4496-A8F6-1E80CC4EB853}"/>
          </ac:spMkLst>
        </pc:spChg>
        <pc:graphicFrameChg chg="add">
          <ac:chgData name="Naveen Jayachandran" userId="S::naveen@argti.co.uk::61d8c63f-0795-45aa-b48d-c06126c958ff" providerId="AD" clId="Web-{AF32BDEC-CCBD-51D9-519C-B16012BD3F7F}" dt="2024-08-21T20:12:37.341" v="44"/>
          <ac:graphicFrameMkLst>
            <pc:docMk/>
            <pc:sldMk cId="2841013535" sldId="258"/>
            <ac:graphicFrameMk id="5" creationId="{218B35EA-1591-FCD5-A82D-B7F65AA84912}"/>
          </ac:graphicFrameMkLst>
        </pc:graphicFrameChg>
      </pc:sldChg>
      <pc:sldChg chg="addSp delSp modSp new mod setBg">
        <pc:chgData name="Naveen Jayachandran" userId="S::naveen@argti.co.uk::61d8c63f-0795-45aa-b48d-c06126c958ff" providerId="AD" clId="Web-{AF32BDEC-CCBD-51D9-519C-B16012BD3F7F}" dt="2024-08-21T20:13:22.436" v="50"/>
        <pc:sldMkLst>
          <pc:docMk/>
          <pc:sldMk cId="4107396660" sldId="259"/>
        </pc:sldMkLst>
        <pc:spChg chg="mod">
          <ac:chgData name="Naveen Jayachandran" userId="S::naveen@argti.co.uk::61d8c63f-0795-45aa-b48d-c06126c958ff" providerId="AD" clId="Web-{AF32BDEC-CCBD-51D9-519C-B16012BD3F7F}" dt="2024-08-21T20:13:22.436" v="50"/>
          <ac:spMkLst>
            <pc:docMk/>
            <pc:sldMk cId="4107396660" sldId="259"/>
            <ac:spMk id="2" creationId="{21A22E7B-E681-6A57-272E-CCCA14D9A970}"/>
          </ac:spMkLst>
        </pc:spChg>
        <pc:spChg chg="del mod">
          <ac:chgData name="Naveen Jayachandran" userId="S::naveen@argti.co.uk::61d8c63f-0795-45aa-b48d-c06126c958ff" providerId="AD" clId="Web-{AF32BDEC-CCBD-51D9-519C-B16012BD3F7F}" dt="2024-08-21T20:13:22.436" v="50"/>
          <ac:spMkLst>
            <pc:docMk/>
            <pc:sldMk cId="4107396660" sldId="259"/>
            <ac:spMk id="3" creationId="{F3E28C1D-F1B4-41F3-AE00-E34CC2E5A456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3:22.436" v="50"/>
          <ac:spMkLst>
            <pc:docMk/>
            <pc:sldMk cId="4107396660" sldId="259"/>
            <ac:spMk id="9" creationId="{A3D9AEEE-1CCD-43C0-BA3E-16D60A6E23C0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3:22.436" v="50"/>
          <ac:spMkLst>
            <pc:docMk/>
            <pc:sldMk cId="4107396660" sldId="259"/>
            <ac:spMk id="11" creationId="{60F880A6-33D3-4EEC-A780-B73559B9F24C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3:22.436" v="50"/>
          <ac:spMkLst>
            <pc:docMk/>
            <pc:sldMk cId="4107396660" sldId="259"/>
            <ac:spMk id="13" creationId="{2C6246ED-0535-4496-A8F6-1E80CC4EB853}"/>
          </ac:spMkLst>
        </pc:spChg>
        <pc:graphicFrameChg chg="add">
          <ac:chgData name="Naveen Jayachandran" userId="S::naveen@argti.co.uk::61d8c63f-0795-45aa-b48d-c06126c958ff" providerId="AD" clId="Web-{AF32BDEC-CCBD-51D9-519C-B16012BD3F7F}" dt="2024-08-21T20:13:22.436" v="50"/>
          <ac:graphicFrameMkLst>
            <pc:docMk/>
            <pc:sldMk cId="4107396660" sldId="259"/>
            <ac:graphicFrameMk id="5" creationId="{2B3352C8-58DF-2FAE-6C67-36BFE0F6F64E}"/>
          </ac:graphicFrameMkLst>
        </pc:graphicFrameChg>
      </pc:sldChg>
      <pc:sldChg chg="addSp delSp modSp new mod setBg">
        <pc:chgData name="Naveen Jayachandran" userId="S::naveen@argti.co.uk::61d8c63f-0795-45aa-b48d-c06126c958ff" providerId="AD" clId="Web-{AF32BDEC-CCBD-51D9-519C-B16012BD3F7F}" dt="2024-08-21T20:14:03.407" v="55"/>
        <pc:sldMkLst>
          <pc:docMk/>
          <pc:sldMk cId="4075981956" sldId="260"/>
        </pc:sldMkLst>
        <pc:spChg chg="mod">
          <ac:chgData name="Naveen Jayachandran" userId="S::naveen@argti.co.uk::61d8c63f-0795-45aa-b48d-c06126c958ff" providerId="AD" clId="Web-{AF32BDEC-CCBD-51D9-519C-B16012BD3F7F}" dt="2024-08-21T20:14:03.407" v="55"/>
          <ac:spMkLst>
            <pc:docMk/>
            <pc:sldMk cId="4075981956" sldId="260"/>
            <ac:spMk id="2" creationId="{A5D7E12F-99D6-BD54-DF56-068D0E2067FB}"/>
          </ac:spMkLst>
        </pc:spChg>
        <pc:spChg chg="del mod">
          <ac:chgData name="Naveen Jayachandran" userId="S::naveen@argti.co.uk::61d8c63f-0795-45aa-b48d-c06126c958ff" providerId="AD" clId="Web-{AF32BDEC-CCBD-51D9-519C-B16012BD3F7F}" dt="2024-08-21T20:14:03.407" v="55"/>
          <ac:spMkLst>
            <pc:docMk/>
            <pc:sldMk cId="4075981956" sldId="260"/>
            <ac:spMk id="3" creationId="{0AB89267-E631-E002-B193-602BC6A579F2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4:03.407" v="55"/>
          <ac:spMkLst>
            <pc:docMk/>
            <pc:sldMk cId="4075981956" sldId="260"/>
            <ac:spMk id="9" creationId="{A3D9AEEE-1CCD-43C0-BA3E-16D60A6E23C0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4:03.407" v="55"/>
          <ac:spMkLst>
            <pc:docMk/>
            <pc:sldMk cId="4075981956" sldId="260"/>
            <ac:spMk id="11" creationId="{60F880A6-33D3-4EEC-A780-B73559B9F24C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4:03.407" v="55"/>
          <ac:spMkLst>
            <pc:docMk/>
            <pc:sldMk cId="4075981956" sldId="260"/>
            <ac:spMk id="13" creationId="{2C6246ED-0535-4496-A8F6-1E80CC4EB853}"/>
          </ac:spMkLst>
        </pc:spChg>
        <pc:graphicFrameChg chg="add">
          <ac:chgData name="Naveen Jayachandran" userId="S::naveen@argti.co.uk::61d8c63f-0795-45aa-b48d-c06126c958ff" providerId="AD" clId="Web-{AF32BDEC-CCBD-51D9-519C-B16012BD3F7F}" dt="2024-08-21T20:14:03.407" v="55"/>
          <ac:graphicFrameMkLst>
            <pc:docMk/>
            <pc:sldMk cId="4075981956" sldId="260"/>
            <ac:graphicFrameMk id="5" creationId="{C2553583-F4CF-F078-1F4A-63A0562FC339}"/>
          </ac:graphicFrameMkLst>
        </pc:graphicFrameChg>
      </pc:sldChg>
      <pc:sldChg chg="addSp modSp new mod setBg">
        <pc:chgData name="Naveen Jayachandran" userId="S::naveen@argti.co.uk::61d8c63f-0795-45aa-b48d-c06126c958ff" providerId="AD" clId="Web-{AF32BDEC-CCBD-51D9-519C-B16012BD3F7F}" dt="2024-08-21T20:14:54.659" v="61"/>
        <pc:sldMkLst>
          <pc:docMk/>
          <pc:sldMk cId="993918544" sldId="261"/>
        </pc:sldMkLst>
        <pc:spChg chg="mod">
          <ac:chgData name="Naveen Jayachandran" userId="S::naveen@argti.co.uk::61d8c63f-0795-45aa-b48d-c06126c958ff" providerId="AD" clId="Web-{AF32BDEC-CCBD-51D9-519C-B16012BD3F7F}" dt="2024-08-21T20:14:54.659" v="61"/>
          <ac:spMkLst>
            <pc:docMk/>
            <pc:sldMk cId="993918544" sldId="261"/>
            <ac:spMk id="2" creationId="{CED39E5B-4A63-D744-7CD5-39FA1168B658}"/>
          </ac:spMkLst>
        </pc:spChg>
        <pc:spChg chg="mod">
          <ac:chgData name="Naveen Jayachandran" userId="S::naveen@argti.co.uk::61d8c63f-0795-45aa-b48d-c06126c958ff" providerId="AD" clId="Web-{AF32BDEC-CCBD-51D9-519C-B16012BD3F7F}" dt="2024-08-21T20:14:54.659" v="61"/>
          <ac:spMkLst>
            <pc:docMk/>
            <pc:sldMk cId="993918544" sldId="261"/>
            <ac:spMk id="3" creationId="{F298A6FB-EA5D-8B2B-27AD-45F2616D023F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4:54.659" v="61"/>
          <ac:spMkLst>
            <pc:docMk/>
            <pc:sldMk cId="993918544" sldId="261"/>
            <ac:spMk id="8" creationId="{CD306B45-25EE-434D-ABA9-A27B79320CFF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4:54.659" v="61"/>
          <ac:spMkLst>
            <pc:docMk/>
            <pc:sldMk cId="993918544" sldId="261"/>
            <ac:spMk id="10" creationId="{0A42F85E-4939-431E-8B4A-EC07C8E0AB65}"/>
          </ac:spMkLst>
        </pc:spChg>
        <pc:grpChg chg="add">
          <ac:chgData name="Naveen Jayachandran" userId="S::naveen@argti.co.uk::61d8c63f-0795-45aa-b48d-c06126c958ff" providerId="AD" clId="Web-{AF32BDEC-CCBD-51D9-519C-B16012BD3F7F}" dt="2024-08-21T20:14:54.659" v="61"/>
          <ac:grpSpMkLst>
            <pc:docMk/>
            <pc:sldMk cId="993918544" sldId="261"/>
            <ac:grpSpMk id="14" creationId="{5D2B17EF-74EB-4C33-B2E2-8E727B2E7D68}"/>
          </ac:grpSpMkLst>
        </pc:grpChg>
        <pc:cxnChg chg="add">
          <ac:chgData name="Naveen Jayachandran" userId="S::naveen@argti.co.uk::61d8c63f-0795-45aa-b48d-c06126c958ff" providerId="AD" clId="Web-{AF32BDEC-CCBD-51D9-519C-B16012BD3F7F}" dt="2024-08-21T20:14:54.659" v="61"/>
          <ac:cxnSpMkLst>
            <pc:docMk/>
            <pc:sldMk cId="993918544" sldId="261"/>
            <ac:cxnSpMk id="12" creationId="{27EBB3F9-D6F7-4F6A-8843-9FEBA15E4969}"/>
          </ac:cxnSpMkLst>
        </pc:cxnChg>
      </pc:sldChg>
      <pc:sldChg chg="addSp modSp new mod setBg">
        <pc:chgData name="Naveen Jayachandran" userId="S::naveen@argti.co.uk::61d8c63f-0795-45aa-b48d-c06126c958ff" providerId="AD" clId="Web-{AF32BDEC-CCBD-51D9-519C-B16012BD3F7F}" dt="2024-08-21T20:15:46.958" v="67"/>
        <pc:sldMkLst>
          <pc:docMk/>
          <pc:sldMk cId="2805363830" sldId="262"/>
        </pc:sldMkLst>
        <pc:spChg chg="mod">
          <ac:chgData name="Naveen Jayachandran" userId="S::naveen@argti.co.uk::61d8c63f-0795-45aa-b48d-c06126c958ff" providerId="AD" clId="Web-{AF32BDEC-CCBD-51D9-519C-B16012BD3F7F}" dt="2024-08-21T20:15:46.958" v="67"/>
          <ac:spMkLst>
            <pc:docMk/>
            <pc:sldMk cId="2805363830" sldId="262"/>
            <ac:spMk id="2" creationId="{0D46C375-7D3B-4F83-C695-6B21F73B8D3A}"/>
          </ac:spMkLst>
        </pc:spChg>
        <pc:spChg chg="mod">
          <ac:chgData name="Naveen Jayachandran" userId="S::naveen@argti.co.uk::61d8c63f-0795-45aa-b48d-c06126c958ff" providerId="AD" clId="Web-{AF32BDEC-CCBD-51D9-519C-B16012BD3F7F}" dt="2024-08-21T20:15:46.958" v="67"/>
          <ac:spMkLst>
            <pc:docMk/>
            <pc:sldMk cId="2805363830" sldId="262"/>
            <ac:spMk id="3" creationId="{91E814E9-6E13-4914-41AA-53F827963186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5:46.958" v="67"/>
          <ac:spMkLst>
            <pc:docMk/>
            <pc:sldMk cId="2805363830" sldId="262"/>
            <ac:spMk id="8" creationId="{CD306B45-25EE-434D-ABA9-A27B79320CFF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5:46.958" v="67"/>
          <ac:spMkLst>
            <pc:docMk/>
            <pc:sldMk cId="2805363830" sldId="262"/>
            <ac:spMk id="10" creationId="{0A42F85E-4939-431E-8B4A-EC07C8E0AB65}"/>
          </ac:spMkLst>
        </pc:spChg>
        <pc:grpChg chg="add">
          <ac:chgData name="Naveen Jayachandran" userId="S::naveen@argti.co.uk::61d8c63f-0795-45aa-b48d-c06126c958ff" providerId="AD" clId="Web-{AF32BDEC-CCBD-51D9-519C-B16012BD3F7F}" dt="2024-08-21T20:15:46.958" v="67"/>
          <ac:grpSpMkLst>
            <pc:docMk/>
            <pc:sldMk cId="2805363830" sldId="262"/>
            <ac:grpSpMk id="14" creationId="{5D2B17EF-74EB-4C33-B2E2-8E727B2E7D68}"/>
          </ac:grpSpMkLst>
        </pc:grpChg>
        <pc:cxnChg chg="add">
          <ac:chgData name="Naveen Jayachandran" userId="S::naveen@argti.co.uk::61d8c63f-0795-45aa-b48d-c06126c958ff" providerId="AD" clId="Web-{AF32BDEC-CCBD-51D9-519C-B16012BD3F7F}" dt="2024-08-21T20:15:46.958" v="67"/>
          <ac:cxnSpMkLst>
            <pc:docMk/>
            <pc:sldMk cId="2805363830" sldId="262"/>
            <ac:cxnSpMk id="12" creationId="{27EBB3F9-D6F7-4F6A-8843-9FEBA15E4969}"/>
          </ac:cxnSpMkLst>
        </pc:cxnChg>
      </pc:sldChg>
      <pc:sldChg chg="addSp delSp modSp new mod setBg">
        <pc:chgData name="Naveen Jayachandran" userId="S::naveen@argti.co.uk::61d8c63f-0795-45aa-b48d-c06126c958ff" providerId="AD" clId="Web-{AF32BDEC-CCBD-51D9-519C-B16012BD3F7F}" dt="2024-08-21T20:17:00.836" v="82"/>
        <pc:sldMkLst>
          <pc:docMk/>
          <pc:sldMk cId="2077246015" sldId="263"/>
        </pc:sldMkLst>
        <pc:spChg chg="mod">
          <ac:chgData name="Naveen Jayachandran" userId="S::naveen@argti.co.uk::61d8c63f-0795-45aa-b48d-c06126c958ff" providerId="AD" clId="Web-{AF32BDEC-CCBD-51D9-519C-B16012BD3F7F}" dt="2024-08-21T20:17:00.836" v="82"/>
          <ac:spMkLst>
            <pc:docMk/>
            <pc:sldMk cId="2077246015" sldId="263"/>
            <ac:spMk id="2" creationId="{AF05687F-BDDF-B061-4A12-563CDEDD381B}"/>
          </ac:spMkLst>
        </pc:spChg>
        <pc:spChg chg="add del mod">
          <ac:chgData name="Naveen Jayachandran" userId="S::naveen@argti.co.uk::61d8c63f-0795-45aa-b48d-c06126c958ff" providerId="AD" clId="Web-{AF32BDEC-CCBD-51D9-519C-B16012BD3F7F}" dt="2024-08-21T20:17:00.836" v="82"/>
          <ac:spMkLst>
            <pc:docMk/>
            <pc:sldMk cId="2077246015" sldId="263"/>
            <ac:spMk id="3" creationId="{51A8564C-BDE2-4309-E725-23BDC754E1D9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16:32.772" v="73"/>
          <ac:spMkLst>
            <pc:docMk/>
            <pc:sldMk cId="2077246015" sldId="263"/>
            <ac:spMk id="8" creationId="{CD306B45-25EE-434D-ABA9-A27B79320CFF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16:41.538" v="75"/>
          <ac:spMkLst>
            <pc:docMk/>
            <pc:sldMk cId="2077246015" sldId="263"/>
            <ac:spMk id="9" creationId="{BF7E8610-2DF7-4AF0-B876-0F3B7882A6B7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16:32.772" v="73"/>
          <ac:spMkLst>
            <pc:docMk/>
            <pc:sldMk cId="2077246015" sldId="263"/>
            <ac:spMk id="10" creationId="{0A42F85E-4939-431E-8B4A-EC07C8E0AB65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16:41.538" v="75"/>
          <ac:spMkLst>
            <pc:docMk/>
            <pc:sldMk cId="2077246015" sldId="263"/>
            <ac:spMk id="11" creationId="{C1C8C023-62A6-4DA0-8DF4-3F4EA94090DE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16:41.538" v="75"/>
          <ac:spMkLst>
            <pc:docMk/>
            <pc:sldMk cId="2077246015" sldId="263"/>
            <ac:spMk id="13" creationId="{26B9FE07-322E-43FB-8707-C9826BD903EB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17:00.820" v="81"/>
          <ac:spMkLst>
            <pc:docMk/>
            <pc:sldMk cId="2077246015" sldId="263"/>
            <ac:spMk id="24" creationId="{1A44C337-3893-4B29-A265-B1329150B6AA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17:00.820" v="81"/>
          <ac:spMkLst>
            <pc:docMk/>
            <pc:sldMk cId="2077246015" sldId="263"/>
            <ac:spMk id="39" creationId="{AA5CD610-ED7C-4CED-A9A1-174432C88AF8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17:00.820" v="81"/>
          <ac:spMkLst>
            <pc:docMk/>
            <pc:sldMk cId="2077246015" sldId="263"/>
            <ac:spMk id="41" creationId="{0C4379BF-8C7A-480A-BC36-DA55D92A9356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17:00.820" v="81"/>
          <ac:spMkLst>
            <pc:docMk/>
            <pc:sldMk cId="2077246015" sldId="263"/>
            <ac:spMk id="47" creationId="{51A8564C-BDE2-4309-E725-23BDC754E1D9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7:00.836" v="82"/>
          <ac:spMkLst>
            <pc:docMk/>
            <pc:sldMk cId="2077246015" sldId="263"/>
            <ac:spMk id="49" creationId="{CD306B45-25EE-434D-ABA9-A27B79320CFF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7:00.836" v="82"/>
          <ac:spMkLst>
            <pc:docMk/>
            <pc:sldMk cId="2077246015" sldId="263"/>
            <ac:spMk id="50" creationId="{0A42F85E-4939-431E-8B4A-EC07C8E0AB65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7:00.836" v="82"/>
          <ac:spMkLst>
            <pc:docMk/>
            <pc:sldMk cId="2077246015" sldId="263"/>
            <ac:spMk id="57" creationId="{51A8564C-BDE2-4309-E725-23BDC754E1D9}"/>
          </ac:spMkLst>
        </pc:spChg>
        <pc:grpChg chg="add del">
          <ac:chgData name="Naveen Jayachandran" userId="S::naveen@argti.co.uk::61d8c63f-0795-45aa-b48d-c06126c958ff" providerId="AD" clId="Web-{AF32BDEC-CCBD-51D9-519C-B16012BD3F7F}" dt="2024-08-21T20:16:32.772" v="73"/>
          <ac:grpSpMkLst>
            <pc:docMk/>
            <pc:sldMk cId="2077246015" sldId="263"/>
            <ac:grpSpMk id="14" creationId="{5D2B17EF-74EB-4C33-B2E2-8E727B2E7D68}"/>
          </ac:grpSpMkLst>
        </pc:grpChg>
        <pc:grpChg chg="add del">
          <ac:chgData name="Naveen Jayachandran" userId="S::naveen@argti.co.uk::61d8c63f-0795-45aa-b48d-c06126c958ff" providerId="AD" clId="Web-{AF32BDEC-CCBD-51D9-519C-B16012BD3F7F}" dt="2024-08-21T20:17:00.820" v="81"/>
          <ac:grpSpMkLst>
            <pc:docMk/>
            <pc:sldMk cId="2077246015" sldId="263"/>
            <ac:grpSpMk id="25" creationId="{AF44CA9C-80E8-44E1-A79C-D6EBFC73BCA0}"/>
          </ac:grpSpMkLst>
        </pc:grpChg>
        <pc:grpChg chg="add del">
          <ac:chgData name="Naveen Jayachandran" userId="S::naveen@argti.co.uk::61d8c63f-0795-45aa-b48d-c06126c958ff" providerId="AD" clId="Web-{AF32BDEC-CCBD-51D9-519C-B16012BD3F7F}" dt="2024-08-21T20:17:00.820" v="81"/>
          <ac:grpSpMkLst>
            <pc:docMk/>
            <pc:sldMk cId="2077246015" sldId="263"/>
            <ac:grpSpMk id="38" creationId="{81E0B358-1267-4844-8B3D-B7A279B4175A}"/>
          </ac:grpSpMkLst>
        </pc:grpChg>
        <pc:grpChg chg="add">
          <ac:chgData name="Naveen Jayachandran" userId="S::naveen@argti.co.uk::61d8c63f-0795-45aa-b48d-c06126c958ff" providerId="AD" clId="Web-{AF32BDEC-CCBD-51D9-519C-B16012BD3F7F}" dt="2024-08-21T20:17:00.836" v="82"/>
          <ac:grpSpMkLst>
            <pc:docMk/>
            <pc:sldMk cId="2077246015" sldId="263"/>
            <ac:grpSpMk id="52" creationId="{5D2B17EF-74EB-4C33-B2E2-8E727B2E7D68}"/>
          </ac:grpSpMkLst>
        </pc:grpChg>
        <pc:graphicFrameChg chg="add del">
          <ac:chgData name="Naveen Jayachandran" userId="S::naveen@argti.co.uk::61d8c63f-0795-45aa-b48d-c06126c958ff" providerId="AD" clId="Web-{AF32BDEC-CCBD-51D9-519C-B16012BD3F7F}" dt="2024-08-21T20:16:41.538" v="75"/>
          <ac:graphicFrameMkLst>
            <pc:docMk/>
            <pc:sldMk cId="2077246015" sldId="263"/>
            <ac:graphicFrameMk id="5" creationId="{5C00E67E-0ED0-2B82-EE33-23CC04289A22}"/>
          </ac:graphicFrameMkLst>
        </pc:graphicFrameChg>
        <pc:graphicFrameChg chg="add del">
          <ac:chgData name="Naveen Jayachandran" userId="S::naveen@argti.co.uk::61d8c63f-0795-45aa-b48d-c06126c958ff" providerId="AD" clId="Web-{AF32BDEC-CCBD-51D9-519C-B16012BD3F7F}" dt="2024-08-21T20:16:44.898" v="77"/>
          <ac:graphicFrameMkLst>
            <pc:docMk/>
            <pc:sldMk cId="2077246015" sldId="263"/>
            <ac:graphicFrameMk id="15" creationId="{B726EA6C-14EC-4B54-604E-61BE8856C08D}"/>
          </ac:graphicFrameMkLst>
        </pc:graphicFrameChg>
        <pc:graphicFrameChg chg="add del">
          <ac:chgData name="Naveen Jayachandran" userId="S::naveen@argti.co.uk::61d8c63f-0795-45aa-b48d-c06126c958ff" providerId="AD" clId="Web-{AF32BDEC-CCBD-51D9-519C-B16012BD3F7F}" dt="2024-08-21T20:16:57.211" v="79"/>
          <ac:graphicFrameMkLst>
            <pc:docMk/>
            <pc:sldMk cId="2077246015" sldId="263"/>
            <ac:graphicFrameMk id="17" creationId="{7342C7EA-6803-4BAE-1D5F-ED94AEC1F6F3}"/>
          </ac:graphicFrameMkLst>
        </pc:graphicFrameChg>
        <pc:picChg chg="add del">
          <ac:chgData name="Naveen Jayachandran" userId="S::naveen@argti.co.uk::61d8c63f-0795-45aa-b48d-c06126c958ff" providerId="AD" clId="Web-{AF32BDEC-CCBD-51D9-519C-B16012BD3F7F}" dt="2024-08-21T20:17:00.820" v="81"/>
          <ac:picMkLst>
            <pc:docMk/>
            <pc:sldMk cId="2077246015" sldId="263"/>
            <ac:picMk id="46" creationId="{BCC5EB65-12E0-E002-C418-8E10550A87F4}"/>
          </ac:picMkLst>
        </pc:picChg>
        <pc:cxnChg chg="add del">
          <ac:chgData name="Naveen Jayachandran" userId="S::naveen@argti.co.uk::61d8c63f-0795-45aa-b48d-c06126c958ff" providerId="AD" clId="Web-{AF32BDEC-CCBD-51D9-519C-B16012BD3F7F}" dt="2024-08-21T20:16:32.772" v="73"/>
          <ac:cxnSpMkLst>
            <pc:docMk/>
            <pc:sldMk cId="2077246015" sldId="263"/>
            <ac:cxnSpMk id="12" creationId="{27EBB3F9-D6F7-4F6A-8843-9FEBA15E4969}"/>
          </ac:cxnSpMkLst>
        </pc:cxnChg>
        <pc:cxnChg chg="add">
          <ac:chgData name="Naveen Jayachandran" userId="S::naveen@argti.co.uk::61d8c63f-0795-45aa-b48d-c06126c958ff" providerId="AD" clId="Web-{AF32BDEC-CCBD-51D9-519C-B16012BD3F7F}" dt="2024-08-21T20:17:00.836" v="82"/>
          <ac:cxnSpMkLst>
            <pc:docMk/>
            <pc:sldMk cId="2077246015" sldId="263"/>
            <ac:cxnSpMk id="51" creationId="{27EBB3F9-D6F7-4F6A-8843-9FEBA15E4969}"/>
          </ac:cxnSpMkLst>
        </pc:cxnChg>
      </pc:sldChg>
      <pc:sldChg chg="addSp delSp modSp new mod setBg">
        <pc:chgData name="Naveen Jayachandran" userId="S::naveen@argti.co.uk::61d8c63f-0795-45aa-b48d-c06126c958ff" providerId="AD" clId="Web-{AF32BDEC-CCBD-51D9-519C-B16012BD3F7F}" dt="2024-08-21T20:17:35.071" v="87"/>
        <pc:sldMkLst>
          <pc:docMk/>
          <pc:sldMk cId="3485548490" sldId="264"/>
        </pc:sldMkLst>
        <pc:spChg chg="mod">
          <ac:chgData name="Naveen Jayachandran" userId="S::naveen@argti.co.uk::61d8c63f-0795-45aa-b48d-c06126c958ff" providerId="AD" clId="Web-{AF32BDEC-CCBD-51D9-519C-B16012BD3F7F}" dt="2024-08-21T20:17:35.071" v="87"/>
          <ac:spMkLst>
            <pc:docMk/>
            <pc:sldMk cId="3485548490" sldId="264"/>
            <ac:spMk id="2" creationId="{45E2A245-C7C1-59D1-F355-583AEECDC5AC}"/>
          </ac:spMkLst>
        </pc:spChg>
        <pc:spChg chg="del mod">
          <ac:chgData name="Naveen Jayachandran" userId="S::naveen@argti.co.uk::61d8c63f-0795-45aa-b48d-c06126c958ff" providerId="AD" clId="Web-{AF32BDEC-CCBD-51D9-519C-B16012BD3F7F}" dt="2024-08-21T20:17:35.071" v="87"/>
          <ac:spMkLst>
            <pc:docMk/>
            <pc:sldMk cId="3485548490" sldId="264"/>
            <ac:spMk id="3" creationId="{82C4902E-C5F8-D8A7-20CC-362979965268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7:35.071" v="87"/>
          <ac:spMkLst>
            <pc:docMk/>
            <pc:sldMk cId="3485548490" sldId="264"/>
            <ac:spMk id="9" creationId="{A3D9AEEE-1CCD-43C0-BA3E-16D60A6E23C0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7:35.071" v="87"/>
          <ac:spMkLst>
            <pc:docMk/>
            <pc:sldMk cId="3485548490" sldId="264"/>
            <ac:spMk id="11" creationId="{60F880A6-33D3-4EEC-A780-B73559B9F24C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7:35.071" v="87"/>
          <ac:spMkLst>
            <pc:docMk/>
            <pc:sldMk cId="3485548490" sldId="264"/>
            <ac:spMk id="13" creationId="{2C6246ED-0535-4496-A8F6-1E80CC4EB853}"/>
          </ac:spMkLst>
        </pc:spChg>
        <pc:graphicFrameChg chg="add">
          <ac:chgData name="Naveen Jayachandran" userId="S::naveen@argti.co.uk::61d8c63f-0795-45aa-b48d-c06126c958ff" providerId="AD" clId="Web-{AF32BDEC-CCBD-51D9-519C-B16012BD3F7F}" dt="2024-08-21T20:17:35.071" v="87"/>
          <ac:graphicFrameMkLst>
            <pc:docMk/>
            <pc:sldMk cId="3485548490" sldId="264"/>
            <ac:graphicFrameMk id="5" creationId="{894BCBD4-8278-1348-E2CF-F34F8B440EAC}"/>
          </ac:graphicFrameMkLst>
        </pc:graphicFrameChg>
      </pc:sldChg>
      <pc:sldChg chg="addSp delSp modSp new mod setBg">
        <pc:chgData name="Naveen Jayachandran" userId="S::naveen@argti.co.uk::61d8c63f-0795-45aa-b48d-c06126c958ff" providerId="AD" clId="Web-{AF32BDEC-CCBD-51D9-519C-B16012BD3F7F}" dt="2024-08-21T20:18:26.152" v="93"/>
        <pc:sldMkLst>
          <pc:docMk/>
          <pc:sldMk cId="464587037" sldId="265"/>
        </pc:sldMkLst>
        <pc:spChg chg="mod">
          <ac:chgData name="Naveen Jayachandran" userId="S::naveen@argti.co.uk::61d8c63f-0795-45aa-b48d-c06126c958ff" providerId="AD" clId="Web-{AF32BDEC-CCBD-51D9-519C-B16012BD3F7F}" dt="2024-08-21T20:18:26.152" v="93"/>
          <ac:spMkLst>
            <pc:docMk/>
            <pc:sldMk cId="464587037" sldId="265"/>
            <ac:spMk id="2" creationId="{483FDD17-A6B4-E9C9-13C0-CBF326C56A93}"/>
          </ac:spMkLst>
        </pc:spChg>
        <pc:spChg chg="del mod">
          <ac:chgData name="Naveen Jayachandran" userId="S::naveen@argti.co.uk::61d8c63f-0795-45aa-b48d-c06126c958ff" providerId="AD" clId="Web-{AF32BDEC-CCBD-51D9-519C-B16012BD3F7F}" dt="2024-08-21T20:18:26.152" v="93"/>
          <ac:spMkLst>
            <pc:docMk/>
            <pc:sldMk cId="464587037" sldId="265"/>
            <ac:spMk id="3" creationId="{D0230239-A962-F1A4-A14B-747BE5FEFA75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8:26.152" v="93"/>
          <ac:spMkLst>
            <pc:docMk/>
            <pc:sldMk cId="464587037" sldId="265"/>
            <ac:spMk id="9" creationId="{A3D9AEEE-1CCD-43C0-BA3E-16D60A6E23C0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8:26.152" v="93"/>
          <ac:spMkLst>
            <pc:docMk/>
            <pc:sldMk cId="464587037" sldId="265"/>
            <ac:spMk id="11" creationId="{60F880A6-33D3-4EEC-A780-B73559B9F24C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18:26.152" v="93"/>
          <ac:spMkLst>
            <pc:docMk/>
            <pc:sldMk cId="464587037" sldId="265"/>
            <ac:spMk id="13" creationId="{2C6246ED-0535-4496-A8F6-1E80CC4EB853}"/>
          </ac:spMkLst>
        </pc:spChg>
        <pc:graphicFrameChg chg="add">
          <ac:chgData name="Naveen Jayachandran" userId="S::naveen@argti.co.uk::61d8c63f-0795-45aa-b48d-c06126c958ff" providerId="AD" clId="Web-{AF32BDEC-CCBD-51D9-519C-B16012BD3F7F}" dt="2024-08-21T20:18:26.152" v="93"/>
          <ac:graphicFrameMkLst>
            <pc:docMk/>
            <pc:sldMk cId="464587037" sldId="265"/>
            <ac:graphicFrameMk id="5" creationId="{0424E4B5-5333-1066-7D84-8E1B969ED37B}"/>
          </ac:graphicFrameMkLst>
        </pc:graphicFrameChg>
      </pc:sldChg>
      <pc:sldChg chg="addSp delSp modSp new mod setBg">
        <pc:chgData name="Naveen Jayachandran" userId="S::naveen@argti.co.uk::61d8c63f-0795-45aa-b48d-c06126c958ff" providerId="AD" clId="Web-{AF32BDEC-CCBD-51D9-519C-B16012BD3F7F}" dt="2024-08-21T20:20:00.327" v="118"/>
        <pc:sldMkLst>
          <pc:docMk/>
          <pc:sldMk cId="4260274390" sldId="266"/>
        </pc:sldMkLst>
        <pc:spChg chg="mod">
          <ac:chgData name="Naveen Jayachandran" userId="S::naveen@argti.co.uk::61d8c63f-0795-45aa-b48d-c06126c958ff" providerId="AD" clId="Web-{AF32BDEC-CCBD-51D9-519C-B16012BD3F7F}" dt="2024-08-21T20:20:00.327" v="118"/>
          <ac:spMkLst>
            <pc:docMk/>
            <pc:sldMk cId="4260274390" sldId="266"/>
            <ac:spMk id="2" creationId="{EFCB36B7-1AD0-B209-4A9A-EB551EC96AC8}"/>
          </ac:spMkLst>
        </pc:spChg>
        <pc:spChg chg="mod">
          <ac:chgData name="Naveen Jayachandran" userId="S::naveen@argti.co.uk::61d8c63f-0795-45aa-b48d-c06126c958ff" providerId="AD" clId="Web-{AF32BDEC-CCBD-51D9-519C-B16012BD3F7F}" dt="2024-08-21T20:20:00.327" v="118"/>
          <ac:spMkLst>
            <pc:docMk/>
            <pc:sldMk cId="4260274390" sldId="266"/>
            <ac:spMk id="3" creationId="{0707BFC4-4B1B-0B2C-0A68-FB6364AC9279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20:00.327" v="118"/>
          <ac:spMkLst>
            <pc:docMk/>
            <pc:sldMk cId="4260274390" sldId="266"/>
            <ac:spMk id="8" creationId="{CD306B45-25EE-434D-ABA9-A27B79320CFF}"/>
          </ac:spMkLst>
        </pc:spChg>
        <pc:spChg chg="add del">
          <ac:chgData name="Naveen Jayachandran" userId="S::naveen@argti.co.uk::61d8c63f-0795-45aa-b48d-c06126c958ff" providerId="AD" clId="Web-{AF32BDEC-CCBD-51D9-519C-B16012BD3F7F}" dt="2024-08-21T20:20:00.327" v="118"/>
          <ac:spMkLst>
            <pc:docMk/>
            <pc:sldMk cId="4260274390" sldId="266"/>
            <ac:spMk id="10" creationId="{0A42F85E-4939-431E-8B4A-EC07C8E0AB65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20:00.327" v="118"/>
          <ac:spMkLst>
            <pc:docMk/>
            <pc:sldMk cId="4260274390" sldId="266"/>
            <ac:spMk id="33" creationId="{3F4C104D-5F30-4811-9376-566B26E4719A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20:00.327" v="118"/>
          <ac:spMkLst>
            <pc:docMk/>
            <pc:sldMk cId="4260274390" sldId="266"/>
            <ac:spMk id="35" creationId="{0815E34B-5D02-4E01-A936-E8E1C0AB6F12}"/>
          </ac:spMkLst>
        </pc:spChg>
        <pc:spChg chg="add">
          <ac:chgData name="Naveen Jayachandran" userId="S::naveen@argti.co.uk::61d8c63f-0795-45aa-b48d-c06126c958ff" providerId="AD" clId="Web-{AF32BDEC-CCBD-51D9-519C-B16012BD3F7F}" dt="2024-08-21T20:20:00.327" v="118"/>
          <ac:spMkLst>
            <pc:docMk/>
            <pc:sldMk cId="4260274390" sldId="266"/>
            <ac:spMk id="37" creationId="{7DE3414B-B032-4710-A468-D3285E38C5FF}"/>
          </ac:spMkLst>
        </pc:spChg>
        <pc:grpChg chg="add del">
          <ac:chgData name="Naveen Jayachandran" userId="S::naveen@argti.co.uk::61d8c63f-0795-45aa-b48d-c06126c958ff" providerId="AD" clId="Web-{AF32BDEC-CCBD-51D9-519C-B16012BD3F7F}" dt="2024-08-21T20:20:00.327" v="118"/>
          <ac:grpSpMkLst>
            <pc:docMk/>
            <pc:sldMk cId="4260274390" sldId="266"/>
            <ac:grpSpMk id="14" creationId="{5D2B17EF-74EB-4C33-B2E2-8E727B2E7D68}"/>
          </ac:grpSpMkLst>
        </pc:grpChg>
        <pc:picChg chg="add">
          <ac:chgData name="Naveen Jayachandran" userId="S::naveen@argti.co.uk::61d8c63f-0795-45aa-b48d-c06126c958ff" providerId="AD" clId="Web-{AF32BDEC-CCBD-51D9-519C-B16012BD3F7F}" dt="2024-08-21T20:20:00.327" v="118"/>
          <ac:picMkLst>
            <pc:docMk/>
            <pc:sldMk cId="4260274390" sldId="266"/>
            <ac:picMk id="30" creationId="{9321686D-7FF4-A623-C07C-65712B81C144}"/>
          </ac:picMkLst>
        </pc:picChg>
        <pc:cxnChg chg="add del">
          <ac:chgData name="Naveen Jayachandran" userId="S::naveen@argti.co.uk::61d8c63f-0795-45aa-b48d-c06126c958ff" providerId="AD" clId="Web-{AF32BDEC-CCBD-51D9-519C-B16012BD3F7F}" dt="2024-08-21T20:20:00.327" v="118"/>
          <ac:cxnSpMkLst>
            <pc:docMk/>
            <pc:sldMk cId="4260274390" sldId="266"/>
            <ac:cxnSpMk id="12" creationId="{27EBB3F9-D6F7-4F6A-8843-9FEBA15E4969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hyperlink" Target="https://gitforwindows.org/" TargetMode="Externa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hyperlink" Target="https://git-scm.com/doc" TargetMode="External"/><Relationship Id="rId1" Type="http://schemas.openxmlformats.org/officeDocument/2006/relationships/hyperlink" Target="https://lab.github.com/" TargetMode="Externa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png"/><Relationship Id="rId5" Type="http://schemas.openxmlformats.org/officeDocument/2006/relationships/hyperlink" Target="https://gitforwindows.org/" TargetMode="External"/><Relationship Id="rId4" Type="http://schemas.openxmlformats.org/officeDocument/2006/relationships/image" Target="../media/image20.svg"/><Relationship Id="rId9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7.png"/><Relationship Id="rId5" Type="http://schemas.openxmlformats.org/officeDocument/2006/relationships/hyperlink" Target="https://lab.github.com/" TargetMode="External"/><Relationship Id="rId10" Type="http://schemas.openxmlformats.org/officeDocument/2006/relationships/hyperlink" Target="https://git-scm.com/doc" TargetMode="External"/><Relationship Id="rId4" Type="http://schemas.openxmlformats.org/officeDocument/2006/relationships/image" Target="../media/image36.svg"/><Relationship Id="rId9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0EF18-A95A-4858-9CE3-629D92BE86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0D2861-2CD3-42DE-A71B-FB12DB8A3536}">
      <dgm:prSet/>
      <dgm:spPr/>
      <dgm:t>
        <a:bodyPr/>
        <a:lstStyle/>
        <a:p>
          <a:r>
            <a:rPr lang="en-US" b="1"/>
            <a:t>Track Changes:</a:t>
          </a:r>
          <a:r>
            <a:rPr lang="en-US"/>
            <a:t> See who changed what and when.</a:t>
          </a:r>
        </a:p>
      </dgm:t>
    </dgm:pt>
    <dgm:pt modelId="{DD0A6A48-25F5-4398-B7D6-0B0054B8976B}" type="parTrans" cxnId="{70B7D454-7185-4B2C-B734-B47D078885BA}">
      <dgm:prSet/>
      <dgm:spPr/>
      <dgm:t>
        <a:bodyPr/>
        <a:lstStyle/>
        <a:p>
          <a:endParaRPr lang="en-US"/>
        </a:p>
      </dgm:t>
    </dgm:pt>
    <dgm:pt modelId="{4D1BC13C-EBD3-4E0E-97DD-D605FBF77D4A}" type="sibTrans" cxnId="{70B7D454-7185-4B2C-B734-B47D078885BA}">
      <dgm:prSet/>
      <dgm:spPr/>
      <dgm:t>
        <a:bodyPr/>
        <a:lstStyle/>
        <a:p>
          <a:endParaRPr lang="en-US"/>
        </a:p>
      </dgm:t>
    </dgm:pt>
    <dgm:pt modelId="{209D872A-EEEF-4BE4-AB67-A01ABFFE0414}">
      <dgm:prSet/>
      <dgm:spPr/>
      <dgm:t>
        <a:bodyPr/>
        <a:lstStyle/>
        <a:p>
          <a:r>
            <a:rPr lang="en-US" b="1"/>
            <a:t>Collaborate:</a:t>
          </a:r>
          <a:r>
            <a:rPr lang="en-US"/>
            <a:t> Work with others without overwriting each other’s work.</a:t>
          </a:r>
        </a:p>
      </dgm:t>
    </dgm:pt>
    <dgm:pt modelId="{55874456-6F12-45B8-A903-DFD6C3A0A1CF}" type="parTrans" cxnId="{9B918C1F-3CDF-4400-8E3D-A0E422B4D09E}">
      <dgm:prSet/>
      <dgm:spPr/>
      <dgm:t>
        <a:bodyPr/>
        <a:lstStyle/>
        <a:p>
          <a:endParaRPr lang="en-US"/>
        </a:p>
      </dgm:t>
    </dgm:pt>
    <dgm:pt modelId="{88245E3E-1719-42B5-9C4F-20ED7479365A}" type="sibTrans" cxnId="{9B918C1F-3CDF-4400-8E3D-A0E422B4D09E}">
      <dgm:prSet/>
      <dgm:spPr/>
      <dgm:t>
        <a:bodyPr/>
        <a:lstStyle/>
        <a:p>
          <a:endParaRPr lang="en-US"/>
        </a:p>
      </dgm:t>
    </dgm:pt>
    <dgm:pt modelId="{B90DBDD9-13C3-4F2E-A61E-2C9CCAA9B284}">
      <dgm:prSet/>
      <dgm:spPr/>
      <dgm:t>
        <a:bodyPr/>
        <a:lstStyle/>
        <a:p>
          <a:r>
            <a:rPr lang="en-US" b="1"/>
            <a:t>Recover:</a:t>
          </a:r>
          <a:r>
            <a:rPr lang="en-US"/>
            <a:t> Roll back to previous versions if needed.</a:t>
          </a:r>
        </a:p>
      </dgm:t>
    </dgm:pt>
    <dgm:pt modelId="{C6346C1B-7414-4E9F-BA90-D3107E5F51E8}" type="parTrans" cxnId="{B8232826-672A-43AF-BE18-319647D1FCB5}">
      <dgm:prSet/>
      <dgm:spPr/>
      <dgm:t>
        <a:bodyPr/>
        <a:lstStyle/>
        <a:p>
          <a:endParaRPr lang="en-US"/>
        </a:p>
      </dgm:t>
    </dgm:pt>
    <dgm:pt modelId="{4DDFB0C0-7B9A-4F2C-A005-4944C2C72288}" type="sibTrans" cxnId="{B8232826-672A-43AF-BE18-319647D1FCB5}">
      <dgm:prSet/>
      <dgm:spPr/>
      <dgm:t>
        <a:bodyPr/>
        <a:lstStyle/>
        <a:p>
          <a:endParaRPr lang="en-US"/>
        </a:p>
      </dgm:t>
    </dgm:pt>
    <dgm:pt modelId="{2C70C07A-E4DE-4C32-8B63-9DB28844ED8E}" type="pres">
      <dgm:prSet presAssocID="{8F10EF18-A95A-4858-9CE3-629D92BE86CE}" presName="root" presStyleCnt="0">
        <dgm:presLayoutVars>
          <dgm:dir/>
          <dgm:resizeHandles val="exact"/>
        </dgm:presLayoutVars>
      </dgm:prSet>
      <dgm:spPr/>
    </dgm:pt>
    <dgm:pt modelId="{D26F03E6-2A4A-4B9F-8E07-96BEBE4CC5C7}" type="pres">
      <dgm:prSet presAssocID="{2F0D2861-2CD3-42DE-A71B-FB12DB8A3536}" presName="compNode" presStyleCnt="0"/>
      <dgm:spPr/>
    </dgm:pt>
    <dgm:pt modelId="{BD7FA280-A463-49AC-B901-24A63BA030F3}" type="pres">
      <dgm:prSet presAssocID="{2F0D2861-2CD3-42DE-A71B-FB12DB8A3536}" presName="bgRect" presStyleLbl="bgShp" presStyleIdx="0" presStyleCnt="3"/>
      <dgm:spPr/>
    </dgm:pt>
    <dgm:pt modelId="{A4A1D452-6B09-4BF6-B702-9D526BED0822}" type="pres">
      <dgm:prSet presAssocID="{2F0D2861-2CD3-42DE-A71B-FB12DB8A35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19E5AF1-F848-4270-8D54-0C1CD87ED132}" type="pres">
      <dgm:prSet presAssocID="{2F0D2861-2CD3-42DE-A71B-FB12DB8A3536}" presName="spaceRect" presStyleCnt="0"/>
      <dgm:spPr/>
    </dgm:pt>
    <dgm:pt modelId="{0F8FDD68-E383-43F2-80F9-007522AF62B8}" type="pres">
      <dgm:prSet presAssocID="{2F0D2861-2CD3-42DE-A71B-FB12DB8A3536}" presName="parTx" presStyleLbl="revTx" presStyleIdx="0" presStyleCnt="3">
        <dgm:presLayoutVars>
          <dgm:chMax val="0"/>
          <dgm:chPref val="0"/>
        </dgm:presLayoutVars>
      </dgm:prSet>
      <dgm:spPr/>
    </dgm:pt>
    <dgm:pt modelId="{16A84E73-FEC1-4F1E-92C9-0D585105E63E}" type="pres">
      <dgm:prSet presAssocID="{4D1BC13C-EBD3-4E0E-97DD-D605FBF77D4A}" presName="sibTrans" presStyleCnt="0"/>
      <dgm:spPr/>
    </dgm:pt>
    <dgm:pt modelId="{0CEDD80D-35D7-4ECD-9E7A-03522E48F199}" type="pres">
      <dgm:prSet presAssocID="{209D872A-EEEF-4BE4-AB67-A01ABFFE0414}" presName="compNode" presStyleCnt="0"/>
      <dgm:spPr/>
    </dgm:pt>
    <dgm:pt modelId="{EBCD9727-DCC1-46CC-BCB7-AC01A6540FE8}" type="pres">
      <dgm:prSet presAssocID="{209D872A-EEEF-4BE4-AB67-A01ABFFE0414}" presName="bgRect" presStyleLbl="bgShp" presStyleIdx="1" presStyleCnt="3"/>
      <dgm:spPr/>
    </dgm:pt>
    <dgm:pt modelId="{CC66946A-2A91-4A8F-991C-002A2AC7CFBA}" type="pres">
      <dgm:prSet presAssocID="{209D872A-EEEF-4BE4-AB67-A01ABFFE04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BFA2DDE8-F253-42F9-94B7-A94BDA82948B}" type="pres">
      <dgm:prSet presAssocID="{209D872A-EEEF-4BE4-AB67-A01ABFFE0414}" presName="spaceRect" presStyleCnt="0"/>
      <dgm:spPr/>
    </dgm:pt>
    <dgm:pt modelId="{DB33A2FE-F952-4D4A-8A60-2D6159A7DC56}" type="pres">
      <dgm:prSet presAssocID="{209D872A-EEEF-4BE4-AB67-A01ABFFE0414}" presName="parTx" presStyleLbl="revTx" presStyleIdx="1" presStyleCnt="3">
        <dgm:presLayoutVars>
          <dgm:chMax val="0"/>
          <dgm:chPref val="0"/>
        </dgm:presLayoutVars>
      </dgm:prSet>
      <dgm:spPr/>
    </dgm:pt>
    <dgm:pt modelId="{7020DCBC-7F02-4B22-B349-BF95FD401A89}" type="pres">
      <dgm:prSet presAssocID="{88245E3E-1719-42B5-9C4F-20ED7479365A}" presName="sibTrans" presStyleCnt="0"/>
      <dgm:spPr/>
    </dgm:pt>
    <dgm:pt modelId="{04347D85-C7BE-4AE3-B420-CD528BAED747}" type="pres">
      <dgm:prSet presAssocID="{B90DBDD9-13C3-4F2E-A61E-2C9CCAA9B284}" presName="compNode" presStyleCnt="0"/>
      <dgm:spPr/>
    </dgm:pt>
    <dgm:pt modelId="{30ABD8BD-D044-4BB0-9E38-C1D62ADF40FB}" type="pres">
      <dgm:prSet presAssocID="{B90DBDD9-13C3-4F2E-A61E-2C9CCAA9B284}" presName="bgRect" presStyleLbl="bgShp" presStyleIdx="2" presStyleCnt="3"/>
      <dgm:spPr/>
    </dgm:pt>
    <dgm:pt modelId="{C5D51563-6290-4103-83B4-BEE9E901D688}" type="pres">
      <dgm:prSet presAssocID="{B90DBDD9-13C3-4F2E-A61E-2C9CCAA9B2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B4637170-326D-4C3B-9B10-EB9DA2972263}" type="pres">
      <dgm:prSet presAssocID="{B90DBDD9-13C3-4F2E-A61E-2C9CCAA9B284}" presName="spaceRect" presStyleCnt="0"/>
      <dgm:spPr/>
    </dgm:pt>
    <dgm:pt modelId="{604DA96A-79EE-4718-AAF7-25A845412846}" type="pres">
      <dgm:prSet presAssocID="{B90DBDD9-13C3-4F2E-A61E-2C9CCAA9B2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B918C1F-3CDF-4400-8E3D-A0E422B4D09E}" srcId="{8F10EF18-A95A-4858-9CE3-629D92BE86CE}" destId="{209D872A-EEEF-4BE4-AB67-A01ABFFE0414}" srcOrd="1" destOrd="0" parTransId="{55874456-6F12-45B8-A903-DFD6C3A0A1CF}" sibTransId="{88245E3E-1719-42B5-9C4F-20ED7479365A}"/>
    <dgm:cxn modelId="{B8232826-672A-43AF-BE18-319647D1FCB5}" srcId="{8F10EF18-A95A-4858-9CE3-629D92BE86CE}" destId="{B90DBDD9-13C3-4F2E-A61E-2C9CCAA9B284}" srcOrd="2" destOrd="0" parTransId="{C6346C1B-7414-4E9F-BA90-D3107E5F51E8}" sibTransId="{4DDFB0C0-7B9A-4F2C-A005-4944C2C72288}"/>
    <dgm:cxn modelId="{DF234536-66D3-41AE-9AFA-A347919CEEE0}" type="presOf" srcId="{8F10EF18-A95A-4858-9CE3-629D92BE86CE}" destId="{2C70C07A-E4DE-4C32-8B63-9DB28844ED8E}" srcOrd="0" destOrd="0" presId="urn:microsoft.com/office/officeart/2018/2/layout/IconVerticalSolidList"/>
    <dgm:cxn modelId="{09586E50-A2E6-4194-B56C-559329D3258F}" type="presOf" srcId="{2F0D2861-2CD3-42DE-A71B-FB12DB8A3536}" destId="{0F8FDD68-E383-43F2-80F9-007522AF62B8}" srcOrd="0" destOrd="0" presId="urn:microsoft.com/office/officeart/2018/2/layout/IconVerticalSolidList"/>
    <dgm:cxn modelId="{70B7D454-7185-4B2C-B734-B47D078885BA}" srcId="{8F10EF18-A95A-4858-9CE3-629D92BE86CE}" destId="{2F0D2861-2CD3-42DE-A71B-FB12DB8A3536}" srcOrd="0" destOrd="0" parTransId="{DD0A6A48-25F5-4398-B7D6-0B0054B8976B}" sibTransId="{4D1BC13C-EBD3-4E0E-97DD-D605FBF77D4A}"/>
    <dgm:cxn modelId="{A85D2577-842D-48BB-B4B5-4CC8312DBF16}" type="presOf" srcId="{B90DBDD9-13C3-4F2E-A61E-2C9CCAA9B284}" destId="{604DA96A-79EE-4718-AAF7-25A845412846}" srcOrd="0" destOrd="0" presId="urn:microsoft.com/office/officeart/2018/2/layout/IconVerticalSolidList"/>
    <dgm:cxn modelId="{8541AB92-2948-446D-B8CF-CE81AF355E88}" type="presOf" srcId="{209D872A-EEEF-4BE4-AB67-A01ABFFE0414}" destId="{DB33A2FE-F952-4D4A-8A60-2D6159A7DC56}" srcOrd="0" destOrd="0" presId="urn:microsoft.com/office/officeart/2018/2/layout/IconVerticalSolidList"/>
    <dgm:cxn modelId="{F69E9CC0-CFD8-4AFC-AEA6-8A6FEBB588CB}" type="presParOf" srcId="{2C70C07A-E4DE-4C32-8B63-9DB28844ED8E}" destId="{D26F03E6-2A4A-4B9F-8E07-96BEBE4CC5C7}" srcOrd="0" destOrd="0" presId="urn:microsoft.com/office/officeart/2018/2/layout/IconVerticalSolidList"/>
    <dgm:cxn modelId="{D60C36DD-ADE6-404A-AFFF-F2BC05A7197C}" type="presParOf" srcId="{D26F03E6-2A4A-4B9F-8E07-96BEBE4CC5C7}" destId="{BD7FA280-A463-49AC-B901-24A63BA030F3}" srcOrd="0" destOrd="0" presId="urn:microsoft.com/office/officeart/2018/2/layout/IconVerticalSolidList"/>
    <dgm:cxn modelId="{AB4807E8-F4CE-4675-A68E-0339B178681E}" type="presParOf" srcId="{D26F03E6-2A4A-4B9F-8E07-96BEBE4CC5C7}" destId="{A4A1D452-6B09-4BF6-B702-9D526BED0822}" srcOrd="1" destOrd="0" presId="urn:microsoft.com/office/officeart/2018/2/layout/IconVerticalSolidList"/>
    <dgm:cxn modelId="{95DD7AE4-B679-49E9-BB4A-BCE644B09215}" type="presParOf" srcId="{D26F03E6-2A4A-4B9F-8E07-96BEBE4CC5C7}" destId="{A19E5AF1-F848-4270-8D54-0C1CD87ED132}" srcOrd="2" destOrd="0" presId="urn:microsoft.com/office/officeart/2018/2/layout/IconVerticalSolidList"/>
    <dgm:cxn modelId="{06370683-F453-4E50-923D-5774680170C3}" type="presParOf" srcId="{D26F03E6-2A4A-4B9F-8E07-96BEBE4CC5C7}" destId="{0F8FDD68-E383-43F2-80F9-007522AF62B8}" srcOrd="3" destOrd="0" presId="urn:microsoft.com/office/officeart/2018/2/layout/IconVerticalSolidList"/>
    <dgm:cxn modelId="{48A0FA62-4E6E-4F88-B5A3-6911DE251228}" type="presParOf" srcId="{2C70C07A-E4DE-4C32-8B63-9DB28844ED8E}" destId="{16A84E73-FEC1-4F1E-92C9-0D585105E63E}" srcOrd="1" destOrd="0" presId="urn:microsoft.com/office/officeart/2018/2/layout/IconVerticalSolidList"/>
    <dgm:cxn modelId="{090FA772-917C-4D33-BE0C-A0A3C0DEB6DD}" type="presParOf" srcId="{2C70C07A-E4DE-4C32-8B63-9DB28844ED8E}" destId="{0CEDD80D-35D7-4ECD-9E7A-03522E48F199}" srcOrd="2" destOrd="0" presId="urn:microsoft.com/office/officeart/2018/2/layout/IconVerticalSolidList"/>
    <dgm:cxn modelId="{63C55CE7-44F4-46BE-939A-E97EBC9F69D2}" type="presParOf" srcId="{0CEDD80D-35D7-4ECD-9E7A-03522E48F199}" destId="{EBCD9727-DCC1-46CC-BCB7-AC01A6540FE8}" srcOrd="0" destOrd="0" presId="urn:microsoft.com/office/officeart/2018/2/layout/IconVerticalSolidList"/>
    <dgm:cxn modelId="{C2A97113-002C-4708-B41C-DA3B067E44BC}" type="presParOf" srcId="{0CEDD80D-35D7-4ECD-9E7A-03522E48F199}" destId="{CC66946A-2A91-4A8F-991C-002A2AC7CFBA}" srcOrd="1" destOrd="0" presId="urn:microsoft.com/office/officeart/2018/2/layout/IconVerticalSolidList"/>
    <dgm:cxn modelId="{61305BF1-B859-4537-8EB5-CE4A8CA8FEDC}" type="presParOf" srcId="{0CEDD80D-35D7-4ECD-9E7A-03522E48F199}" destId="{BFA2DDE8-F253-42F9-94B7-A94BDA82948B}" srcOrd="2" destOrd="0" presId="urn:microsoft.com/office/officeart/2018/2/layout/IconVerticalSolidList"/>
    <dgm:cxn modelId="{5694FF56-174B-42A7-8C6D-2BBBAA4AF24B}" type="presParOf" srcId="{0CEDD80D-35D7-4ECD-9E7A-03522E48F199}" destId="{DB33A2FE-F952-4D4A-8A60-2D6159A7DC56}" srcOrd="3" destOrd="0" presId="urn:microsoft.com/office/officeart/2018/2/layout/IconVerticalSolidList"/>
    <dgm:cxn modelId="{082D9EEC-0135-4674-82C3-6025357459B0}" type="presParOf" srcId="{2C70C07A-E4DE-4C32-8B63-9DB28844ED8E}" destId="{7020DCBC-7F02-4B22-B349-BF95FD401A89}" srcOrd="3" destOrd="0" presId="urn:microsoft.com/office/officeart/2018/2/layout/IconVerticalSolidList"/>
    <dgm:cxn modelId="{82726855-99C5-4DEB-8434-0A7469E88452}" type="presParOf" srcId="{2C70C07A-E4DE-4C32-8B63-9DB28844ED8E}" destId="{04347D85-C7BE-4AE3-B420-CD528BAED747}" srcOrd="4" destOrd="0" presId="urn:microsoft.com/office/officeart/2018/2/layout/IconVerticalSolidList"/>
    <dgm:cxn modelId="{08936784-124C-4EE3-8561-F2168E0F73DD}" type="presParOf" srcId="{04347D85-C7BE-4AE3-B420-CD528BAED747}" destId="{30ABD8BD-D044-4BB0-9E38-C1D62ADF40FB}" srcOrd="0" destOrd="0" presId="urn:microsoft.com/office/officeart/2018/2/layout/IconVerticalSolidList"/>
    <dgm:cxn modelId="{27CCC4D1-AC06-4442-8C92-EBB5B6B4FAB1}" type="presParOf" srcId="{04347D85-C7BE-4AE3-B420-CD528BAED747}" destId="{C5D51563-6290-4103-83B4-BEE9E901D688}" srcOrd="1" destOrd="0" presId="urn:microsoft.com/office/officeart/2018/2/layout/IconVerticalSolidList"/>
    <dgm:cxn modelId="{6CBEC5F3-A2B1-4AF5-9FA1-C6F478970631}" type="presParOf" srcId="{04347D85-C7BE-4AE3-B420-CD528BAED747}" destId="{B4637170-326D-4C3B-9B10-EB9DA2972263}" srcOrd="2" destOrd="0" presId="urn:microsoft.com/office/officeart/2018/2/layout/IconVerticalSolidList"/>
    <dgm:cxn modelId="{08A3B43B-55B2-4F68-BDA8-68368547E7E1}" type="presParOf" srcId="{04347D85-C7BE-4AE3-B420-CD528BAED747}" destId="{604DA96A-79EE-4718-AAF7-25A8454128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3E6A47-5764-455A-ABE2-A24CA006AB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C7BBF1-2293-4B8A-8D09-2C39BE5DBA63}">
      <dgm:prSet/>
      <dgm:spPr/>
      <dgm:t>
        <a:bodyPr/>
        <a:lstStyle/>
        <a:p>
          <a:r>
            <a:rPr lang="en-US" b="1"/>
            <a:t>Repository (Repo):</a:t>
          </a:r>
          <a:r>
            <a:rPr lang="en-US"/>
            <a:t> Where your project lives.</a:t>
          </a:r>
        </a:p>
      </dgm:t>
    </dgm:pt>
    <dgm:pt modelId="{4B2EF6D7-DBC4-44F9-809E-D7F28D97A40F}" type="parTrans" cxnId="{98736418-3F7A-4735-A4CA-526E8B2385E0}">
      <dgm:prSet/>
      <dgm:spPr/>
      <dgm:t>
        <a:bodyPr/>
        <a:lstStyle/>
        <a:p>
          <a:endParaRPr lang="en-US"/>
        </a:p>
      </dgm:t>
    </dgm:pt>
    <dgm:pt modelId="{ECF6046B-930C-45D6-B37D-34AAC4357E83}" type="sibTrans" cxnId="{98736418-3F7A-4735-A4CA-526E8B2385E0}">
      <dgm:prSet/>
      <dgm:spPr/>
      <dgm:t>
        <a:bodyPr/>
        <a:lstStyle/>
        <a:p>
          <a:endParaRPr lang="en-US"/>
        </a:p>
      </dgm:t>
    </dgm:pt>
    <dgm:pt modelId="{7EDC5868-0564-48D8-9D97-B267D4218143}">
      <dgm:prSet/>
      <dgm:spPr/>
      <dgm:t>
        <a:bodyPr/>
        <a:lstStyle/>
        <a:p>
          <a:r>
            <a:rPr lang="en-US" b="1"/>
            <a:t>Commit:</a:t>
          </a:r>
          <a:r>
            <a:rPr lang="en-US"/>
            <a:t> A snapshot of your project.</a:t>
          </a:r>
        </a:p>
      </dgm:t>
    </dgm:pt>
    <dgm:pt modelId="{B1D46A12-3F53-4D4B-966C-6955E033C446}" type="parTrans" cxnId="{01954D8D-20D0-43BB-806B-D67B508B3D06}">
      <dgm:prSet/>
      <dgm:spPr/>
      <dgm:t>
        <a:bodyPr/>
        <a:lstStyle/>
        <a:p>
          <a:endParaRPr lang="en-US"/>
        </a:p>
      </dgm:t>
    </dgm:pt>
    <dgm:pt modelId="{6A53F1BA-F356-4C7D-A63C-6F2FEEF3E6CB}" type="sibTrans" cxnId="{01954D8D-20D0-43BB-806B-D67B508B3D06}">
      <dgm:prSet/>
      <dgm:spPr/>
      <dgm:t>
        <a:bodyPr/>
        <a:lstStyle/>
        <a:p>
          <a:endParaRPr lang="en-US"/>
        </a:p>
      </dgm:t>
    </dgm:pt>
    <dgm:pt modelId="{C6C321C9-39BB-4EEA-9FCE-0379ABAD8327}">
      <dgm:prSet/>
      <dgm:spPr/>
      <dgm:t>
        <a:bodyPr/>
        <a:lstStyle/>
        <a:p>
          <a:r>
            <a:rPr lang="en-US" b="1"/>
            <a:t>Branch:</a:t>
          </a:r>
          <a:r>
            <a:rPr lang="en-US"/>
            <a:t> A separate line of development.</a:t>
          </a:r>
        </a:p>
      </dgm:t>
    </dgm:pt>
    <dgm:pt modelId="{3E6B6198-D837-476C-B803-D06639E2B552}" type="parTrans" cxnId="{082FDDF5-9F72-4EFC-B3B0-5EA3F938B165}">
      <dgm:prSet/>
      <dgm:spPr/>
      <dgm:t>
        <a:bodyPr/>
        <a:lstStyle/>
        <a:p>
          <a:endParaRPr lang="en-US"/>
        </a:p>
      </dgm:t>
    </dgm:pt>
    <dgm:pt modelId="{54B9615B-2E02-4719-BAB0-18F8E04B4ED3}" type="sibTrans" cxnId="{082FDDF5-9F72-4EFC-B3B0-5EA3F938B165}">
      <dgm:prSet/>
      <dgm:spPr/>
      <dgm:t>
        <a:bodyPr/>
        <a:lstStyle/>
        <a:p>
          <a:endParaRPr lang="en-US"/>
        </a:p>
      </dgm:t>
    </dgm:pt>
    <dgm:pt modelId="{2B83A5A2-1285-493F-A11A-8481E686E67C}">
      <dgm:prSet/>
      <dgm:spPr/>
      <dgm:t>
        <a:bodyPr/>
        <a:lstStyle/>
        <a:p>
          <a:r>
            <a:rPr lang="en-US" b="1"/>
            <a:t>Merge:</a:t>
          </a:r>
          <a:r>
            <a:rPr lang="en-US"/>
            <a:t> Combining changes from different branches.</a:t>
          </a:r>
        </a:p>
      </dgm:t>
    </dgm:pt>
    <dgm:pt modelId="{A37D262A-420C-4AC8-9A56-4EA093424CF6}" type="parTrans" cxnId="{68705010-5668-4ACD-A0BD-218729FF9909}">
      <dgm:prSet/>
      <dgm:spPr/>
      <dgm:t>
        <a:bodyPr/>
        <a:lstStyle/>
        <a:p>
          <a:endParaRPr lang="en-US"/>
        </a:p>
      </dgm:t>
    </dgm:pt>
    <dgm:pt modelId="{F298D3B0-F61B-4105-B742-27BD2D7C87BB}" type="sibTrans" cxnId="{68705010-5668-4ACD-A0BD-218729FF9909}">
      <dgm:prSet/>
      <dgm:spPr/>
      <dgm:t>
        <a:bodyPr/>
        <a:lstStyle/>
        <a:p>
          <a:endParaRPr lang="en-US"/>
        </a:p>
      </dgm:t>
    </dgm:pt>
    <dgm:pt modelId="{45263F40-7462-4348-8A93-83117F0E09B3}" type="pres">
      <dgm:prSet presAssocID="{FA3E6A47-5764-455A-ABE2-A24CA006AB75}" presName="root" presStyleCnt="0">
        <dgm:presLayoutVars>
          <dgm:dir/>
          <dgm:resizeHandles val="exact"/>
        </dgm:presLayoutVars>
      </dgm:prSet>
      <dgm:spPr/>
    </dgm:pt>
    <dgm:pt modelId="{98CB9F0A-C4CC-4F4E-9B76-0AA9F239C98A}" type="pres">
      <dgm:prSet presAssocID="{40C7BBF1-2293-4B8A-8D09-2C39BE5DBA63}" presName="compNode" presStyleCnt="0"/>
      <dgm:spPr/>
    </dgm:pt>
    <dgm:pt modelId="{B9B106E7-05D5-40B5-93B8-A65E56199D28}" type="pres">
      <dgm:prSet presAssocID="{40C7BBF1-2293-4B8A-8D09-2C39BE5DBA63}" presName="bgRect" presStyleLbl="bgShp" presStyleIdx="0" presStyleCnt="4"/>
      <dgm:spPr/>
    </dgm:pt>
    <dgm:pt modelId="{15453A72-B9A0-452B-AA7D-5F7B77669BE5}" type="pres">
      <dgm:prSet presAssocID="{40C7BBF1-2293-4B8A-8D09-2C39BE5DBA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619D3C1-B07E-452A-8662-5EAB5D5FE893}" type="pres">
      <dgm:prSet presAssocID="{40C7BBF1-2293-4B8A-8D09-2C39BE5DBA63}" presName="spaceRect" presStyleCnt="0"/>
      <dgm:spPr/>
    </dgm:pt>
    <dgm:pt modelId="{AAF39722-204B-40D5-AD9A-C27DD85FED6B}" type="pres">
      <dgm:prSet presAssocID="{40C7BBF1-2293-4B8A-8D09-2C39BE5DBA63}" presName="parTx" presStyleLbl="revTx" presStyleIdx="0" presStyleCnt="4">
        <dgm:presLayoutVars>
          <dgm:chMax val="0"/>
          <dgm:chPref val="0"/>
        </dgm:presLayoutVars>
      </dgm:prSet>
      <dgm:spPr/>
    </dgm:pt>
    <dgm:pt modelId="{DFF9600B-16CC-4148-84D1-932ED3E115CD}" type="pres">
      <dgm:prSet presAssocID="{ECF6046B-930C-45D6-B37D-34AAC4357E83}" presName="sibTrans" presStyleCnt="0"/>
      <dgm:spPr/>
    </dgm:pt>
    <dgm:pt modelId="{E5362356-3C9E-4763-BC3C-4F4B9F8E7BCF}" type="pres">
      <dgm:prSet presAssocID="{7EDC5868-0564-48D8-9D97-B267D4218143}" presName="compNode" presStyleCnt="0"/>
      <dgm:spPr/>
    </dgm:pt>
    <dgm:pt modelId="{1D274234-1474-4FB4-AE1D-112BF29A921B}" type="pres">
      <dgm:prSet presAssocID="{7EDC5868-0564-48D8-9D97-B267D4218143}" presName="bgRect" presStyleLbl="bgShp" presStyleIdx="1" presStyleCnt="4"/>
      <dgm:spPr/>
    </dgm:pt>
    <dgm:pt modelId="{3C9B7478-31CF-467D-AD44-559F22DF59B9}" type="pres">
      <dgm:prSet presAssocID="{7EDC5868-0564-48D8-9D97-B267D42181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FF2F722D-80F7-4881-9E5B-D38C94C0558E}" type="pres">
      <dgm:prSet presAssocID="{7EDC5868-0564-48D8-9D97-B267D4218143}" presName="spaceRect" presStyleCnt="0"/>
      <dgm:spPr/>
    </dgm:pt>
    <dgm:pt modelId="{32596D45-AF38-4505-A8FC-47ACF628ABAC}" type="pres">
      <dgm:prSet presAssocID="{7EDC5868-0564-48D8-9D97-B267D4218143}" presName="parTx" presStyleLbl="revTx" presStyleIdx="1" presStyleCnt="4">
        <dgm:presLayoutVars>
          <dgm:chMax val="0"/>
          <dgm:chPref val="0"/>
        </dgm:presLayoutVars>
      </dgm:prSet>
      <dgm:spPr/>
    </dgm:pt>
    <dgm:pt modelId="{D529D1A0-FEF5-48C8-8D09-EAED0621B36A}" type="pres">
      <dgm:prSet presAssocID="{6A53F1BA-F356-4C7D-A63C-6F2FEEF3E6CB}" presName="sibTrans" presStyleCnt="0"/>
      <dgm:spPr/>
    </dgm:pt>
    <dgm:pt modelId="{2527B9A6-0938-4374-96AE-6E166920FC31}" type="pres">
      <dgm:prSet presAssocID="{C6C321C9-39BB-4EEA-9FCE-0379ABAD8327}" presName="compNode" presStyleCnt="0"/>
      <dgm:spPr/>
    </dgm:pt>
    <dgm:pt modelId="{84C13739-7AE8-407D-BB76-C3031E80A400}" type="pres">
      <dgm:prSet presAssocID="{C6C321C9-39BB-4EEA-9FCE-0379ABAD8327}" presName="bgRect" presStyleLbl="bgShp" presStyleIdx="2" presStyleCnt="4"/>
      <dgm:spPr/>
    </dgm:pt>
    <dgm:pt modelId="{B8AD24CD-F10D-4F9D-BD8B-493153F45FB9}" type="pres">
      <dgm:prSet presAssocID="{C6C321C9-39BB-4EEA-9FCE-0379ABAD83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BBEBC5D7-2DE3-4C7D-BB85-CC70EB864C44}" type="pres">
      <dgm:prSet presAssocID="{C6C321C9-39BB-4EEA-9FCE-0379ABAD8327}" presName="spaceRect" presStyleCnt="0"/>
      <dgm:spPr/>
    </dgm:pt>
    <dgm:pt modelId="{7907D1C0-6861-47FA-8C64-426ED5F71700}" type="pres">
      <dgm:prSet presAssocID="{C6C321C9-39BB-4EEA-9FCE-0379ABAD8327}" presName="parTx" presStyleLbl="revTx" presStyleIdx="2" presStyleCnt="4">
        <dgm:presLayoutVars>
          <dgm:chMax val="0"/>
          <dgm:chPref val="0"/>
        </dgm:presLayoutVars>
      </dgm:prSet>
      <dgm:spPr/>
    </dgm:pt>
    <dgm:pt modelId="{72F8CE70-259E-42BA-B388-F417EEF8A768}" type="pres">
      <dgm:prSet presAssocID="{54B9615B-2E02-4719-BAB0-18F8E04B4ED3}" presName="sibTrans" presStyleCnt="0"/>
      <dgm:spPr/>
    </dgm:pt>
    <dgm:pt modelId="{9DE7433A-2C89-4AE2-99C0-1B33361B05B1}" type="pres">
      <dgm:prSet presAssocID="{2B83A5A2-1285-493F-A11A-8481E686E67C}" presName="compNode" presStyleCnt="0"/>
      <dgm:spPr/>
    </dgm:pt>
    <dgm:pt modelId="{AED9AD21-5551-4C66-AE2C-8460F2FE5041}" type="pres">
      <dgm:prSet presAssocID="{2B83A5A2-1285-493F-A11A-8481E686E67C}" presName="bgRect" presStyleLbl="bgShp" presStyleIdx="3" presStyleCnt="4"/>
      <dgm:spPr/>
    </dgm:pt>
    <dgm:pt modelId="{D759ACBB-F290-4473-A5BC-B8B1BA24E3D0}" type="pres">
      <dgm:prSet presAssocID="{2B83A5A2-1285-493F-A11A-8481E686E6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F07214A-1EEE-4584-BA9E-394CFA840567}" type="pres">
      <dgm:prSet presAssocID="{2B83A5A2-1285-493F-A11A-8481E686E67C}" presName="spaceRect" presStyleCnt="0"/>
      <dgm:spPr/>
    </dgm:pt>
    <dgm:pt modelId="{6FDA3AA2-D145-45E5-BE5B-96901B26B2F6}" type="pres">
      <dgm:prSet presAssocID="{2B83A5A2-1285-493F-A11A-8481E686E67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8705010-5668-4ACD-A0BD-218729FF9909}" srcId="{FA3E6A47-5764-455A-ABE2-A24CA006AB75}" destId="{2B83A5A2-1285-493F-A11A-8481E686E67C}" srcOrd="3" destOrd="0" parTransId="{A37D262A-420C-4AC8-9A56-4EA093424CF6}" sibTransId="{F298D3B0-F61B-4105-B742-27BD2D7C87BB}"/>
    <dgm:cxn modelId="{98736418-3F7A-4735-A4CA-526E8B2385E0}" srcId="{FA3E6A47-5764-455A-ABE2-A24CA006AB75}" destId="{40C7BBF1-2293-4B8A-8D09-2C39BE5DBA63}" srcOrd="0" destOrd="0" parTransId="{4B2EF6D7-DBC4-44F9-809E-D7F28D97A40F}" sibTransId="{ECF6046B-930C-45D6-B37D-34AAC4357E83}"/>
    <dgm:cxn modelId="{C787223A-DD27-4382-A8A2-2062B639C3C3}" type="presOf" srcId="{40C7BBF1-2293-4B8A-8D09-2C39BE5DBA63}" destId="{AAF39722-204B-40D5-AD9A-C27DD85FED6B}" srcOrd="0" destOrd="0" presId="urn:microsoft.com/office/officeart/2018/2/layout/IconVerticalSolidList"/>
    <dgm:cxn modelId="{749A9C66-ED5C-44A3-A181-F92E8CCC914E}" type="presOf" srcId="{7EDC5868-0564-48D8-9D97-B267D4218143}" destId="{32596D45-AF38-4505-A8FC-47ACF628ABAC}" srcOrd="0" destOrd="0" presId="urn:microsoft.com/office/officeart/2018/2/layout/IconVerticalSolidList"/>
    <dgm:cxn modelId="{247D917C-B3A5-40AC-82CE-134B131716AD}" type="presOf" srcId="{2B83A5A2-1285-493F-A11A-8481E686E67C}" destId="{6FDA3AA2-D145-45E5-BE5B-96901B26B2F6}" srcOrd="0" destOrd="0" presId="urn:microsoft.com/office/officeart/2018/2/layout/IconVerticalSolidList"/>
    <dgm:cxn modelId="{01954D8D-20D0-43BB-806B-D67B508B3D06}" srcId="{FA3E6A47-5764-455A-ABE2-A24CA006AB75}" destId="{7EDC5868-0564-48D8-9D97-B267D4218143}" srcOrd="1" destOrd="0" parTransId="{B1D46A12-3F53-4D4B-966C-6955E033C446}" sibTransId="{6A53F1BA-F356-4C7D-A63C-6F2FEEF3E6CB}"/>
    <dgm:cxn modelId="{A17CD5C9-3F34-490E-926B-7B2FB385CA37}" type="presOf" srcId="{C6C321C9-39BB-4EEA-9FCE-0379ABAD8327}" destId="{7907D1C0-6861-47FA-8C64-426ED5F71700}" srcOrd="0" destOrd="0" presId="urn:microsoft.com/office/officeart/2018/2/layout/IconVerticalSolidList"/>
    <dgm:cxn modelId="{2211DCC9-AA00-4486-BB78-5D5100E6FEA9}" type="presOf" srcId="{FA3E6A47-5764-455A-ABE2-A24CA006AB75}" destId="{45263F40-7462-4348-8A93-83117F0E09B3}" srcOrd="0" destOrd="0" presId="urn:microsoft.com/office/officeart/2018/2/layout/IconVerticalSolidList"/>
    <dgm:cxn modelId="{082FDDF5-9F72-4EFC-B3B0-5EA3F938B165}" srcId="{FA3E6A47-5764-455A-ABE2-A24CA006AB75}" destId="{C6C321C9-39BB-4EEA-9FCE-0379ABAD8327}" srcOrd="2" destOrd="0" parTransId="{3E6B6198-D837-476C-B803-D06639E2B552}" sibTransId="{54B9615B-2E02-4719-BAB0-18F8E04B4ED3}"/>
    <dgm:cxn modelId="{12721189-43AD-4C4C-94CF-1CBB4F8164BD}" type="presParOf" srcId="{45263F40-7462-4348-8A93-83117F0E09B3}" destId="{98CB9F0A-C4CC-4F4E-9B76-0AA9F239C98A}" srcOrd="0" destOrd="0" presId="urn:microsoft.com/office/officeart/2018/2/layout/IconVerticalSolidList"/>
    <dgm:cxn modelId="{9D189523-758C-46E2-B9F4-894CBA03BF84}" type="presParOf" srcId="{98CB9F0A-C4CC-4F4E-9B76-0AA9F239C98A}" destId="{B9B106E7-05D5-40B5-93B8-A65E56199D28}" srcOrd="0" destOrd="0" presId="urn:microsoft.com/office/officeart/2018/2/layout/IconVerticalSolidList"/>
    <dgm:cxn modelId="{33572BAB-EF6E-499E-86AF-B3D68A86E4BB}" type="presParOf" srcId="{98CB9F0A-C4CC-4F4E-9B76-0AA9F239C98A}" destId="{15453A72-B9A0-452B-AA7D-5F7B77669BE5}" srcOrd="1" destOrd="0" presId="urn:microsoft.com/office/officeart/2018/2/layout/IconVerticalSolidList"/>
    <dgm:cxn modelId="{5AE76AB1-0A36-4871-B6E7-CF04CA9C040A}" type="presParOf" srcId="{98CB9F0A-C4CC-4F4E-9B76-0AA9F239C98A}" destId="{2619D3C1-B07E-452A-8662-5EAB5D5FE893}" srcOrd="2" destOrd="0" presId="urn:microsoft.com/office/officeart/2018/2/layout/IconVerticalSolidList"/>
    <dgm:cxn modelId="{6835AE1C-149A-4D1C-ABE7-2944CB59208B}" type="presParOf" srcId="{98CB9F0A-C4CC-4F4E-9B76-0AA9F239C98A}" destId="{AAF39722-204B-40D5-AD9A-C27DD85FED6B}" srcOrd="3" destOrd="0" presId="urn:microsoft.com/office/officeart/2018/2/layout/IconVerticalSolidList"/>
    <dgm:cxn modelId="{1A4FAE63-7AB3-4947-87CF-EED30E52494D}" type="presParOf" srcId="{45263F40-7462-4348-8A93-83117F0E09B3}" destId="{DFF9600B-16CC-4148-84D1-932ED3E115CD}" srcOrd="1" destOrd="0" presId="urn:microsoft.com/office/officeart/2018/2/layout/IconVerticalSolidList"/>
    <dgm:cxn modelId="{91D768A8-9EB3-460F-9854-B27F8C2652BA}" type="presParOf" srcId="{45263F40-7462-4348-8A93-83117F0E09B3}" destId="{E5362356-3C9E-4763-BC3C-4F4B9F8E7BCF}" srcOrd="2" destOrd="0" presId="urn:microsoft.com/office/officeart/2018/2/layout/IconVerticalSolidList"/>
    <dgm:cxn modelId="{7E181229-467D-47ED-BBB3-F1B8AE1E390F}" type="presParOf" srcId="{E5362356-3C9E-4763-BC3C-4F4B9F8E7BCF}" destId="{1D274234-1474-4FB4-AE1D-112BF29A921B}" srcOrd="0" destOrd="0" presId="urn:microsoft.com/office/officeart/2018/2/layout/IconVerticalSolidList"/>
    <dgm:cxn modelId="{72E631FF-F3DF-498E-9B32-C0DB4572ACB6}" type="presParOf" srcId="{E5362356-3C9E-4763-BC3C-4F4B9F8E7BCF}" destId="{3C9B7478-31CF-467D-AD44-559F22DF59B9}" srcOrd="1" destOrd="0" presId="urn:microsoft.com/office/officeart/2018/2/layout/IconVerticalSolidList"/>
    <dgm:cxn modelId="{F78C79A4-81EC-416A-A981-8CC18C6706ED}" type="presParOf" srcId="{E5362356-3C9E-4763-BC3C-4F4B9F8E7BCF}" destId="{FF2F722D-80F7-4881-9E5B-D38C94C0558E}" srcOrd="2" destOrd="0" presId="urn:microsoft.com/office/officeart/2018/2/layout/IconVerticalSolidList"/>
    <dgm:cxn modelId="{2C3CBE86-40C1-4033-8723-EDA6705E872A}" type="presParOf" srcId="{E5362356-3C9E-4763-BC3C-4F4B9F8E7BCF}" destId="{32596D45-AF38-4505-A8FC-47ACF628ABAC}" srcOrd="3" destOrd="0" presId="urn:microsoft.com/office/officeart/2018/2/layout/IconVerticalSolidList"/>
    <dgm:cxn modelId="{168D426F-DC96-4EC5-BDDA-76AB86D6FE75}" type="presParOf" srcId="{45263F40-7462-4348-8A93-83117F0E09B3}" destId="{D529D1A0-FEF5-48C8-8D09-EAED0621B36A}" srcOrd="3" destOrd="0" presId="urn:microsoft.com/office/officeart/2018/2/layout/IconVerticalSolidList"/>
    <dgm:cxn modelId="{39236C3E-0DCA-4807-B70B-18EE72DC6201}" type="presParOf" srcId="{45263F40-7462-4348-8A93-83117F0E09B3}" destId="{2527B9A6-0938-4374-96AE-6E166920FC31}" srcOrd="4" destOrd="0" presId="urn:microsoft.com/office/officeart/2018/2/layout/IconVerticalSolidList"/>
    <dgm:cxn modelId="{54A22DF0-8675-4ADB-9B27-557881AADBBA}" type="presParOf" srcId="{2527B9A6-0938-4374-96AE-6E166920FC31}" destId="{84C13739-7AE8-407D-BB76-C3031E80A400}" srcOrd="0" destOrd="0" presId="urn:microsoft.com/office/officeart/2018/2/layout/IconVerticalSolidList"/>
    <dgm:cxn modelId="{28742712-B29A-411F-8743-C4B56CDDDA81}" type="presParOf" srcId="{2527B9A6-0938-4374-96AE-6E166920FC31}" destId="{B8AD24CD-F10D-4F9D-BD8B-493153F45FB9}" srcOrd="1" destOrd="0" presId="urn:microsoft.com/office/officeart/2018/2/layout/IconVerticalSolidList"/>
    <dgm:cxn modelId="{56486E7D-71BA-44E4-B4A2-C73207215066}" type="presParOf" srcId="{2527B9A6-0938-4374-96AE-6E166920FC31}" destId="{BBEBC5D7-2DE3-4C7D-BB85-CC70EB864C44}" srcOrd="2" destOrd="0" presId="urn:microsoft.com/office/officeart/2018/2/layout/IconVerticalSolidList"/>
    <dgm:cxn modelId="{BA5D1277-C5D5-4563-87A2-C1B2C5880181}" type="presParOf" srcId="{2527B9A6-0938-4374-96AE-6E166920FC31}" destId="{7907D1C0-6861-47FA-8C64-426ED5F71700}" srcOrd="3" destOrd="0" presId="urn:microsoft.com/office/officeart/2018/2/layout/IconVerticalSolidList"/>
    <dgm:cxn modelId="{CE4170EB-F905-43BD-A0DB-F67FA878FB2E}" type="presParOf" srcId="{45263F40-7462-4348-8A93-83117F0E09B3}" destId="{72F8CE70-259E-42BA-B388-F417EEF8A768}" srcOrd="5" destOrd="0" presId="urn:microsoft.com/office/officeart/2018/2/layout/IconVerticalSolidList"/>
    <dgm:cxn modelId="{D7A4EFD9-FF9B-4319-96E4-08C1CB249C82}" type="presParOf" srcId="{45263F40-7462-4348-8A93-83117F0E09B3}" destId="{9DE7433A-2C89-4AE2-99C0-1B33361B05B1}" srcOrd="6" destOrd="0" presId="urn:microsoft.com/office/officeart/2018/2/layout/IconVerticalSolidList"/>
    <dgm:cxn modelId="{4B83BFEA-B6A9-46C0-AF62-284D1747951F}" type="presParOf" srcId="{9DE7433A-2C89-4AE2-99C0-1B33361B05B1}" destId="{AED9AD21-5551-4C66-AE2C-8460F2FE5041}" srcOrd="0" destOrd="0" presId="urn:microsoft.com/office/officeart/2018/2/layout/IconVerticalSolidList"/>
    <dgm:cxn modelId="{030C6A57-6EAE-49B7-B0EB-152F462E9434}" type="presParOf" srcId="{9DE7433A-2C89-4AE2-99C0-1B33361B05B1}" destId="{D759ACBB-F290-4473-A5BC-B8B1BA24E3D0}" srcOrd="1" destOrd="0" presId="urn:microsoft.com/office/officeart/2018/2/layout/IconVerticalSolidList"/>
    <dgm:cxn modelId="{70628A5E-BF0B-4F3D-8EA1-EBCAF386652B}" type="presParOf" srcId="{9DE7433A-2C89-4AE2-99C0-1B33361B05B1}" destId="{9F07214A-1EEE-4584-BA9E-394CFA840567}" srcOrd="2" destOrd="0" presId="urn:microsoft.com/office/officeart/2018/2/layout/IconVerticalSolidList"/>
    <dgm:cxn modelId="{D6D7C37B-0CD4-4C3E-92DF-2ED19F0CE199}" type="presParOf" srcId="{9DE7433A-2C89-4AE2-99C0-1B33361B05B1}" destId="{6FDA3AA2-D145-45E5-BE5B-96901B26B2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42D08D-270F-4D60-89F6-C5EAE048E7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82A469-CDEB-415A-B32F-2C76BFFC0237}">
      <dgm:prSet/>
      <dgm:spPr/>
      <dgm:t>
        <a:bodyPr/>
        <a:lstStyle/>
        <a:p>
          <a:r>
            <a:rPr lang="en-US" b="1"/>
            <a:t>Installation:</a:t>
          </a:r>
          <a:endParaRPr lang="en-US"/>
        </a:p>
      </dgm:t>
    </dgm:pt>
    <dgm:pt modelId="{9219CDF2-E5B1-44BD-AB41-3A91179AC101}" type="parTrans" cxnId="{1D8F2A52-09F9-4C6D-90AC-5CFF0F7CC116}">
      <dgm:prSet/>
      <dgm:spPr/>
      <dgm:t>
        <a:bodyPr/>
        <a:lstStyle/>
        <a:p>
          <a:endParaRPr lang="en-US"/>
        </a:p>
      </dgm:t>
    </dgm:pt>
    <dgm:pt modelId="{04ECECBF-3BF5-460E-8481-BA207B671F87}" type="sibTrans" cxnId="{1D8F2A52-09F9-4C6D-90AC-5CFF0F7CC116}">
      <dgm:prSet/>
      <dgm:spPr/>
      <dgm:t>
        <a:bodyPr/>
        <a:lstStyle/>
        <a:p>
          <a:endParaRPr lang="en-US"/>
        </a:p>
      </dgm:t>
    </dgm:pt>
    <dgm:pt modelId="{CBD69EEF-012E-4A99-B368-ED882590CADE}">
      <dgm:prSet/>
      <dgm:spPr/>
      <dgm:t>
        <a:bodyPr/>
        <a:lstStyle/>
        <a:p>
          <a:r>
            <a:rPr lang="en-US" b="1"/>
            <a:t>Windows:</a:t>
          </a:r>
          <a:r>
            <a:rPr lang="en-US"/>
            <a:t> </a:t>
          </a:r>
          <a:r>
            <a:rPr lang="en-US">
              <a:hlinkClick xmlns:r="http://schemas.openxmlformats.org/officeDocument/2006/relationships" r:id="rId1"/>
            </a:rPr>
            <a:t>Download Git</a:t>
          </a:r>
          <a:endParaRPr lang="en-US"/>
        </a:p>
      </dgm:t>
    </dgm:pt>
    <dgm:pt modelId="{1FB3C0F8-1540-480E-A59E-AC8085419390}" type="parTrans" cxnId="{FD3AC63C-B4FC-4F95-9E9A-85DA7F1CFBFC}">
      <dgm:prSet/>
      <dgm:spPr/>
      <dgm:t>
        <a:bodyPr/>
        <a:lstStyle/>
        <a:p>
          <a:endParaRPr lang="en-US"/>
        </a:p>
      </dgm:t>
    </dgm:pt>
    <dgm:pt modelId="{539797B4-CE36-401C-A9B6-F80F8A24A6EF}" type="sibTrans" cxnId="{FD3AC63C-B4FC-4F95-9E9A-85DA7F1CFBFC}">
      <dgm:prSet/>
      <dgm:spPr/>
      <dgm:t>
        <a:bodyPr/>
        <a:lstStyle/>
        <a:p>
          <a:endParaRPr lang="en-US"/>
        </a:p>
      </dgm:t>
    </dgm:pt>
    <dgm:pt modelId="{93733146-060A-40D2-B4FB-C37C37AB1422}">
      <dgm:prSet/>
      <dgm:spPr/>
      <dgm:t>
        <a:bodyPr/>
        <a:lstStyle/>
        <a:p>
          <a:r>
            <a:rPr lang="en-US" b="1"/>
            <a:t>macOS:</a:t>
          </a:r>
          <a:r>
            <a:rPr lang="en-US"/>
            <a:t> brew install git</a:t>
          </a:r>
        </a:p>
      </dgm:t>
    </dgm:pt>
    <dgm:pt modelId="{F930D9C2-E781-4B07-B413-F59EF9D5C31F}" type="parTrans" cxnId="{ADB29411-1A20-4BCA-AC10-922F18CA58EF}">
      <dgm:prSet/>
      <dgm:spPr/>
      <dgm:t>
        <a:bodyPr/>
        <a:lstStyle/>
        <a:p>
          <a:endParaRPr lang="en-US"/>
        </a:p>
      </dgm:t>
    </dgm:pt>
    <dgm:pt modelId="{808FD635-77A7-4D21-9C5E-758E3C7F85C0}" type="sibTrans" cxnId="{ADB29411-1A20-4BCA-AC10-922F18CA58EF}">
      <dgm:prSet/>
      <dgm:spPr/>
      <dgm:t>
        <a:bodyPr/>
        <a:lstStyle/>
        <a:p>
          <a:endParaRPr lang="en-US"/>
        </a:p>
      </dgm:t>
    </dgm:pt>
    <dgm:pt modelId="{735EEB6C-358F-43F2-AE57-ED0B4B2AF703}">
      <dgm:prSet/>
      <dgm:spPr/>
      <dgm:t>
        <a:bodyPr/>
        <a:lstStyle/>
        <a:p>
          <a:r>
            <a:rPr lang="en-US" b="1"/>
            <a:t>Linux:</a:t>
          </a:r>
          <a:r>
            <a:rPr lang="en-US"/>
            <a:t> sudo apt install git or sudo yum install git</a:t>
          </a:r>
        </a:p>
      </dgm:t>
    </dgm:pt>
    <dgm:pt modelId="{CA496557-E2F4-4040-B77F-DC6BB5C3E8D6}" type="parTrans" cxnId="{BE8BE5FC-1855-4AD5-AC64-85ABA6EFCBDD}">
      <dgm:prSet/>
      <dgm:spPr/>
      <dgm:t>
        <a:bodyPr/>
        <a:lstStyle/>
        <a:p>
          <a:endParaRPr lang="en-US"/>
        </a:p>
      </dgm:t>
    </dgm:pt>
    <dgm:pt modelId="{C99778EF-72F2-4BAE-984D-4203FFECD685}" type="sibTrans" cxnId="{BE8BE5FC-1855-4AD5-AC64-85ABA6EFCBDD}">
      <dgm:prSet/>
      <dgm:spPr/>
      <dgm:t>
        <a:bodyPr/>
        <a:lstStyle/>
        <a:p>
          <a:endParaRPr lang="en-US"/>
        </a:p>
      </dgm:t>
    </dgm:pt>
    <dgm:pt modelId="{B0E3A08B-7B3A-49AF-BCB3-D79919E7D327}" type="pres">
      <dgm:prSet presAssocID="{6042D08D-270F-4D60-89F6-C5EAE048E770}" presName="root" presStyleCnt="0">
        <dgm:presLayoutVars>
          <dgm:dir/>
          <dgm:resizeHandles val="exact"/>
        </dgm:presLayoutVars>
      </dgm:prSet>
      <dgm:spPr/>
    </dgm:pt>
    <dgm:pt modelId="{D8E6A0EB-36FC-4C52-96AE-F507128C23EE}" type="pres">
      <dgm:prSet presAssocID="{5782A469-CDEB-415A-B32F-2C76BFFC0237}" presName="compNode" presStyleCnt="0"/>
      <dgm:spPr/>
    </dgm:pt>
    <dgm:pt modelId="{0B999D30-5484-4381-9F6C-9B11766DC222}" type="pres">
      <dgm:prSet presAssocID="{5782A469-CDEB-415A-B32F-2C76BFFC0237}" presName="bgRect" presStyleLbl="bgShp" presStyleIdx="0" presStyleCnt="4"/>
      <dgm:spPr/>
    </dgm:pt>
    <dgm:pt modelId="{2E960BC1-7A82-4084-A4F9-2CF90024B72F}" type="pres">
      <dgm:prSet presAssocID="{5782A469-CDEB-415A-B32F-2C76BFFC0237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19F73148-B5DB-454E-ADC5-D70A7557BC99}" type="pres">
      <dgm:prSet presAssocID="{5782A469-CDEB-415A-B32F-2C76BFFC0237}" presName="spaceRect" presStyleCnt="0"/>
      <dgm:spPr/>
    </dgm:pt>
    <dgm:pt modelId="{9D67948B-C1EC-4316-AA7F-773B4A11D1E5}" type="pres">
      <dgm:prSet presAssocID="{5782A469-CDEB-415A-B32F-2C76BFFC0237}" presName="parTx" presStyleLbl="revTx" presStyleIdx="0" presStyleCnt="4">
        <dgm:presLayoutVars>
          <dgm:chMax val="0"/>
          <dgm:chPref val="0"/>
        </dgm:presLayoutVars>
      </dgm:prSet>
      <dgm:spPr/>
    </dgm:pt>
    <dgm:pt modelId="{9E5B81D4-228E-4770-AC4B-06C2EE96793B}" type="pres">
      <dgm:prSet presAssocID="{04ECECBF-3BF5-460E-8481-BA207B671F87}" presName="sibTrans" presStyleCnt="0"/>
      <dgm:spPr/>
    </dgm:pt>
    <dgm:pt modelId="{8EC870AE-D52A-4D2D-B5C9-032984D519D3}" type="pres">
      <dgm:prSet presAssocID="{CBD69EEF-012E-4A99-B368-ED882590CADE}" presName="compNode" presStyleCnt="0"/>
      <dgm:spPr/>
    </dgm:pt>
    <dgm:pt modelId="{9E61DAC1-EE8B-4985-97C0-63C5D8BD2FF0}" type="pres">
      <dgm:prSet presAssocID="{CBD69EEF-012E-4A99-B368-ED882590CADE}" presName="bgRect" presStyleLbl="bgShp" presStyleIdx="1" presStyleCnt="4"/>
      <dgm:spPr/>
    </dgm:pt>
    <dgm:pt modelId="{BA465FC2-2888-498B-A2FD-8D0A495447D6}" type="pres">
      <dgm:prSet presAssocID="{CBD69EEF-012E-4A99-B368-ED882590CADE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9788AC54-22F7-41A9-8391-3D1A9EE52634}" type="pres">
      <dgm:prSet presAssocID="{CBD69EEF-012E-4A99-B368-ED882590CADE}" presName="spaceRect" presStyleCnt="0"/>
      <dgm:spPr/>
    </dgm:pt>
    <dgm:pt modelId="{FCAC8D08-4879-45F8-B95E-F4FEF58272A6}" type="pres">
      <dgm:prSet presAssocID="{CBD69EEF-012E-4A99-B368-ED882590CADE}" presName="parTx" presStyleLbl="revTx" presStyleIdx="1" presStyleCnt="4">
        <dgm:presLayoutVars>
          <dgm:chMax val="0"/>
          <dgm:chPref val="0"/>
        </dgm:presLayoutVars>
      </dgm:prSet>
      <dgm:spPr/>
    </dgm:pt>
    <dgm:pt modelId="{52328CA2-51CD-4834-8A80-6F6DF8592EFD}" type="pres">
      <dgm:prSet presAssocID="{539797B4-CE36-401C-A9B6-F80F8A24A6EF}" presName="sibTrans" presStyleCnt="0"/>
      <dgm:spPr/>
    </dgm:pt>
    <dgm:pt modelId="{0AF3DC73-A197-4802-B1A0-B33275F8BBE8}" type="pres">
      <dgm:prSet presAssocID="{93733146-060A-40D2-B4FB-C37C37AB1422}" presName="compNode" presStyleCnt="0"/>
      <dgm:spPr/>
    </dgm:pt>
    <dgm:pt modelId="{90AC4C50-4F1A-4F06-8058-369413367C1E}" type="pres">
      <dgm:prSet presAssocID="{93733146-060A-40D2-B4FB-C37C37AB1422}" presName="bgRect" presStyleLbl="bgShp" presStyleIdx="2" presStyleCnt="4"/>
      <dgm:spPr/>
    </dgm:pt>
    <dgm:pt modelId="{EFA19FCF-BB8C-4478-A0DC-4D0E64A038BC}" type="pres">
      <dgm:prSet presAssocID="{93733146-060A-40D2-B4FB-C37C37AB1422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38E790F-40A6-4DE5-B0AA-13810EFD7AF7}" type="pres">
      <dgm:prSet presAssocID="{93733146-060A-40D2-B4FB-C37C37AB1422}" presName="spaceRect" presStyleCnt="0"/>
      <dgm:spPr/>
    </dgm:pt>
    <dgm:pt modelId="{B62AC416-01E6-4819-8C83-7E3DFE43A5CF}" type="pres">
      <dgm:prSet presAssocID="{93733146-060A-40D2-B4FB-C37C37AB1422}" presName="parTx" presStyleLbl="revTx" presStyleIdx="2" presStyleCnt="4">
        <dgm:presLayoutVars>
          <dgm:chMax val="0"/>
          <dgm:chPref val="0"/>
        </dgm:presLayoutVars>
      </dgm:prSet>
      <dgm:spPr/>
    </dgm:pt>
    <dgm:pt modelId="{090E629D-E714-4C68-BA4A-2115F20F6D05}" type="pres">
      <dgm:prSet presAssocID="{808FD635-77A7-4D21-9C5E-758E3C7F85C0}" presName="sibTrans" presStyleCnt="0"/>
      <dgm:spPr/>
    </dgm:pt>
    <dgm:pt modelId="{FB29EFF1-1EAC-4531-ACD6-0FE1D4C4DC1A}" type="pres">
      <dgm:prSet presAssocID="{735EEB6C-358F-43F2-AE57-ED0B4B2AF703}" presName="compNode" presStyleCnt="0"/>
      <dgm:spPr/>
    </dgm:pt>
    <dgm:pt modelId="{C455C39B-35CE-4ACB-8BFE-8B750BC7C05A}" type="pres">
      <dgm:prSet presAssocID="{735EEB6C-358F-43F2-AE57-ED0B4B2AF703}" presName="bgRect" presStyleLbl="bgShp" presStyleIdx="3" presStyleCnt="4"/>
      <dgm:spPr/>
    </dgm:pt>
    <dgm:pt modelId="{0CDE6703-285F-4C34-AB2F-C61B43A1EBEC}" type="pres">
      <dgm:prSet presAssocID="{735EEB6C-358F-43F2-AE57-ED0B4B2AF703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06EB11D-A51D-4E8C-BAB1-290F06285E25}" type="pres">
      <dgm:prSet presAssocID="{735EEB6C-358F-43F2-AE57-ED0B4B2AF703}" presName="spaceRect" presStyleCnt="0"/>
      <dgm:spPr/>
    </dgm:pt>
    <dgm:pt modelId="{D45CF258-A15E-43E3-BBAC-284BFE53EF95}" type="pres">
      <dgm:prSet presAssocID="{735EEB6C-358F-43F2-AE57-ED0B4B2AF70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B29411-1A20-4BCA-AC10-922F18CA58EF}" srcId="{6042D08D-270F-4D60-89F6-C5EAE048E770}" destId="{93733146-060A-40D2-B4FB-C37C37AB1422}" srcOrd="2" destOrd="0" parTransId="{F930D9C2-E781-4B07-B413-F59EF9D5C31F}" sibTransId="{808FD635-77A7-4D21-9C5E-758E3C7F85C0}"/>
    <dgm:cxn modelId="{FA897E2E-B806-4C91-BD69-AEEB0E642A6F}" type="presOf" srcId="{93733146-060A-40D2-B4FB-C37C37AB1422}" destId="{B62AC416-01E6-4819-8C83-7E3DFE43A5CF}" srcOrd="0" destOrd="0" presId="urn:microsoft.com/office/officeart/2018/2/layout/IconVerticalSolidList"/>
    <dgm:cxn modelId="{FD3AC63C-B4FC-4F95-9E9A-85DA7F1CFBFC}" srcId="{6042D08D-270F-4D60-89F6-C5EAE048E770}" destId="{CBD69EEF-012E-4A99-B368-ED882590CADE}" srcOrd="1" destOrd="0" parTransId="{1FB3C0F8-1540-480E-A59E-AC8085419390}" sibTransId="{539797B4-CE36-401C-A9B6-F80F8A24A6EF}"/>
    <dgm:cxn modelId="{2B736745-C722-4494-9DDF-23F98BD7B4C2}" type="presOf" srcId="{735EEB6C-358F-43F2-AE57-ED0B4B2AF703}" destId="{D45CF258-A15E-43E3-BBAC-284BFE53EF95}" srcOrd="0" destOrd="0" presId="urn:microsoft.com/office/officeart/2018/2/layout/IconVerticalSolidList"/>
    <dgm:cxn modelId="{6D994866-9D7D-485A-B0F7-6AEC56FF9548}" type="presOf" srcId="{6042D08D-270F-4D60-89F6-C5EAE048E770}" destId="{B0E3A08B-7B3A-49AF-BCB3-D79919E7D327}" srcOrd="0" destOrd="0" presId="urn:microsoft.com/office/officeart/2018/2/layout/IconVerticalSolidList"/>
    <dgm:cxn modelId="{1D8F2A52-09F9-4C6D-90AC-5CFF0F7CC116}" srcId="{6042D08D-270F-4D60-89F6-C5EAE048E770}" destId="{5782A469-CDEB-415A-B32F-2C76BFFC0237}" srcOrd="0" destOrd="0" parTransId="{9219CDF2-E5B1-44BD-AB41-3A91179AC101}" sibTransId="{04ECECBF-3BF5-460E-8481-BA207B671F87}"/>
    <dgm:cxn modelId="{E6579E8E-D2A8-4D7F-8FA0-89AF6D8429D6}" type="presOf" srcId="{5782A469-CDEB-415A-B32F-2C76BFFC0237}" destId="{9D67948B-C1EC-4316-AA7F-773B4A11D1E5}" srcOrd="0" destOrd="0" presId="urn:microsoft.com/office/officeart/2018/2/layout/IconVerticalSolidList"/>
    <dgm:cxn modelId="{D96EEC9B-D35C-4322-8617-B10944980FB7}" type="presOf" srcId="{CBD69EEF-012E-4A99-B368-ED882590CADE}" destId="{FCAC8D08-4879-45F8-B95E-F4FEF58272A6}" srcOrd="0" destOrd="0" presId="urn:microsoft.com/office/officeart/2018/2/layout/IconVerticalSolidList"/>
    <dgm:cxn modelId="{BE8BE5FC-1855-4AD5-AC64-85ABA6EFCBDD}" srcId="{6042D08D-270F-4D60-89F6-C5EAE048E770}" destId="{735EEB6C-358F-43F2-AE57-ED0B4B2AF703}" srcOrd="3" destOrd="0" parTransId="{CA496557-E2F4-4040-B77F-DC6BB5C3E8D6}" sibTransId="{C99778EF-72F2-4BAE-984D-4203FFECD685}"/>
    <dgm:cxn modelId="{3EF89571-DADC-4D24-8436-113EDE136213}" type="presParOf" srcId="{B0E3A08B-7B3A-49AF-BCB3-D79919E7D327}" destId="{D8E6A0EB-36FC-4C52-96AE-F507128C23EE}" srcOrd="0" destOrd="0" presId="urn:microsoft.com/office/officeart/2018/2/layout/IconVerticalSolidList"/>
    <dgm:cxn modelId="{1C7BF47F-5B49-4EDE-8F20-AC79FDA33527}" type="presParOf" srcId="{D8E6A0EB-36FC-4C52-96AE-F507128C23EE}" destId="{0B999D30-5484-4381-9F6C-9B11766DC222}" srcOrd="0" destOrd="0" presId="urn:microsoft.com/office/officeart/2018/2/layout/IconVerticalSolidList"/>
    <dgm:cxn modelId="{B2DD6CCE-BAD3-4C95-B2D8-33B79AB9082F}" type="presParOf" srcId="{D8E6A0EB-36FC-4C52-96AE-F507128C23EE}" destId="{2E960BC1-7A82-4084-A4F9-2CF90024B72F}" srcOrd="1" destOrd="0" presId="urn:microsoft.com/office/officeart/2018/2/layout/IconVerticalSolidList"/>
    <dgm:cxn modelId="{9E43DDF5-0C45-463C-A7D8-2FD28BC199F5}" type="presParOf" srcId="{D8E6A0EB-36FC-4C52-96AE-F507128C23EE}" destId="{19F73148-B5DB-454E-ADC5-D70A7557BC99}" srcOrd="2" destOrd="0" presId="urn:microsoft.com/office/officeart/2018/2/layout/IconVerticalSolidList"/>
    <dgm:cxn modelId="{EA89A631-BA6D-4220-9740-D10BFF9C864B}" type="presParOf" srcId="{D8E6A0EB-36FC-4C52-96AE-F507128C23EE}" destId="{9D67948B-C1EC-4316-AA7F-773B4A11D1E5}" srcOrd="3" destOrd="0" presId="urn:microsoft.com/office/officeart/2018/2/layout/IconVerticalSolidList"/>
    <dgm:cxn modelId="{2F61B9EE-21DD-4425-9B46-ECC74564ED3A}" type="presParOf" srcId="{B0E3A08B-7B3A-49AF-BCB3-D79919E7D327}" destId="{9E5B81D4-228E-4770-AC4B-06C2EE96793B}" srcOrd="1" destOrd="0" presId="urn:microsoft.com/office/officeart/2018/2/layout/IconVerticalSolidList"/>
    <dgm:cxn modelId="{C07101C9-9A84-428D-B696-38611D1F90BE}" type="presParOf" srcId="{B0E3A08B-7B3A-49AF-BCB3-D79919E7D327}" destId="{8EC870AE-D52A-4D2D-B5C9-032984D519D3}" srcOrd="2" destOrd="0" presId="urn:microsoft.com/office/officeart/2018/2/layout/IconVerticalSolidList"/>
    <dgm:cxn modelId="{BEF41466-E683-4DED-9DF7-27EB503EBE2C}" type="presParOf" srcId="{8EC870AE-D52A-4D2D-B5C9-032984D519D3}" destId="{9E61DAC1-EE8B-4985-97C0-63C5D8BD2FF0}" srcOrd="0" destOrd="0" presId="urn:microsoft.com/office/officeart/2018/2/layout/IconVerticalSolidList"/>
    <dgm:cxn modelId="{C1C399AF-BB31-45A4-809C-55FEC79B8995}" type="presParOf" srcId="{8EC870AE-D52A-4D2D-B5C9-032984D519D3}" destId="{BA465FC2-2888-498B-A2FD-8D0A495447D6}" srcOrd="1" destOrd="0" presId="urn:microsoft.com/office/officeart/2018/2/layout/IconVerticalSolidList"/>
    <dgm:cxn modelId="{F78C3136-B109-408E-86E1-C43E5D2ABDF2}" type="presParOf" srcId="{8EC870AE-D52A-4D2D-B5C9-032984D519D3}" destId="{9788AC54-22F7-41A9-8391-3D1A9EE52634}" srcOrd="2" destOrd="0" presId="urn:microsoft.com/office/officeart/2018/2/layout/IconVerticalSolidList"/>
    <dgm:cxn modelId="{945BFB7F-13BF-4AF4-8C20-608794CDF8B4}" type="presParOf" srcId="{8EC870AE-D52A-4D2D-B5C9-032984D519D3}" destId="{FCAC8D08-4879-45F8-B95E-F4FEF58272A6}" srcOrd="3" destOrd="0" presId="urn:microsoft.com/office/officeart/2018/2/layout/IconVerticalSolidList"/>
    <dgm:cxn modelId="{41283562-2F8A-4470-B4E9-C6FD3A1983CB}" type="presParOf" srcId="{B0E3A08B-7B3A-49AF-BCB3-D79919E7D327}" destId="{52328CA2-51CD-4834-8A80-6F6DF8592EFD}" srcOrd="3" destOrd="0" presId="urn:microsoft.com/office/officeart/2018/2/layout/IconVerticalSolidList"/>
    <dgm:cxn modelId="{181DBA8F-5446-4D36-B3BC-27149B00BFE3}" type="presParOf" srcId="{B0E3A08B-7B3A-49AF-BCB3-D79919E7D327}" destId="{0AF3DC73-A197-4802-B1A0-B33275F8BBE8}" srcOrd="4" destOrd="0" presId="urn:microsoft.com/office/officeart/2018/2/layout/IconVerticalSolidList"/>
    <dgm:cxn modelId="{47F1AC4B-8F10-4FA1-ADC9-F2AE2E5D01EF}" type="presParOf" srcId="{0AF3DC73-A197-4802-B1A0-B33275F8BBE8}" destId="{90AC4C50-4F1A-4F06-8058-369413367C1E}" srcOrd="0" destOrd="0" presId="urn:microsoft.com/office/officeart/2018/2/layout/IconVerticalSolidList"/>
    <dgm:cxn modelId="{C9856EE4-4FF2-4335-9ACA-1E804EB572F5}" type="presParOf" srcId="{0AF3DC73-A197-4802-B1A0-B33275F8BBE8}" destId="{EFA19FCF-BB8C-4478-A0DC-4D0E64A038BC}" srcOrd="1" destOrd="0" presId="urn:microsoft.com/office/officeart/2018/2/layout/IconVerticalSolidList"/>
    <dgm:cxn modelId="{AB7226F4-77F0-4DE4-8555-7A1534E3DEA4}" type="presParOf" srcId="{0AF3DC73-A197-4802-B1A0-B33275F8BBE8}" destId="{938E790F-40A6-4DE5-B0AA-13810EFD7AF7}" srcOrd="2" destOrd="0" presId="urn:microsoft.com/office/officeart/2018/2/layout/IconVerticalSolidList"/>
    <dgm:cxn modelId="{E9C81136-F6A5-45A1-BB5E-CA39920C9E0C}" type="presParOf" srcId="{0AF3DC73-A197-4802-B1A0-B33275F8BBE8}" destId="{B62AC416-01E6-4819-8C83-7E3DFE43A5CF}" srcOrd="3" destOrd="0" presId="urn:microsoft.com/office/officeart/2018/2/layout/IconVerticalSolidList"/>
    <dgm:cxn modelId="{3A78D10A-41A4-4011-B9A5-E65C500470FE}" type="presParOf" srcId="{B0E3A08B-7B3A-49AF-BCB3-D79919E7D327}" destId="{090E629D-E714-4C68-BA4A-2115F20F6D05}" srcOrd="5" destOrd="0" presId="urn:microsoft.com/office/officeart/2018/2/layout/IconVerticalSolidList"/>
    <dgm:cxn modelId="{E5617780-1C34-4BA4-B9EF-4201F3D8EE88}" type="presParOf" srcId="{B0E3A08B-7B3A-49AF-BCB3-D79919E7D327}" destId="{FB29EFF1-1EAC-4531-ACD6-0FE1D4C4DC1A}" srcOrd="6" destOrd="0" presId="urn:microsoft.com/office/officeart/2018/2/layout/IconVerticalSolidList"/>
    <dgm:cxn modelId="{3C46B388-5E95-4F67-AB9D-3322DF2A7DB0}" type="presParOf" srcId="{FB29EFF1-1EAC-4531-ACD6-0FE1D4C4DC1A}" destId="{C455C39B-35CE-4ACB-8BFE-8B750BC7C05A}" srcOrd="0" destOrd="0" presId="urn:microsoft.com/office/officeart/2018/2/layout/IconVerticalSolidList"/>
    <dgm:cxn modelId="{D00D1B63-068B-49EB-B557-E1D5F281E359}" type="presParOf" srcId="{FB29EFF1-1EAC-4531-ACD6-0FE1D4C4DC1A}" destId="{0CDE6703-285F-4C34-AB2F-C61B43A1EBEC}" srcOrd="1" destOrd="0" presId="urn:microsoft.com/office/officeart/2018/2/layout/IconVerticalSolidList"/>
    <dgm:cxn modelId="{6FEFDFDF-492A-4CF2-8C0D-73C7A78E1368}" type="presParOf" srcId="{FB29EFF1-1EAC-4531-ACD6-0FE1D4C4DC1A}" destId="{406EB11D-A51D-4E8C-BAB1-290F06285E25}" srcOrd="2" destOrd="0" presId="urn:microsoft.com/office/officeart/2018/2/layout/IconVerticalSolidList"/>
    <dgm:cxn modelId="{9D59CCFC-FCBB-4F7C-AA29-567B9CEE3204}" type="presParOf" srcId="{FB29EFF1-1EAC-4531-ACD6-0FE1D4C4DC1A}" destId="{D45CF258-A15E-43E3-BBAC-284BFE53EF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F759FF-6455-4881-8B62-6BDFA0D951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58D3B9-74F2-4A08-9388-EF8259A21F7A}">
      <dgm:prSet/>
      <dgm:spPr/>
      <dgm:t>
        <a:bodyPr/>
        <a:lstStyle/>
        <a:p>
          <a:r>
            <a:rPr lang="en-US" b="1"/>
            <a:t>Commit Often:</a:t>
          </a:r>
          <a:r>
            <a:rPr lang="en-US"/>
            <a:t> Regularly save progress.</a:t>
          </a:r>
        </a:p>
      </dgm:t>
    </dgm:pt>
    <dgm:pt modelId="{D917DDFC-6B48-4374-BE66-CC0B2EBF3FD4}" type="parTrans" cxnId="{F6D88DAE-B598-450D-978C-E4ED72B5CE0D}">
      <dgm:prSet/>
      <dgm:spPr/>
      <dgm:t>
        <a:bodyPr/>
        <a:lstStyle/>
        <a:p>
          <a:endParaRPr lang="en-US"/>
        </a:p>
      </dgm:t>
    </dgm:pt>
    <dgm:pt modelId="{3DA4B214-2D23-4C1B-9E01-8D11FA594050}" type="sibTrans" cxnId="{F6D88DAE-B598-450D-978C-E4ED72B5CE0D}">
      <dgm:prSet/>
      <dgm:spPr/>
      <dgm:t>
        <a:bodyPr/>
        <a:lstStyle/>
        <a:p>
          <a:endParaRPr lang="en-US"/>
        </a:p>
      </dgm:t>
    </dgm:pt>
    <dgm:pt modelId="{2ADEAE97-33B3-4CDA-A0D5-5F4160787AA7}">
      <dgm:prSet/>
      <dgm:spPr/>
      <dgm:t>
        <a:bodyPr/>
        <a:lstStyle/>
        <a:p>
          <a:r>
            <a:rPr lang="en-US" b="1"/>
            <a:t>Clear Messages:</a:t>
          </a:r>
          <a:r>
            <a:rPr lang="en-US"/>
            <a:t> Write descriptive commit messages.</a:t>
          </a:r>
        </a:p>
      </dgm:t>
    </dgm:pt>
    <dgm:pt modelId="{59C95C5A-D554-40B0-A5DF-F34C4819948C}" type="parTrans" cxnId="{1DFDB604-CA64-4AA6-B204-C74E7AA4A27B}">
      <dgm:prSet/>
      <dgm:spPr/>
      <dgm:t>
        <a:bodyPr/>
        <a:lstStyle/>
        <a:p>
          <a:endParaRPr lang="en-US"/>
        </a:p>
      </dgm:t>
    </dgm:pt>
    <dgm:pt modelId="{6ADB000F-9842-45E4-9AA8-25DA1F84A049}" type="sibTrans" cxnId="{1DFDB604-CA64-4AA6-B204-C74E7AA4A27B}">
      <dgm:prSet/>
      <dgm:spPr/>
      <dgm:t>
        <a:bodyPr/>
        <a:lstStyle/>
        <a:p>
          <a:endParaRPr lang="en-US"/>
        </a:p>
      </dgm:t>
    </dgm:pt>
    <dgm:pt modelId="{7778D5C0-5934-4A1F-90D8-8BB4BE017AA4}">
      <dgm:prSet/>
      <dgm:spPr/>
      <dgm:t>
        <a:bodyPr/>
        <a:lstStyle/>
        <a:p>
          <a:r>
            <a:rPr lang="en-US" b="1"/>
            <a:t>Branch Strategically:</a:t>
          </a:r>
          <a:r>
            <a:rPr lang="en-US"/>
            <a:t> Use branches for new features or fixes.</a:t>
          </a:r>
        </a:p>
      </dgm:t>
    </dgm:pt>
    <dgm:pt modelId="{2A1D7F2E-ACED-43C0-924F-BA2FC3F6D6A6}" type="parTrans" cxnId="{0F7FF6B4-4CE6-4AC5-87DA-9159D4C0FB8A}">
      <dgm:prSet/>
      <dgm:spPr/>
      <dgm:t>
        <a:bodyPr/>
        <a:lstStyle/>
        <a:p>
          <a:endParaRPr lang="en-US"/>
        </a:p>
      </dgm:t>
    </dgm:pt>
    <dgm:pt modelId="{3BD48045-4D40-4A53-8608-C2E894866BF0}" type="sibTrans" cxnId="{0F7FF6B4-4CE6-4AC5-87DA-9159D4C0FB8A}">
      <dgm:prSet/>
      <dgm:spPr/>
      <dgm:t>
        <a:bodyPr/>
        <a:lstStyle/>
        <a:p>
          <a:endParaRPr lang="en-US"/>
        </a:p>
      </dgm:t>
    </dgm:pt>
    <dgm:pt modelId="{91998E39-311A-4698-96BC-DA2BD48A0995}">
      <dgm:prSet/>
      <dgm:spPr/>
      <dgm:t>
        <a:bodyPr/>
        <a:lstStyle/>
        <a:p>
          <a:r>
            <a:rPr lang="en-US" b="1"/>
            <a:t>Push Regularly:</a:t>
          </a:r>
          <a:r>
            <a:rPr lang="en-US"/>
            <a:t> Keep remote repositories updated.</a:t>
          </a:r>
        </a:p>
      </dgm:t>
    </dgm:pt>
    <dgm:pt modelId="{681B06EC-8356-413A-8539-27E047AAD4AE}" type="parTrans" cxnId="{EE99F77C-A1E6-4877-A0B8-3FD7C320AD7B}">
      <dgm:prSet/>
      <dgm:spPr/>
      <dgm:t>
        <a:bodyPr/>
        <a:lstStyle/>
        <a:p>
          <a:endParaRPr lang="en-US"/>
        </a:p>
      </dgm:t>
    </dgm:pt>
    <dgm:pt modelId="{B5FEC0CB-83FE-4300-B89D-0EE49455E0D6}" type="sibTrans" cxnId="{EE99F77C-A1E6-4877-A0B8-3FD7C320AD7B}">
      <dgm:prSet/>
      <dgm:spPr/>
      <dgm:t>
        <a:bodyPr/>
        <a:lstStyle/>
        <a:p>
          <a:endParaRPr lang="en-US"/>
        </a:p>
      </dgm:t>
    </dgm:pt>
    <dgm:pt modelId="{7C34CCB5-EA0A-455F-9E37-2FB799CCDF03}" type="pres">
      <dgm:prSet presAssocID="{11F759FF-6455-4881-8B62-6BDFA0D95177}" presName="root" presStyleCnt="0">
        <dgm:presLayoutVars>
          <dgm:dir/>
          <dgm:resizeHandles val="exact"/>
        </dgm:presLayoutVars>
      </dgm:prSet>
      <dgm:spPr/>
    </dgm:pt>
    <dgm:pt modelId="{D91D4CE2-EF9E-47BC-A76D-D73DFDFD3862}" type="pres">
      <dgm:prSet presAssocID="{C058D3B9-74F2-4A08-9388-EF8259A21F7A}" presName="compNode" presStyleCnt="0"/>
      <dgm:spPr/>
    </dgm:pt>
    <dgm:pt modelId="{2AD0657E-EE00-4901-B033-B811FDD7DB8D}" type="pres">
      <dgm:prSet presAssocID="{C058D3B9-74F2-4A08-9388-EF8259A21F7A}" presName="bgRect" presStyleLbl="bgShp" presStyleIdx="0" presStyleCnt="4"/>
      <dgm:spPr/>
    </dgm:pt>
    <dgm:pt modelId="{94845287-3211-40B9-9AE7-3B725E0F0A22}" type="pres">
      <dgm:prSet presAssocID="{C058D3B9-74F2-4A08-9388-EF8259A21F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9E9A5739-20FA-474C-B30A-C837BF0B3C98}" type="pres">
      <dgm:prSet presAssocID="{C058D3B9-74F2-4A08-9388-EF8259A21F7A}" presName="spaceRect" presStyleCnt="0"/>
      <dgm:spPr/>
    </dgm:pt>
    <dgm:pt modelId="{4D2593A7-2243-42A5-86BC-F9121D79B6AB}" type="pres">
      <dgm:prSet presAssocID="{C058D3B9-74F2-4A08-9388-EF8259A21F7A}" presName="parTx" presStyleLbl="revTx" presStyleIdx="0" presStyleCnt="4">
        <dgm:presLayoutVars>
          <dgm:chMax val="0"/>
          <dgm:chPref val="0"/>
        </dgm:presLayoutVars>
      </dgm:prSet>
      <dgm:spPr/>
    </dgm:pt>
    <dgm:pt modelId="{6FBE45AB-DBA3-41AE-8C6A-469FFCC5CC2C}" type="pres">
      <dgm:prSet presAssocID="{3DA4B214-2D23-4C1B-9E01-8D11FA594050}" presName="sibTrans" presStyleCnt="0"/>
      <dgm:spPr/>
    </dgm:pt>
    <dgm:pt modelId="{9E91D441-347E-406C-A045-76092AB0FC36}" type="pres">
      <dgm:prSet presAssocID="{2ADEAE97-33B3-4CDA-A0D5-5F4160787AA7}" presName="compNode" presStyleCnt="0"/>
      <dgm:spPr/>
    </dgm:pt>
    <dgm:pt modelId="{0C93FBF4-2B56-48D2-A38D-4C28994AE782}" type="pres">
      <dgm:prSet presAssocID="{2ADEAE97-33B3-4CDA-A0D5-5F4160787AA7}" presName="bgRect" presStyleLbl="bgShp" presStyleIdx="1" presStyleCnt="4"/>
      <dgm:spPr/>
    </dgm:pt>
    <dgm:pt modelId="{411ED73B-5539-4CF6-A8BD-3857592C0F0C}" type="pres">
      <dgm:prSet presAssocID="{2ADEAE97-33B3-4CDA-A0D5-5F4160787A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AFCB04C-59F3-422C-82D4-895A4D3BA8EA}" type="pres">
      <dgm:prSet presAssocID="{2ADEAE97-33B3-4CDA-A0D5-5F4160787AA7}" presName="spaceRect" presStyleCnt="0"/>
      <dgm:spPr/>
    </dgm:pt>
    <dgm:pt modelId="{F0BB372B-72F5-4E5F-B136-FB2DA67310CE}" type="pres">
      <dgm:prSet presAssocID="{2ADEAE97-33B3-4CDA-A0D5-5F4160787AA7}" presName="parTx" presStyleLbl="revTx" presStyleIdx="1" presStyleCnt="4">
        <dgm:presLayoutVars>
          <dgm:chMax val="0"/>
          <dgm:chPref val="0"/>
        </dgm:presLayoutVars>
      </dgm:prSet>
      <dgm:spPr/>
    </dgm:pt>
    <dgm:pt modelId="{CBC95C43-600C-4D15-8930-90F3FEB6899C}" type="pres">
      <dgm:prSet presAssocID="{6ADB000F-9842-45E4-9AA8-25DA1F84A049}" presName="sibTrans" presStyleCnt="0"/>
      <dgm:spPr/>
    </dgm:pt>
    <dgm:pt modelId="{4E4657F2-6E19-4B67-9BC6-62E09FBBD70D}" type="pres">
      <dgm:prSet presAssocID="{7778D5C0-5934-4A1F-90D8-8BB4BE017AA4}" presName="compNode" presStyleCnt="0"/>
      <dgm:spPr/>
    </dgm:pt>
    <dgm:pt modelId="{ADED3436-33D2-4F3E-91C1-62B7DA934C8D}" type="pres">
      <dgm:prSet presAssocID="{7778D5C0-5934-4A1F-90D8-8BB4BE017AA4}" presName="bgRect" presStyleLbl="bgShp" presStyleIdx="2" presStyleCnt="4"/>
      <dgm:spPr/>
    </dgm:pt>
    <dgm:pt modelId="{042DE595-317D-45F4-80C7-D20603F7B608}" type="pres">
      <dgm:prSet presAssocID="{7778D5C0-5934-4A1F-90D8-8BB4BE017A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4C7DD20-155A-4D77-99F6-BD933A3317AD}" type="pres">
      <dgm:prSet presAssocID="{7778D5C0-5934-4A1F-90D8-8BB4BE017AA4}" presName="spaceRect" presStyleCnt="0"/>
      <dgm:spPr/>
    </dgm:pt>
    <dgm:pt modelId="{1DEBF7DE-24FB-4901-8EBA-7F6BB8E0A9E5}" type="pres">
      <dgm:prSet presAssocID="{7778D5C0-5934-4A1F-90D8-8BB4BE017AA4}" presName="parTx" presStyleLbl="revTx" presStyleIdx="2" presStyleCnt="4">
        <dgm:presLayoutVars>
          <dgm:chMax val="0"/>
          <dgm:chPref val="0"/>
        </dgm:presLayoutVars>
      </dgm:prSet>
      <dgm:spPr/>
    </dgm:pt>
    <dgm:pt modelId="{7CB2CE17-4DD3-431D-9D33-D7C59DAE3FC5}" type="pres">
      <dgm:prSet presAssocID="{3BD48045-4D40-4A53-8608-C2E894866BF0}" presName="sibTrans" presStyleCnt="0"/>
      <dgm:spPr/>
    </dgm:pt>
    <dgm:pt modelId="{973F3A24-9863-4A74-9E1C-CA91E8BBF076}" type="pres">
      <dgm:prSet presAssocID="{91998E39-311A-4698-96BC-DA2BD48A0995}" presName="compNode" presStyleCnt="0"/>
      <dgm:spPr/>
    </dgm:pt>
    <dgm:pt modelId="{8605C28A-2FB3-466F-AABE-4B48C029EC8F}" type="pres">
      <dgm:prSet presAssocID="{91998E39-311A-4698-96BC-DA2BD48A0995}" presName="bgRect" presStyleLbl="bgShp" presStyleIdx="3" presStyleCnt="4"/>
      <dgm:spPr/>
    </dgm:pt>
    <dgm:pt modelId="{E4D52AF1-68DD-462F-8787-BC973D2CE410}" type="pres">
      <dgm:prSet presAssocID="{91998E39-311A-4698-96BC-DA2BD48A09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54F991F2-BC1C-498B-8E22-BB739AA4835F}" type="pres">
      <dgm:prSet presAssocID="{91998E39-311A-4698-96BC-DA2BD48A0995}" presName="spaceRect" presStyleCnt="0"/>
      <dgm:spPr/>
    </dgm:pt>
    <dgm:pt modelId="{1A8BA953-E553-4765-8372-D9D529E14226}" type="pres">
      <dgm:prSet presAssocID="{91998E39-311A-4698-96BC-DA2BD48A099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654D602-A752-40E7-B0DF-0BEDE8437E0E}" type="presOf" srcId="{2ADEAE97-33B3-4CDA-A0D5-5F4160787AA7}" destId="{F0BB372B-72F5-4E5F-B136-FB2DA67310CE}" srcOrd="0" destOrd="0" presId="urn:microsoft.com/office/officeart/2018/2/layout/IconVerticalSolidList"/>
    <dgm:cxn modelId="{1DFDB604-CA64-4AA6-B204-C74E7AA4A27B}" srcId="{11F759FF-6455-4881-8B62-6BDFA0D95177}" destId="{2ADEAE97-33B3-4CDA-A0D5-5F4160787AA7}" srcOrd="1" destOrd="0" parTransId="{59C95C5A-D554-40B0-A5DF-F34C4819948C}" sibTransId="{6ADB000F-9842-45E4-9AA8-25DA1F84A049}"/>
    <dgm:cxn modelId="{AFE03B24-24C4-4249-BA28-86483C05EA85}" type="presOf" srcId="{11F759FF-6455-4881-8B62-6BDFA0D95177}" destId="{7C34CCB5-EA0A-455F-9E37-2FB799CCDF03}" srcOrd="0" destOrd="0" presId="urn:microsoft.com/office/officeart/2018/2/layout/IconVerticalSolidList"/>
    <dgm:cxn modelId="{6474982D-4751-44D8-9C74-3BDF8B777DB4}" type="presOf" srcId="{91998E39-311A-4698-96BC-DA2BD48A0995}" destId="{1A8BA953-E553-4765-8372-D9D529E14226}" srcOrd="0" destOrd="0" presId="urn:microsoft.com/office/officeart/2018/2/layout/IconVerticalSolidList"/>
    <dgm:cxn modelId="{EE99F77C-A1E6-4877-A0B8-3FD7C320AD7B}" srcId="{11F759FF-6455-4881-8B62-6BDFA0D95177}" destId="{91998E39-311A-4698-96BC-DA2BD48A0995}" srcOrd="3" destOrd="0" parTransId="{681B06EC-8356-413A-8539-27E047AAD4AE}" sibTransId="{B5FEC0CB-83FE-4300-B89D-0EE49455E0D6}"/>
    <dgm:cxn modelId="{F6D88DAE-B598-450D-978C-E4ED72B5CE0D}" srcId="{11F759FF-6455-4881-8B62-6BDFA0D95177}" destId="{C058D3B9-74F2-4A08-9388-EF8259A21F7A}" srcOrd="0" destOrd="0" parTransId="{D917DDFC-6B48-4374-BE66-CC0B2EBF3FD4}" sibTransId="{3DA4B214-2D23-4C1B-9E01-8D11FA594050}"/>
    <dgm:cxn modelId="{0F7FF6B4-4CE6-4AC5-87DA-9159D4C0FB8A}" srcId="{11F759FF-6455-4881-8B62-6BDFA0D95177}" destId="{7778D5C0-5934-4A1F-90D8-8BB4BE017AA4}" srcOrd="2" destOrd="0" parTransId="{2A1D7F2E-ACED-43C0-924F-BA2FC3F6D6A6}" sibTransId="{3BD48045-4D40-4A53-8608-C2E894866BF0}"/>
    <dgm:cxn modelId="{5C66C8B8-224B-476E-9AF1-9A9FCBC5D48A}" type="presOf" srcId="{C058D3B9-74F2-4A08-9388-EF8259A21F7A}" destId="{4D2593A7-2243-42A5-86BC-F9121D79B6AB}" srcOrd="0" destOrd="0" presId="urn:microsoft.com/office/officeart/2018/2/layout/IconVerticalSolidList"/>
    <dgm:cxn modelId="{01207CCF-8055-4A4A-9F97-8BD3548F4526}" type="presOf" srcId="{7778D5C0-5934-4A1F-90D8-8BB4BE017AA4}" destId="{1DEBF7DE-24FB-4901-8EBA-7F6BB8E0A9E5}" srcOrd="0" destOrd="0" presId="urn:microsoft.com/office/officeart/2018/2/layout/IconVerticalSolidList"/>
    <dgm:cxn modelId="{93847676-7C8E-48C1-9661-099E5F952BDC}" type="presParOf" srcId="{7C34CCB5-EA0A-455F-9E37-2FB799CCDF03}" destId="{D91D4CE2-EF9E-47BC-A76D-D73DFDFD3862}" srcOrd="0" destOrd="0" presId="urn:microsoft.com/office/officeart/2018/2/layout/IconVerticalSolidList"/>
    <dgm:cxn modelId="{1695286C-FFA9-4F13-8F04-9ED514E4DCA0}" type="presParOf" srcId="{D91D4CE2-EF9E-47BC-A76D-D73DFDFD3862}" destId="{2AD0657E-EE00-4901-B033-B811FDD7DB8D}" srcOrd="0" destOrd="0" presId="urn:microsoft.com/office/officeart/2018/2/layout/IconVerticalSolidList"/>
    <dgm:cxn modelId="{EF6C4B0F-258E-41C3-BE0C-637440B77B23}" type="presParOf" srcId="{D91D4CE2-EF9E-47BC-A76D-D73DFDFD3862}" destId="{94845287-3211-40B9-9AE7-3B725E0F0A22}" srcOrd="1" destOrd="0" presId="urn:microsoft.com/office/officeart/2018/2/layout/IconVerticalSolidList"/>
    <dgm:cxn modelId="{BAD68966-1D9F-4E7E-9C89-7801E63B0031}" type="presParOf" srcId="{D91D4CE2-EF9E-47BC-A76D-D73DFDFD3862}" destId="{9E9A5739-20FA-474C-B30A-C837BF0B3C98}" srcOrd="2" destOrd="0" presId="urn:microsoft.com/office/officeart/2018/2/layout/IconVerticalSolidList"/>
    <dgm:cxn modelId="{DBEC083F-1369-4BDB-962A-2A73DD6DED0F}" type="presParOf" srcId="{D91D4CE2-EF9E-47BC-A76D-D73DFDFD3862}" destId="{4D2593A7-2243-42A5-86BC-F9121D79B6AB}" srcOrd="3" destOrd="0" presId="urn:microsoft.com/office/officeart/2018/2/layout/IconVerticalSolidList"/>
    <dgm:cxn modelId="{E67DB174-92A1-4B61-8C4D-DA2B7717A3D1}" type="presParOf" srcId="{7C34CCB5-EA0A-455F-9E37-2FB799CCDF03}" destId="{6FBE45AB-DBA3-41AE-8C6A-469FFCC5CC2C}" srcOrd="1" destOrd="0" presId="urn:microsoft.com/office/officeart/2018/2/layout/IconVerticalSolidList"/>
    <dgm:cxn modelId="{01BA955D-D08C-4093-A08E-43D6A61C7965}" type="presParOf" srcId="{7C34CCB5-EA0A-455F-9E37-2FB799CCDF03}" destId="{9E91D441-347E-406C-A045-76092AB0FC36}" srcOrd="2" destOrd="0" presId="urn:microsoft.com/office/officeart/2018/2/layout/IconVerticalSolidList"/>
    <dgm:cxn modelId="{17CE7B19-F598-4F6C-9629-7CE9EE229C29}" type="presParOf" srcId="{9E91D441-347E-406C-A045-76092AB0FC36}" destId="{0C93FBF4-2B56-48D2-A38D-4C28994AE782}" srcOrd="0" destOrd="0" presId="urn:microsoft.com/office/officeart/2018/2/layout/IconVerticalSolidList"/>
    <dgm:cxn modelId="{C7EB647E-81DB-4F50-91A1-8C21A25293A7}" type="presParOf" srcId="{9E91D441-347E-406C-A045-76092AB0FC36}" destId="{411ED73B-5539-4CF6-A8BD-3857592C0F0C}" srcOrd="1" destOrd="0" presId="urn:microsoft.com/office/officeart/2018/2/layout/IconVerticalSolidList"/>
    <dgm:cxn modelId="{8DCD7CEE-4F3B-483A-8DE9-9BFA116AA1AD}" type="presParOf" srcId="{9E91D441-347E-406C-A045-76092AB0FC36}" destId="{EAFCB04C-59F3-422C-82D4-895A4D3BA8EA}" srcOrd="2" destOrd="0" presId="urn:microsoft.com/office/officeart/2018/2/layout/IconVerticalSolidList"/>
    <dgm:cxn modelId="{D5EA7DCA-0088-45D0-9463-27E9E4B763F2}" type="presParOf" srcId="{9E91D441-347E-406C-A045-76092AB0FC36}" destId="{F0BB372B-72F5-4E5F-B136-FB2DA67310CE}" srcOrd="3" destOrd="0" presId="urn:microsoft.com/office/officeart/2018/2/layout/IconVerticalSolidList"/>
    <dgm:cxn modelId="{37F80822-8FDC-4B3C-A365-B045BCD63F36}" type="presParOf" srcId="{7C34CCB5-EA0A-455F-9E37-2FB799CCDF03}" destId="{CBC95C43-600C-4D15-8930-90F3FEB6899C}" srcOrd="3" destOrd="0" presId="urn:microsoft.com/office/officeart/2018/2/layout/IconVerticalSolidList"/>
    <dgm:cxn modelId="{465818B5-9469-44D8-A50C-C34C0C6019ED}" type="presParOf" srcId="{7C34CCB5-EA0A-455F-9E37-2FB799CCDF03}" destId="{4E4657F2-6E19-4B67-9BC6-62E09FBBD70D}" srcOrd="4" destOrd="0" presId="urn:microsoft.com/office/officeart/2018/2/layout/IconVerticalSolidList"/>
    <dgm:cxn modelId="{EA2F8CE1-6C13-4E95-9772-300155B05961}" type="presParOf" srcId="{4E4657F2-6E19-4B67-9BC6-62E09FBBD70D}" destId="{ADED3436-33D2-4F3E-91C1-62B7DA934C8D}" srcOrd="0" destOrd="0" presId="urn:microsoft.com/office/officeart/2018/2/layout/IconVerticalSolidList"/>
    <dgm:cxn modelId="{B08795E4-0998-44FD-9B5E-C504CEA7A377}" type="presParOf" srcId="{4E4657F2-6E19-4B67-9BC6-62E09FBBD70D}" destId="{042DE595-317D-45F4-80C7-D20603F7B608}" srcOrd="1" destOrd="0" presId="urn:microsoft.com/office/officeart/2018/2/layout/IconVerticalSolidList"/>
    <dgm:cxn modelId="{68238FBE-B2BC-405F-9FA5-B657D234C0FB}" type="presParOf" srcId="{4E4657F2-6E19-4B67-9BC6-62E09FBBD70D}" destId="{C4C7DD20-155A-4D77-99F6-BD933A3317AD}" srcOrd="2" destOrd="0" presId="urn:microsoft.com/office/officeart/2018/2/layout/IconVerticalSolidList"/>
    <dgm:cxn modelId="{2917BAEC-72EB-49FF-AEDF-1CFCCEB542E0}" type="presParOf" srcId="{4E4657F2-6E19-4B67-9BC6-62E09FBBD70D}" destId="{1DEBF7DE-24FB-4901-8EBA-7F6BB8E0A9E5}" srcOrd="3" destOrd="0" presId="urn:microsoft.com/office/officeart/2018/2/layout/IconVerticalSolidList"/>
    <dgm:cxn modelId="{95251F23-1C4D-4D54-9A89-75945CF7C3CA}" type="presParOf" srcId="{7C34CCB5-EA0A-455F-9E37-2FB799CCDF03}" destId="{7CB2CE17-4DD3-431D-9D33-D7C59DAE3FC5}" srcOrd="5" destOrd="0" presId="urn:microsoft.com/office/officeart/2018/2/layout/IconVerticalSolidList"/>
    <dgm:cxn modelId="{3B769A82-7E22-48CA-9A31-DD144A79D4F2}" type="presParOf" srcId="{7C34CCB5-EA0A-455F-9E37-2FB799CCDF03}" destId="{973F3A24-9863-4A74-9E1C-CA91E8BBF076}" srcOrd="6" destOrd="0" presId="urn:microsoft.com/office/officeart/2018/2/layout/IconVerticalSolidList"/>
    <dgm:cxn modelId="{79BE569D-C70E-4510-8420-DD8B41225A10}" type="presParOf" srcId="{973F3A24-9863-4A74-9E1C-CA91E8BBF076}" destId="{8605C28A-2FB3-466F-AABE-4B48C029EC8F}" srcOrd="0" destOrd="0" presId="urn:microsoft.com/office/officeart/2018/2/layout/IconVerticalSolidList"/>
    <dgm:cxn modelId="{006509D3-FF70-4D86-B2B9-7A1FD54CBA73}" type="presParOf" srcId="{973F3A24-9863-4A74-9E1C-CA91E8BBF076}" destId="{E4D52AF1-68DD-462F-8787-BC973D2CE410}" srcOrd="1" destOrd="0" presId="urn:microsoft.com/office/officeart/2018/2/layout/IconVerticalSolidList"/>
    <dgm:cxn modelId="{A89B7473-9D01-4C8A-BE9A-D69D97DF9614}" type="presParOf" srcId="{973F3A24-9863-4A74-9E1C-CA91E8BBF076}" destId="{54F991F2-BC1C-498B-8E22-BB739AA4835F}" srcOrd="2" destOrd="0" presId="urn:microsoft.com/office/officeart/2018/2/layout/IconVerticalSolidList"/>
    <dgm:cxn modelId="{9E4F5EC5-8B03-48FD-BF81-872EC44A86D6}" type="presParOf" srcId="{973F3A24-9863-4A74-9E1C-CA91E8BBF076}" destId="{1A8BA953-E553-4765-8372-D9D529E142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D48466-867F-4A5A-BBE3-4DF988C7521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EBFBA02-5379-4A41-84E6-2A891B67521D}">
      <dgm:prSet/>
      <dgm:spPr/>
      <dgm:t>
        <a:bodyPr/>
        <a:lstStyle/>
        <a:p>
          <a:r>
            <a:rPr lang="en-US" b="1"/>
            <a:t>Interactive Tutorials:</a:t>
          </a:r>
          <a:endParaRPr lang="en-US"/>
        </a:p>
      </dgm:t>
    </dgm:pt>
    <dgm:pt modelId="{D6DEEC0D-F121-4A8F-9B72-97F79B9A5123}" type="parTrans" cxnId="{CF96CAEB-B25A-4F63-97F3-DE7CA048EF49}">
      <dgm:prSet/>
      <dgm:spPr/>
      <dgm:t>
        <a:bodyPr/>
        <a:lstStyle/>
        <a:p>
          <a:endParaRPr lang="en-US"/>
        </a:p>
      </dgm:t>
    </dgm:pt>
    <dgm:pt modelId="{543E2E83-0F34-4931-A74D-7FBDE814E3BE}" type="sibTrans" cxnId="{CF96CAEB-B25A-4F63-97F3-DE7CA048EF49}">
      <dgm:prSet/>
      <dgm:spPr/>
      <dgm:t>
        <a:bodyPr/>
        <a:lstStyle/>
        <a:p>
          <a:endParaRPr lang="en-US"/>
        </a:p>
      </dgm:t>
    </dgm:pt>
    <dgm:pt modelId="{88964278-8877-45E7-89A4-18ACA7CA4E6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GitHub Learning Lab</a:t>
          </a:r>
          <a:endParaRPr lang="en-US"/>
        </a:p>
      </dgm:t>
    </dgm:pt>
    <dgm:pt modelId="{75BE7D4E-8875-4C87-B53F-737113FE2A54}" type="parTrans" cxnId="{E32747FD-A5F5-49DE-A06D-5D0BC23EC88E}">
      <dgm:prSet/>
      <dgm:spPr/>
      <dgm:t>
        <a:bodyPr/>
        <a:lstStyle/>
        <a:p>
          <a:endParaRPr lang="en-US"/>
        </a:p>
      </dgm:t>
    </dgm:pt>
    <dgm:pt modelId="{6876010F-5E89-42E4-A724-5091553BCC05}" type="sibTrans" cxnId="{E32747FD-A5F5-49DE-A06D-5D0BC23EC88E}">
      <dgm:prSet/>
      <dgm:spPr/>
      <dgm:t>
        <a:bodyPr/>
        <a:lstStyle/>
        <a:p>
          <a:endParaRPr lang="en-US"/>
        </a:p>
      </dgm:t>
    </dgm:pt>
    <dgm:pt modelId="{F68D29B3-F31A-4D17-8655-0DE891DEA98B}">
      <dgm:prSet/>
      <dgm:spPr/>
      <dgm:t>
        <a:bodyPr/>
        <a:lstStyle/>
        <a:p>
          <a:r>
            <a:rPr lang="en-US"/>
            <a:t>Codecademy Git Course</a:t>
          </a:r>
        </a:p>
      </dgm:t>
    </dgm:pt>
    <dgm:pt modelId="{3C239604-686B-43FD-9784-42A8F92C3111}" type="parTrans" cxnId="{34A7B693-456A-4C44-8388-96414B1A5CBA}">
      <dgm:prSet/>
      <dgm:spPr/>
      <dgm:t>
        <a:bodyPr/>
        <a:lstStyle/>
        <a:p>
          <a:endParaRPr lang="en-US"/>
        </a:p>
      </dgm:t>
    </dgm:pt>
    <dgm:pt modelId="{AC9CA16C-1FE0-4075-A179-16DB03EC4EEB}" type="sibTrans" cxnId="{34A7B693-456A-4C44-8388-96414B1A5CBA}">
      <dgm:prSet/>
      <dgm:spPr/>
      <dgm:t>
        <a:bodyPr/>
        <a:lstStyle/>
        <a:p>
          <a:endParaRPr lang="en-US"/>
        </a:p>
      </dgm:t>
    </dgm:pt>
    <dgm:pt modelId="{4BAF636A-695F-45B0-826B-3A2831EF5F6D}">
      <dgm:prSet/>
      <dgm:spPr/>
      <dgm:t>
        <a:bodyPr/>
        <a:lstStyle/>
        <a:p>
          <a:r>
            <a:rPr lang="en-US" b="1"/>
            <a:t>Documentation:</a:t>
          </a:r>
          <a:r>
            <a:rPr lang="en-US"/>
            <a:t> </a:t>
          </a:r>
          <a:r>
            <a:rPr lang="en-US">
              <a:hlinkClick xmlns:r="http://schemas.openxmlformats.org/officeDocument/2006/relationships" r:id="rId2"/>
            </a:rPr>
            <a:t>Git Documentation</a:t>
          </a:r>
          <a:endParaRPr lang="en-US"/>
        </a:p>
      </dgm:t>
    </dgm:pt>
    <dgm:pt modelId="{896703DE-3055-46E5-B7B6-DF87C36B954E}" type="parTrans" cxnId="{6617B03B-22B2-4F5B-ADA6-5BD04B0C00AE}">
      <dgm:prSet/>
      <dgm:spPr/>
      <dgm:t>
        <a:bodyPr/>
        <a:lstStyle/>
        <a:p>
          <a:endParaRPr lang="en-US"/>
        </a:p>
      </dgm:t>
    </dgm:pt>
    <dgm:pt modelId="{047E779F-2180-4976-961B-A3A91AB8E193}" type="sibTrans" cxnId="{6617B03B-22B2-4F5B-ADA6-5BD04B0C00AE}">
      <dgm:prSet/>
      <dgm:spPr/>
      <dgm:t>
        <a:bodyPr/>
        <a:lstStyle/>
        <a:p>
          <a:endParaRPr lang="en-US"/>
        </a:p>
      </dgm:t>
    </dgm:pt>
    <dgm:pt modelId="{1CE853E1-9E4F-41DE-98FA-1A115C667FC6}" type="pres">
      <dgm:prSet presAssocID="{74D48466-867F-4A5A-BBE3-4DF988C7521F}" presName="root" presStyleCnt="0">
        <dgm:presLayoutVars>
          <dgm:dir/>
          <dgm:resizeHandles val="exact"/>
        </dgm:presLayoutVars>
      </dgm:prSet>
      <dgm:spPr/>
    </dgm:pt>
    <dgm:pt modelId="{27FF9E56-2C88-4C16-A4A8-4BB700AFE859}" type="pres">
      <dgm:prSet presAssocID="{9EBFBA02-5379-4A41-84E6-2A891B67521D}" presName="compNode" presStyleCnt="0"/>
      <dgm:spPr/>
    </dgm:pt>
    <dgm:pt modelId="{C2D83BA0-C005-4CD4-8E9A-BB1B0702655D}" type="pres">
      <dgm:prSet presAssocID="{9EBFBA02-5379-4A41-84E6-2A891B67521D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1EF3E99-582C-46E0-8027-C48EF5D9AD11}" type="pres">
      <dgm:prSet presAssocID="{9EBFBA02-5379-4A41-84E6-2A891B67521D}" presName="spaceRect" presStyleCnt="0"/>
      <dgm:spPr/>
    </dgm:pt>
    <dgm:pt modelId="{8D3D26E2-2D21-48A9-AE2D-EC705D60C5C0}" type="pres">
      <dgm:prSet presAssocID="{9EBFBA02-5379-4A41-84E6-2A891B67521D}" presName="textRect" presStyleLbl="revTx" presStyleIdx="0" presStyleCnt="4">
        <dgm:presLayoutVars>
          <dgm:chMax val="1"/>
          <dgm:chPref val="1"/>
        </dgm:presLayoutVars>
      </dgm:prSet>
      <dgm:spPr/>
    </dgm:pt>
    <dgm:pt modelId="{67D96E1C-23D9-42E5-9596-58A789DB3894}" type="pres">
      <dgm:prSet presAssocID="{543E2E83-0F34-4931-A74D-7FBDE814E3BE}" presName="sibTrans" presStyleCnt="0"/>
      <dgm:spPr/>
    </dgm:pt>
    <dgm:pt modelId="{814DFB1D-B688-4504-AAA6-1535F3FA7BA1}" type="pres">
      <dgm:prSet presAssocID="{88964278-8877-45E7-89A4-18ACA7CA4E64}" presName="compNode" presStyleCnt="0"/>
      <dgm:spPr/>
    </dgm:pt>
    <dgm:pt modelId="{04EC5AD2-32B7-48C5-92EC-7C45281E4D71}" type="pres">
      <dgm:prSet presAssocID="{88964278-8877-45E7-89A4-18ACA7CA4E64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AEF600A-DCC9-40FF-B95A-FFD3A19051C7}" type="pres">
      <dgm:prSet presAssocID="{88964278-8877-45E7-89A4-18ACA7CA4E64}" presName="spaceRect" presStyleCnt="0"/>
      <dgm:spPr/>
    </dgm:pt>
    <dgm:pt modelId="{1470A99D-FF4C-49FE-B17C-AAEC8E41789D}" type="pres">
      <dgm:prSet presAssocID="{88964278-8877-45E7-89A4-18ACA7CA4E64}" presName="textRect" presStyleLbl="revTx" presStyleIdx="1" presStyleCnt="4">
        <dgm:presLayoutVars>
          <dgm:chMax val="1"/>
          <dgm:chPref val="1"/>
        </dgm:presLayoutVars>
      </dgm:prSet>
      <dgm:spPr/>
    </dgm:pt>
    <dgm:pt modelId="{B5F6909D-47BE-414C-B5F4-7363A95AAE2A}" type="pres">
      <dgm:prSet presAssocID="{6876010F-5E89-42E4-A724-5091553BCC05}" presName="sibTrans" presStyleCnt="0"/>
      <dgm:spPr/>
    </dgm:pt>
    <dgm:pt modelId="{3DB2B3FE-5E2D-4DF7-80F8-0B145083F91D}" type="pres">
      <dgm:prSet presAssocID="{F68D29B3-F31A-4D17-8655-0DE891DEA98B}" presName="compNode" presStyleCnt="0"/>
      <dgm:spPr/>
    </dgm:pt>
    <dgm:pt modelId="{57124000-FE46-4236-93AA-126071DEF98C}" type="pres">
      <dgm:prSet presAssocID="{F68D29B3-F31A-4D17-8655-0DE891DEA98B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B89D1C4-34A2-491C-868D-DFBF1FF274F4}" type="pres">
      <dgm:prSet presAssocID="{F68D29B3-F31A-4D17-8655-0DE891DEA98B}" presName="spaceRect" presStyleCnt="0"/>
      <dgm:spPr/>
    </dgm:pt>
    <dgm:pt modelId="{36E0A1E1-7125-42EF-8F91-92BA62A4CEEE}" type="pres">
      <dgm:prSet presAssocID="{F68D29B3-F31A-4D17-8655-0DE891DEA98B}" presName="textRect" presStyleLbl="revTx" presStyleIdx="2" presStyleCnt="4">
        <dgm:presLayoutVars>
          <dgm:chMax val="1"/>
          <dgm:chPref val="1"/>
        </dgm:presLayoutVars>
      </dgm:prSet>
      <dgm:spPr/>
    </dgm:pt>
    <dgm:pt modelId="{7FDBBF6C-4FBA-48DD-826B-11A5E91E851E}" type="pres">
      <dgm:prSet presAssocID="{AC9CA16C-1FE0-4075-A179-16DB03EC4EEB}" presName="sibTrans" presStyleCnt="0"/>
      <dgm:spPr/>
    </dgm:pt>
    <dgm:pt modelId="{1F3636CE-E193-4BB6-BE3D-7C50FA8B4D72}" type="pres">
      <dgm:prSet presAssocID="{4BAF636A-695F-45B0-826B-3A2831EF5F6D}" presName="compNode" presStyleCnt="0"/>
      <dgm:spPr/>
    </dgm:pt>
    <dgm:pt modelId="{941953D1-1814-4340-8D65-533CB4F12696}" type="pres">
      <dgm:prSet presAssocID="{4BAF636A-695F-45B0-826B-3A2831EF5F6D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3CE64A0-676E-4362-BFDA-088B52B732D0}" type="pres">
      <dgm:prSet presAssocID="{4BAF636A-695F-45B0-826B-3A2831EF5F6D}" presName="spaceRect" presStyleCnt="0"/>
      <dgm:spPr/>
    </dgm:pt>
    <dgm:pt modelId="{15A0BA22-DCDC-4A11-B504-EB1714D40B04}" type="pres">
      <dgm:prSet presAssocID="{4BAF636A-695F-45B0-826B-3A2831EF5F6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27A100-1A92-4277-8B14-3128DB3A1344}" type="presOf" srcId="{4BAF636A-695F-45B0-826B-3A2831EF5F6D}" destId="{15A0BA22-DCDC-4A11-B504-EB1714D40B04}" srcOrd="0" destOrd="0" presId="urn:microsoft.com/office/officeart/2018/2/layout/IconLabelList"/>
    <dgm:cxn modelId="{5C4C5708-DE1B-411E-8A3E-71409987E737}" type="presOf" srcId="{9EBFBA02-5379-4A41-84E6-2A891B67521D}" destId="{8D3D26E2-2D21-48A9-AE2D-EC705D60C5C0}" srcOrd="0" destOrd="0" presId="urn:microsoft.com/office/officeart/2018/2/layout/IconLabelList"/>
    <dgm:cxn modelId="{199CD825-6CD7-4E3B-B870-DC2B1A92ADCC}" type="presOf" srcId="{88964278-8877-45E7-89A4-18ACA7CA4E64}" destId="{1470A99D-FF4C-49FE-B17C-AAEC8E41789D}" srcOrd="0" destOrd="0" presId="urn:microsoft.com/office/officeart/2018/2/layout/IconLabelList"/>
    <dgm:cxn modelId="{84DBF32A-EFC7-4709-A105-36456898EF96}" type="presOf" srcId="{F68D29B3-F31A-4D17-8655-0DE891DEA98B}" destId="{36E0A1E1-7125-42EF-8F91-92BA62A4CEEE}" srcOrd="0" destOrd="0" presId="urn:microsoft.com/office/officeart/2018/2/layout/IconLabelList"/>
    <dgm:cxn modelId="{6617B03B-22B2-4F5B-ADA6-5BD04B0C00AE}" srcId="{74D48466-867F-4A5A-BBE3-4DF988C7521F}" destId="{4BAF636A-695F-45B0-826B-3A2831EF5F6D}" srcOrd="3" destOrd="0" parTransId="{896703DE-3055-46E5-B7B6-DF87C36B954E}" sibTransId="{047E779F-2180-4976-961B-A3A91AB8E193}"/>
    <dgm:cxn modelId="{9A9E1C40-DA38-46B9-9B8C-7C49861A1BF9}" type="presOf" srcId="{74D48466-867F-4A5A-BBE3-4DF988C7521F}" destId="{1CE853E1-9E4F-41DE-98FA-1A115C667FC6}" srcOrd="0" destOrd="0" presId="urn:microsoft.com/office/officeart/2018/2/layout/IconLabelList"/>
    <dgm:cxn modelId="{34A7B693-456A-4C44-8388-96414B1A5CBA}" srcId="{74D48466-867F-4A5A-BBE3-4DF988C7521F}" destId="{F68D29B3-F31A-4D17-8655-0DE891DEA98B}" srcOrd="2" destOrd="0" parTransId="{3C239604-686B-43FD-9784-42A8F92C3111}" sibTransId="{AC9CA16C-1FE0-4075-A179-16DB03EC4EEB}"/>
    <dgm:cxn modelId="{CF96CAEB-B25A-4F63-97F3-DE7CA048EF49}" srcId="{74D48466-867F-4A5A-BBE3-4DF988C7521F}" destId="{9EBFBA02-5379-4A41-84E6-2A891B67521D}" srcOrd="0" destOrd="0" parTransId="{D6DEEC0D-F121-4A8F-9B72-97F79B9A5123}" sibTransId="{543E2E83-0F34-4931-A74D-7FBDE814E3BE}"/>
    <dgm:cxn modelId="{E32747FD-A5F5-49DE-A06D-5D0BC23EC88E}" srcId="{74D48466-867F-4A5A-BBE3-4DF988C7521F}" destId="{88964278-8877-45E7-89A4-18ACA7CA4E64}" srcOrd="1" destOrd="0" parTransId="{75BE7D4E-8875-4C87-B53F-737113FE2A54}" sibTransId="{6876010F-5E89-42E4-A724-5091553BCC05}"/>
    <dgm:cxn modelId="{23B3B467-2135-4865-BCB7-848D30E4145B}" type="presParOf" srcId="{1CE853E1-9E4F-41DE-98FA-1A115C667FC6}" destId="{27FF9E56-2C88-4C16-A4A8-4BB700AFE859}" srcOrd="0" destOrd="0" presId="urn:microsoft.com/office/officeart/2018/2/layout/IconLabelList"/>
    <dgm:cxn modelId="{8383FAC8-7882-4E59-AF95-EB6820C5C6D2}" type="presParOf" srcId="{27FF9E56-2C88-4C16-A4A8-4BB700AFE859}" destId="{C2D83BA0-C005-4CD4-8E9A-BB1B0702655D}" srcOrd="0" destOrd="0" presId="urn:microsoft.com/office/officeart/2018/2/layout/IconLabelList"/>
    <dgm:cxn modelId="{0649476B-1040-4AEE-9C35-2A54C54FE176}" type="presParOf" srcId="{27FF9E56-2C88-4C16-A4A8-4BB700AFE859}" destId="{11EF3E99-582C-46E0-8027-C48EF5D9AD11}" srcOrd="1" destOrd="0" presId="urn:microsoft.com/office/officeart/2018/2/layout/IconLabelList"/>
    <dgm:cxn modelId="{13A192A5-FF3F-497A-A506-1D2FCD4A655A}" type="presParOf" srcId="{27FF9E56-2C88-4C16-A4A8-4BB700AFE859}" destId="{8D3D26E2-2D21-48A9-AE2D-EC705D60C5C0}" srcOrd="2" destOrd="0" presId="urn:microsoft.com/office/officeart/2018/2/layout/IconLabelList"/>
    <dgm:cxn modelId="{137C4009-DF5F-4A3C-BD81-25FA37193F6F}" type="presParOf" srcId="{1CE853E1-9E4F-41DE-98FA-1A115C667FC6}" destId="{67D96E1C-23D9-42E5-9596-58A789DB3894}" srcOrd="1" destOrd="0" presId="urn:microsoft.com/office/officeart/2018/2/layout/IconLabelList"/>
    <dgm:cxn modelId="{053BA193-C904-43E4-A3D5-EC69774BFF9B}" type="presParOf" srcId="{1CE853E1-9E4F-41DE-98FA-1A115C667FC6}" destId="{814DFB1D-B688-4504-AAA6-1535F3FA7BA1}" srcOrd="2" destOrd="0" presId="urn:microsoft.com/office/officeart/2018/2/layout/IconLabelList"/>
    <dgm:cxn modelId="{7A99C514-CF47-4A84-9D5B-7CF528409800}" type="presParOf" srcId="{814DFB1D-B688-4504-AAA6-1535F3FA7BA1}" destId="{04EC5AD2-32B7-48C5-92EC-7C45281E4D71}" srcOrd="0" destOrd="0" presId="urn:microsoft.com/office/officeart/2018/2/layout/IconLabelList"/>
    <dgm:cxn modelId="{683F6348-43A5-4035-84E0-437AA93816ED}" type="presParOf" srcId="{814DFB1D-B688-4504-AAA6-1535F3FA7BA1}" destId="{EAEF600A-DCC9-40FF-B95A-FFD3A19051C7}" srcOrd="1" destOrd="0" presId="urn:microsoft.com/office/officeart/2018/2/layout/IconLabelList"/>
    <dgm:cxn modelId="{38089759-100E-41A0-99D1-BB7B9D3519E0}" type="presParOf" srcId="{814DFB1D-B688-4504-AAA6-1535F3FA7BA1}" destId="{1470A99D-FF4C-49FE-B17C-AAEC8E41789D}" srcOrd="2" destOrd="0" presId="urn:microsoft.com/office/officeart/2018/2/layout/IconLabelList"/>
    <dgm:cxn modelId="{9C74344F-2568-4E24-9AB3-47E7FE315D02}" type="presParOf" srcId="{1CE853E1-9E4F-41DE-98FA-1A115C667FC6}" destId="{B5F6909D-47BE-414C-B5F4-7363A95AAE2A}" srcOrd="3" destOrd="0" presId="urn:microsoft.com/office/officeart/2018/2/layout/IconLabelList"/>
    <dgm:cxn modelId="{F3A74817-E757-44D5-9959-8B50232474B8}" type="presParOf" srcId="{1CE853E1-9E4F-41DE-98FA-1A115C667FC6}" destId="{3DB2B3FE-5E2D-4DF7-80F8-0B145083F91D}" srcOrd="4" destOrd="0" presId="urn:microsoft.com/office/officeart/2018/2/layout/IconLabelList"/>
    <dgm:cxn modelId="{708C55F6-FE22-418C-B55E-FAD9B799FE40}" type="presParOf" srcId="{3DB2B3FE-5E2D-4DF7-80F8-0B145083F91D}" destId="{57124000-FE46-4236-93AA-126071DEF98C}" srcOrd="0" destOrd="0" presId="urn:microsoft.com/office/officeart/2018/2/layout/IconLabelList"/>
    <dgm:cxn modelId="{DC38FEF6-E1EE-4B65-A6EB-E8A1F0285AD2}" type="presParOf" srcId="{3DB2B3FE-5E2D-4DF7-80F8-0B145083F91D}" destId="{8B89D1C4-34A2-491C-868D-DFBF1FF274F4}" srcOrd="1" destOrd="0" presId="urn:microsoft.com/office/officeart/2018/2/layout/IconLabelList"/>
    <dgm:cxn modelId="{179E9985-AD8B-45CF-B46E-586A12C998A6}" type="presParOf" srcId="{3DB2B3FE-5E2D-4DF7-80F8-0B145083F91D}" destId="{36E0A1E1-7125-42EF-8F91-92BA62A4CEEE}" srcOrd="2" destOrd="0" presId="urn:microsoft.com/office/officeart/2018/2/layout/IconLabelList"/>
    <dgm:cxn modelId="{6BB9FF78-21AA-4ACD-B8A0-E7B60166E576}" type="presParOf" srcId="{1CE853E1-9E4F-41DE-98FA-1A115C667FC6}" destId="{7FDBBF6C-4FBA-48DD-826B-11A5E91E851E}" srcOrd="5" destOrd="0" presId="urn:microsoft.com/office/officeart/2018/2/layout/IconLabelList"/>
    <dgm:cxn modelId="{B75F0043-5BE5-42ED-91F4-F7B1A502B39B}" type="presParOf" srcId="{1CE853E1-9E4F-41DE-98FA-1A115C667FC6}" destId="{1F3636CE-E193-4BB6-BE3D-7C50FA8B4D72}" srcOrd="6" destOrd="0" presId="urn:microsoft.com/office/officeart/2018/2/layout/IconLabelList"/>
    <dgm:cxn modelId="{134FF7AB-CA99-4111-9265-29770B7FC9C3}" type="presParOf" srcId="{1F3636CE-E193-4BB6-BE3D-7C50FA8B4D72}" destId="{941953D1-1814-4340-8D65-533CB4F12696}" srcOrd="0" destOrd="0" presId="urn:microsoft.com/office/officeart/2018/2/layout/IconLabelList"/>
    <dgm:cxn modelId="{F93EACC0-E9BE-4BAD-9FA4-ADA3F2C55A49}" type="presParOf" srcId="{1F3636CE-E193-4BB6-BE3D-7C50FA8B4D72}" destId="{E3CE64A0-676E-4362-BFDA-088B52B732D0}" srcOrd="1" destOrd="0" presId="urn:microsoft.com/office/officeart/2018/2/layout/IconLabelList"/>
    <dgm:cxn modelId="{CA88346A-0D9B-4502-9A2A-B278640F0994}" type="presParOf" srcId="{1F3636CE-E193-4BB6-BE3D-7C50FA8B4D72}" destId="{15A0BA22-DCDC-4A11-B504-EB1714D40B0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FA280-A463-49AC-B901-24A63BA030F3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1D452-6B09-4BF6-B702-9D526BED0822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FDD68-E383-43F2-80F9-007522AF62B8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Track Changes:</a:t>
          </a:r>
          <a:r>
            <a:rPr lang="en-US" sz="2500" kern="1200"/>
            <a:t> See who changed what and when.</a:t>
          </a:r>
        </a:p>
      </dsp:txBody>
      <dsp:txXfrm>
        <a:off x="1736952" y="642"/>
        <a:ext cx="5095259" cy="1503855"/>
      </dsp:txXfrm>
    </dsp:sp>
    <dsp:sp modelId="{EBCD9727-DCC1-46CC-BCB7-AC01A6540FE8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6946A-2A91-4A8F-991C-002A2AC7CFBA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3A2FE-F952-4D4A-8A60-2D6159A7DC56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Collaborate:</a:t>
          </a:r>
          <a:r>
            <a:rPr lang="en-US" sz="2500" kern="1200"/>
            <a:t> Work with others without overwriting each other’s work.</a:t>
          </a:r>
        </a:p>
      </dsp:txBody>
      <dsp:txXfrm>
        <a:off x="1736952" y="1880461"/>
        <a:ext cx="5095259" cy="1503855"/>
      </dsp:txXfrm>
    </dsp:sp>
    <dsp:sp modelId="{30ABD8BD-D044-4BB0-9E38-C1D62ADF40FB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51563-6290-4103-83B4-BEE9E901D688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DA96A-79EE-4718-AAF7-25A845412846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Recover:</a:t>
          </a:r>
          <a:r>
            <a:rPr lang="en-US" sz="2500" kern="1200"/>
            <a:t> Roll back to previous versions if needed.</a:t>
          </a:r>
        </a:p>
      </dsp:txBody>
      <dsp:txXfrm>
        <a:off x="1736952" y="3760280"/>
        <a:ext cx="5095259" cy="1503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106E7-05D5-40B5-93B8-A65E56199D28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53A72-B9A0-452B-AA7D-5F7B77669BE5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39722-204B-40D5-AD9A-C27DD85FED6B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Repository (Repo):</a:t>
          </a:r>
          <a:r>
            <a:rPr lang="en-US" sz="2200" kern="1200"/>
            <a:t> Where your project lives.</a:t>
          </a:r>
        </a:p>
      </dsp:txBody>
      <dsp:txXfrm>
        <a:off x="1279109" y="2185"/>
        <a:ext cx="5553102" cy="1107454"/>
      </dsp:txXfrm>
    </dsp:sp>
    <dsp:sp modelId="{1D274234-1474-4FB4-AE1D-112BF29A921B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B7478-31CF-467D-AD44-559F22DF59B9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96D45-AF38-4505-A8FC-47ACF628ABAC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Commit:</a:t>
          </a:r>
          <a:r>
            <a:rPr lang="en-US" sz="2200" kern="1200"/>
            <a:t> A snapshot of your project.</a:t>
          </a:r>
        </a:p>
      </dsp:txBody>
      <dsp:txXfrm>
        <a:off x="1279109" y="1386503"/>
        <a:ext cx="5553102" cy="1107454"/>
      </dsp:txXfrm>
    </dsp:sp>
    <dsp:sp modelId="{84C13739-7AE8-407D-BB76-C3031E80A400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D24CD-F10D-4F9D-BD8B-493153F45FB9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7D1C0-6861-47FA-8C64-426ED5F71700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Branch:</a:t>
          </a:r>
          <a:r>
            <a:rPr lang="en-US" sz="2200" kern="1200"/>
            <a:t> A separate line of development.</a:t>
          </a:r>
        </a:p>
      </dsp:txBody>
      <dsp:txXfrm>
        <a:off x="1279109" y="2770821"/>
        <a:ext cx="5553102" cy="1107454"/>
      </dsp:txXfrm>
    </dsp:sp>
    <dsp:sp modelId="{AED9AD21-5551-4C66-AE2C-8460F2FE5041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9ACBB-F290-4473-A5BC-B8B1BA24E3D0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A3AA2-D145-45E5-BE5B-96901B26B2F6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Merge:</a:t>
          </a:r>
          <a:r>
            <a:rPr lang="en-US" sz="2200" kern="1200"/>
            <a:t> Combining changes from different branches.</a:t>
          </a:r>
        </a:p>
      </dsp:txBody>
      <dsp:txXfrm>
        <a:off x="1279109" y="4155139"/>
        <a:ext cx="5553102" cy="1107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99D30-5484-4381-9F6C-9B11766DC222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60BC1-7A82-4084-A4F9-2CF90024B72F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7948B-C1EC-4316-AA7F-773B4A11D1E5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Installation:</a:t>
          </a:r>
          <a:endParaRPr lang="en-US" sz="2200" kern="1200"/>
        </a:p>
      </dsp:txBody>
      <dsp:txXfrm>
        <a:off x="1279109" y="2185"/>
        <a:ext cx="5553102" cy="1107454"/>
      </dsp:txXfrm>
    </dsp:sp>
    <dsp:sp modelId="{9E61DAC1-EE8B-4985-97C0-63C5D8BD2FF0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65FC2-2888-498B-A2FD-8D0A495447D6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C8D08-4879-45F8-B95E-F4FEF58272A6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Windows:</a:t>
          </a:r>
          <a:r>
            <a:rPr lang="en-US" sz="2200" kern="1200"/>
            <a:t> </a:t>
          </a:r>
          <a:r>
            <a:rPr lang="en-US" sz="2200" kern="1200">
              <a:hlinkClick xmlns:r="http://schemas.openxmlformats.org/officeDocument/2006/relationships" r:id="rId5"/>
            </a:rPr>
            <a:t>Download Git</a:t>
          </a:r>
          <a:endParaRPr lang="en-US" sz="2200" kern="1200"/>
        </a:p>
      </dsp:txBody>
      <dsp:txXfrm>
        <a:off x="1279109" y="1386503"/>
        <a:ext cx="5553102" cy="1107454"/>
      </dsp:txXfrm>
    </dsp:sp>
    <dsp:sp modelId="{90AC4C50-4F1A-4F06-8058-369413367C1E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19FCF-BB8C-4478-A0DC-4D0E64A038BC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AC416-01E6-4819-8C83-7E3DFE43A5CF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macOS:</a:t>
          </a:r>
          <a:r>
            <a:rPr lang="en-US" sz="2200" kern="1200"/>
            <a:t> brew install git</a:t>
          </a:r>
        </a:p>
      </dsp:txBody>
      <dsp:txXfrm>
        <a:off x="1279109" y="2770821"/>
        <a:ext cx="5553102" cy="1107454"/>
      </dsp:txXfrm>
    </dsp:sp>
    <dsp:sp modelId="{C455C39B-35CE-4ACB-8BFE-8B750BC7C05A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E6703-285F-4C34-AB2F-C61B43A1EBEC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CF258-A15E-43E3-BBAC-284BFE53EF95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Linux:</a:t>
          </a:r>
          <a:r>
            <a:rPr lang="en-US" sz="2200" kern="1200"/>
            <a:t> sudo apt install git or sudo yum install git</a:t>
          </a:r>
        </a:p>
      </dsp:txBody>
      <dsp:txXfrm>
        <a:off x="1279109" y="4155139"/>
        <a:ext cx="5553102" cy="1107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0657E-EE00-4901-B033-B811FDD7DB8D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45287-3211-40B9-9AE7-3B725E0F0A22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593A7-2243-42A5-86BC-F9121D79B6AB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Commit Often:</a:t>
          </a:r>
          <a:r>
            <a:rPr lang="en-US" sz="2200" kern="1200"/>
            <a:t> Regularly save progress.</a:t>
          </a:r>
        </a:p>
      </dsp:txBody>
      <dsp:txXfrm>
        <a:off x="1279109" y="2185"/>
        <a:ext cx="5553102" cy="1107454"/>
      </dsp:txXfrm>
    </dsp:sp>
    <dsp:sp modelId="{0C93FBF4-2B56-48D2-A38D-4C28994AE782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ED73B-5539-4CF6-A8BD-3857592C0F0C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B372B-72F5-4E5F-B136-FB2DA67310CE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Clear Messages:</a:t>
          </a:r>
          <a:r>
            <a:rPr lang="en-US" sz="2200" kern="1200"/>
            <a:t> Write descriptive commit messages.</a:t>
          </a:r>
        </a:p>
      </dsp:txBody>
      <dsp:txXfrm>
        <a:off x="1279109" y="1386503"/>
        <a:ext cx="5553102" cy="1107454"/>
      </dsp:txXfrm>
    </dsp:sp>
    <dsp:sp modelId="{ADED3436-33D2-4F3E-91C1-62B7DA934C8D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DE595-317D-45F4-80C7-D20603F7B608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BF7DE-24FB-4901-8EBA-7F6BB8E0A9E5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Branch Strategically:</a:t>
          </a:r>
          <a:r>
            <a:rPr lang="en-US" sz="2200" kern="1200"/>
            <a:t> Use branches for new features or fixes.</a:t>
          </a:r>
        </a:p>
      </dsp:txBody>
      <dsp:txXfrm>
        <a:off x="1279109" y="2770821"/>
        <a:ext cx="5553102" cy="1107454"/>
      </dsp:txXfrm>
    </dsp:sp>
    <dsp:sp modelId="{8605C28A-2FB3-466F-AABE-4B48C029EC8F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52AF1-68DD-462F-8787-BC973D2CE410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BA953-E553-4765-8372-D9D529E14226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Push Regularly:</a:t>
          </a:r>
          <a:r>
            <a:rPr lang="en-US" sz="2200" kern="1200"/>
            <a:t> Keep remote repositories updated.</a:t>
          </a:r>
        </a:p>
      </dsp:txBody>
      <dsp:txXfrm>
        <a:off x="1279109" y="4155139"/>
        <a:ext cx="5553102" cy="1107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83BA0-C005-4CD4-8E9A-BB1B0702655D}">
      <dsp:nvSpPr>
        <dsp:cNvPr id="0" name=""/>
        <dsp:cNvSpPr/>
      </dsp:nvSpPr>
      <dsp:spPr>
        <a:xfrm>
          <a:off x="1698063" y="380657"/>
          <a:ext cx="951530" cy="9515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D26E2-2D21-48A9-AE2D-EC705D60C5C0}">
      <dsp:nvSpPr>
        <dsp:cNvPr id="0" name=""/>
        <dsp:cNvSpPr/>
      </dsp:nvSpPr>
      <dsp:spPr>
        <a:xfrm>
          <a:off x="1116572" y="1648075"/>
          <a:ext cx="211451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Interactive Tutorials:</a:t>
          </a:r>
          <a:endParaRPr lang="en-US" sz="1700" kern="1200"/>
        </a:p>
      </dsp:txBody>
      <dsp:txXfrm>
        <a:off x="1116572" y="1648075"/>
        <a:ext cx="2114513" cy="720000"/>
      </dsp:txXfrm>
    </dsp:sp>
    <dsp:sp modelId="{04EC5AD2-32B7-48C5-92EC-7C45281E4D71}">
      <dsp:nvSpPr>
        <dsp:cNvPr id="0" name=""/>
        <dsp:cNvSpPr/>
      </dsp:nvSpPr>
      <dsp:spPr>
        <a:xfrm>
          <a:off x="4182617" y="380657"/>
          <a:ext cx="951530" cy="9515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0A99D-FF4C-49FE-B17C-AAEC8E41789D}">
      <dsp:nvSpPr>
        <dsp:cNvPr id="0" name=""/>
        <dsp:cNvSpPr/>
      </dsp:nvSpPr>
      <dsp:spPr>
        <a:xfrm>
          <a:off x="3601125" y="1648075"/>
          <a:ext cx="211451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5"/>
            </a:rPr>
            <a:t>GitHub Learning Lab</a:t>
          </a:r>
          <a:endParaRPr lang="en-US" sz="1700" kern="1200"/>
        </a:p>
      </dsp:txBody>
      <dsp:txXfrm>
        <a:off x="3601125" y="1648075"/>
        <a:ext cx="2114513" cy="720000"/>
      </dsp:txXfrm>
    </dsp:sp>
    <dsp:sp modelId="{57124000-FE46-4236-93AA-126071DEF98C}">
      <dsp:nvSpPr>
        <dsp:cNvPr id="0" name=""/>
        <dsp:cNvSpPr/>
      </dsp:nvSpPr>
      <dsp:spPr>
        <a:xfrm>
          <a:off x="1698063" y="2896703"/>
          <a:ext cx="951530" cy="95153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0A1E1-7125-42EF-8F91-92BA62A4CEEE}">
      <dsp:nvSpPr>
        <dsp:cNvPr id="0" name=""/>
        <dsp:cNvSpPr/>
      </dsp:nvSpPr>
      <dsp:spPr>
        <a:xfrm>
          <a:off x="1116572" y="4164121"/>
          <a:ext cx="211451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Codecademy Git Course</a:t>
          </a:r>
        </a:p>
      </dsp:txBody>
      <dsp:txXfrm>
        <a:off x="1116572" y="4164121"/>
        <a:ext cx="2114513" cy="720000"/>
      </dsp:txXfrm>
    </dsp:sp>
    <dsp:sp modelId="{941953D1-1814-4340-8D65-533CB4F12696}">
      <dsp:nvSpPr>
        <dsp:cNvPr id="0" name=""/>
        <dsp:cNvSpPr/>
      </dsp:nvSpPr>
      <dsp:spPr>
        <a:xfrm>
          <a:off x="4182617" y="2896703"/>
          <a:ext cx="951530" cy="951530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0BA22-DCDC-4A11-B504-EB1714D40B04}">
      <dsp:nvSpPr>
        <dsp:cNvPr id="0" name=""/>
        <dsp:cNvSpPr/>
      </dsp:nvSpPr>
      <dsp:spPr>
        <a:xfrm>
          <a:off x="3601125" y="4164121"/>
          <a:ext cx="211451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Documentation:</a:t>
          </a:r>
          <a:r>
            <a:rPr lang="en-US" sz="1700" kern="1200"/>
            <a:t> </a:t>
          </a:r>
          <a:r>
            <a:rPr lang="en-US" sz="1700" kern="1200">
              <a:hlinkClick xmlns:r="http://schemas.openxmlformats.org/officeDocument/2006/relationships" r:id="rId10"/>
            </a:rPr>
            <a:t>Git Documentation</a:t>
          </a:r>
          <a:endParaRPr lang="en-US" sz="1700" kern="1200"/>
        </a:p>
      </dsp:txBody>
      <dsp:txXfrm>
        <a:off x="3601125" y="4164121"/>
        <a:ext cx="211451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32476-technology-transparent-im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Mastering Git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by 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Naveen Jayachandran</a:t>
            </a:r>
          </a:p>
        </p:txBody>
      </p:sp>
      <p:pic>
        <p:nvPicPr>
          <p:cNvPr id="4" name="Picture 3" descr="A blue globe and laptops&#10;&#10;Description automatically generated">
            <a:extLst>
              <a:ext uri="{FF2B5EF4-FFF2-40B4-BE49-F238E27FC236}">
                <a16:creationId xmlns:a16="http://schemas.microsoft.com/office/drawing/2014/main" id="{42393529-D042-44FC-0287-5E1FB26E4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19543" y="658875"/>
            <a:ext cx="6953577" cy="5215182"/>
          </a:xfrm>
          <a:prstGeom prst="rect">
            <a:avLst/>
          </a:prstGeom>
        </p:spPr>
      </p:pic>
      <p:sp>
        <p:nvSpPr>
          <p:cNvPr id="4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Your profile picture">
            <a:extLst>
              <a:ext uri="{FF2B5EF4-FFF2-40B4-BE49-F238E27FC236}">
                <a16:creationId xmlns:a16="http://schemas.microsoft.com/office/drawing/2014/main" id="{F42D3735-C44B-9A06-2B3E-8E8119960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42" y="1815661"/>
            <a:ext cx="26003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FDD17-A6B4-E9C9-13C0-CBF326C5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Resources for Learning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24E4B5-5333-1066-7D84-8E1B969ED3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77196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458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B36B7-1AD0-B209-4A9A-EB551EC9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Thank you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7BFC4-4B1B-0B2C-0A68-FB6364AC9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30" name="Graphic 29" descr="Handshake">
            <a:extLst>
              <a:ext uri="{FF2B5EF4-FFF2-40B4-BE49-F238E27FC236}">
                <a16:creationId xmlns:a16="http://schemas.microsoft.com/office/drawing/2014/main" id="{9321686D-7FF4-A623-C07C-65712B81C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9945" y="640080"/>
            <a:ext cx="5252773" cy="5252773"/>
          </a:xfrm>
          <a:prstGeom prst="rect">
            <a:avLst/>
          </a:prstGeom>
        </p:spPr>
      </p:pic>
      <p:sp>
        <p:nvSpPr>
          <p:cNvPr id="3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7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BCCD7-CEBC-8295-2065-CFBCC831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What is Git?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887CE9A-6956-5346-15BE-7AB339E9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Git</a:t>
            </a:r>
            <a:r>
              <a:rPr lang="en-US" dirty="0">
                <a:ea typeface="+mn-lt"/>
                <a:cs typeface="+mn-lt"/>
              </a:rPr>
              <a:t> is a tool that helps track changes in your files.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Key Points: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Keeps a history of your work.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Allows you to collaborate with others.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Handles projects of all sizes.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0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106C7-905E-B207-1789-07D89046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Why Git?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8B35EA-1591-FCD5-A82D-B7F65AA849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94916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101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22E7B-E681-6A57-272E-CCCA14D9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Git Basics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3352C8-58DF-2FAE-6C67-36BFE0F6F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9411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39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7E12F-99D6-BD54-DF56-068D0E20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Getting Started with Git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553583-F4CF-F078-1F4A-63A0562FC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36369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598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39E5B-4A63-D744-7CD5-39FA1168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  <a:t>Core Commands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8A6FB-EA5D-8B2B-27AD-45F2616D0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Initialize Repo: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Consolas"/>
              </a:rPr>
              <a:t>git init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Clone Repo: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Consolas"/>
              </a:rPr>
              <a:t>git clone &lt;url&gt;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Check Status: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Consolas"/>
              </a:rPr>
              <a:t>git status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Stage Changes: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Consolas"/>
              </a:rPr>
              <a:t>git add &lt;file&gt;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Commit Changes: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Consolas"/>
              </a:rPr>
              <a:t>git commit -m "message"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Push Changes: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Consolas"/>
              </a:rPr>
              <a:t>git push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Pull Changes: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Consolas"/>
              </a:rPr>
              <a:t>git pull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91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6C375-7D3B-4F83-C695-6B21F73B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  <a:t>Branching Made Simple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14E9-6E13-4914-41AA-53F827963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Create Branch: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Consolas"/>
              </a:rPr>
              <a:t>git branch &lt;name&gt;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Switch Branch: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Consolas"/>
              </a:rPr>
              <a:t>git checkout &lt;name&gt;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Merge Branches: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Consolas"/>
              </a:rPr>
              <a:t>git merge &lt;name&gt;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Delete Branch: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Consolas"/>
              </a:rPr>
              <a:t>git branch -d &lt;name&gt;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6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687F-BDDF-B061-4A12-563CDEDD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  <a:t>Collaborate with Ease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51A8564C-BDE2-4309-E725-23BDC754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Fork Repositories: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Make your own copy.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Pull Requests: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Suggest changes to the main project.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Conflict Resolution:</a:t>
            </a:r>
            <a:r>
              <a:rPr lang="en-US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Resolve conflicts with visual tools or manually.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24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2A245-C7C1-59D1-F355-583AEECD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Best Practices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4BCBD4-8278-1348-E2CF-F34F8B440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07134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5484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Mastering Git</vt:lpstr>
      <vt:lpstr>What is Git?</vt:lpstr>
      <vt:lpstr>Why Git?</vt:lpstr>
      <vt:lpstr>Git Basics</vt:lpstr>
      <vt:lpstr>Getting Started with Git</vt:lpstr>
      <vt:lpstr>Core Commands</vt:lpstr>
      <vt:lpstr>Branching Made Simple</vt:lpstr>
      <vt:lpstr>Collaborate with Ease</vt:lpstr>
      <vt:lpstr>Best Practices</vt:lpstr>
      <vt:lpstr>Resources for Learning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64</cp:revision>
  <dcterms:created xsi:type="dcterms:W3CDTF">2014-09-12T02:13:59Z</dcterms:created>
  <dcterms:modified xsi:type="dcterms:W3CDTF">2024-08-21T20:20:22Z</dcterms:modified>
</cp:coreProperties>
</file>