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3126124"/>
            <a:ext cx="8957920" cy="1513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71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44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46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7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48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49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0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1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2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2024-09-24T16:36:16Z</dcterms:created>
  <dcterms:modified xsi:type="dcterms:W3CDTF">2024-10-10T07:59:38Z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b1535ffe6de1436dadb8dbaa7faab7e1</vt:lpwstr>
  </property>
</Properties>
</file>