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77" y="8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5FBC012-DD45-4EAA-BAF9-15562557186F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4BBC18A-1C73-4440-B352-32A2E5066A4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7502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BC012-DD45-4EAA-BAF9-15562557186F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C18A-1C73-4440-B352-32A2E5066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892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BC012-DD45-4EAA-BAF9-15562557186F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C18A-1C73-4440-B352-32A2E5066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4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BC012-DD45-4EAA-BAF9-15562557186F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C18A-1C73-4440-B352-32A2E5066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118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BC012-DD45-4EAA-BAF9-15562557186F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C18A-1C73-4440-B352-32A2E5066A4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7083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BC012-DD45-4EAA-BAF9-15562557186F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C18A-1C73-4440-B352-32A2E5066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831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BC012-DD45-4EAA-BAF9-15562557186F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C18A-1C73-4440-B352-32A2E5066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016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BC012-DD45-4EAA-BAF9-15562557186F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C18A-1C73-4440-B352-32A2E5066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696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BC012-DD45-4EAA-BAF9-15562557186F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C18A-1C73-4440-B352-32A2E5066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11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BC012-DD45-4EAA-BAF9-15562557186F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C18A-1C73-4440-B352-32A2E5066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541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BC012-DD45-4EAA-BAF9-15562557186F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C18A-1C73-4440-B352-32A2E5066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788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85FBC012-DD45-4EAA-BAF9-15562557186F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4BBC18A-1C73-4440-B352-32A2E5066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926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463" y="882376"/>
            <a:ext cx="11871157" cy="2926080"/>
          </a:xfrm>
        </p:spPr>
        <p:txBody>
          <a:bodyPr>
            <a:normAutofit/>
          </a:bodyPr>
          <a:lstStyle/>
          <a:p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for software engineering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713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 Mock-up</a:t>
            </a:r>
            <a:endParaRPr lang="en-US" sz="3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812758"/>
            <a:ext cx="10118558" cy="428324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first window allows the players to select the grade.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 Window allows the player to select rows, columns, and player count.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Players start the game after the details specification.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game ends when the player meets in the same grid.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is generated after the game ends.</a:t>
            </a:r>
          </a:p>
        </p:txBody>
      </p:sp>
    </p:spTree>
    <p:extLst>
      <p:ext uri="{BB962C8B-B14F-4D97-AF65-F5344CB8AC3E}">
        <p14:creationId xmlns:p14="http://schemas.microsoft.com/office/powerpoint/2010/main" val="1517408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 strategy</a:t>
            </a:r>
            <a:endParaRPr lang="en-US" sz="3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812758"/>
            <a:ext cx="10118558" cy="428324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Undergone to satisfy all the stated requirements.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Determined testing strategies for the Wandering in the Woods game,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 testing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Integration testing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testing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testing</a:t>
            </a:r>
          </a:p>
        </p:txBody>
      </p:sp>
    </p:spTree>
    <p:extLst>
      <p:ext uri="{BB962C8B-B14F-4D97-AF65-F5344CB8AC3E}">
        <p14:creationId xmlns:p14="http://schemas.microsoft.com/office/powerpoint/2010/main" val="4040404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sz="3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0424529"/>
              </p:ext>
            </p:extLst>
          </p:nvPr>
        </p:nvGraphicFramePr>
        <p:xfrm>
          <a:off x="1143000" y="1856508"/>
          <a:ext cx="9872663" cy="4544292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9872663">
                  <a:extLst>
                    <a:ext uri="{9D8B030D-6E8A-4147-A177-3AD203B41FA5}">
                      <a16:colId xmlns:a16="http://schemas.microsoft.com/office/drawing/2014/main" val="3325074881"/>
                    </a:ext>
                  </a:extLst>
                </a:gridCol>
              </a:tblGrid>
              <a:tr h="75738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A. Y.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Aleryani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"Comparative Study between Data Flow Diagram and Use case diagram," International Journal of Scientific and </a:t>
                      </a:r>
                      <a:r>
                        <a:rPr lang="en-US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Research 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Publications,, vol. 6, no. 3, pp. 124-127, 2016. 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1710612055"/>
                  </a:ext>
                </a:extLst>
              </a:tr>
              <a:tr h="75738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H. S. D. Y. W. Bingyang Wei, "From state diagrams to sequence diagrams: a requirements acquisition approach," International Journal of Computers and Applications, vol. 41, no. 3, pp. 1-23, 2017. 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1424287674"/>
                  </a:ext>
                </a:extLst>
              </a:tr>
              <a:tr h="75738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J. I. A. A. D. T.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Tanwir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Ahmad, "Model-based testing using UML activity diagrams: A systematic mapping study," Computer Science Review, vol. 33, pp. 98-112, 2019. 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1768255055"/>
                  </a:ext>
                </a:extLst>
              </a:tr>
              <a:tr h="75738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 S. Isha, "Software Testing Techniques and Strategies," International Journal of Engineering Research and Applications, vol. 4, no. 4, pp. 99-102, 2014. 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1380526477"/>
                  </a:ext>
                </a:extLst>
              </a:tr>
              <a:tr h="75738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Sathyavathy, "Review of Software Testing Techniques and Strategies," International Journal of Research in Advent Technology, vol. 5, no. 11, pp. 66-70, 2017. 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2115141868"/>
                  </a:ext>
                </a:extLst>
              </a:tr>
              <a:tr h="75738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Pargaonkar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"A Comprehensive Review of Performance Testing Methodologies and Best Practices: Software Quality Engineering," International Journal of Science and Research, vol. 12, no. 8, pp. 2008-2014, 2023. 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22396807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3382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3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812758"/>
            <a:ext cx="10118558" cy="4283242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Swing programming language used for Wandering in the Woods game development.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Helps students to learn computation, math concepts, computer science, and computational thinking.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Three levels have been used in developing gaming software.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level has some set of players to play the game.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result is generated after the game ends.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9862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 model</a:t>
            </a:r>
            <a:endParaRPr lang="en-US" sz="3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812758"/>
            <a:ext cx="10118558" cy="428324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endParaRPr lang="en-US" b="1" i="1" dirty="0" smtClean="0"/>
          </a:p>
          <a:p>
            <a:pPr algn="just">
              <a:lnSpc>
                <a:spcPct val="150000"/>
              </a:lnSpc>
            </a:pPr>
            <a:endParaRPr lang="en-US" b="1" i="1" dirty="0"/>
          </a:p>
          <a:p>
            <a:pPr algn="just">
              <a:lnSpc>
                <a:spcPct val="150000"/>
              </a:lnSpc>
            </a:pPr>
            <a:endParaRPr lang="en-US" b="1" i="1" dirty="0" smtClean="0"/>
          </a:p>
          <a:p>
            <a:pPr algn="just">
              <a:lnSpc>
                <a:spcPct val="150000"/>
              </a:lnSpc>
            </a:pPr>
            <a:endParaRPr lang="en-US" b="1" i="1" dirty="0"/>
          </a:p>
          <a:p>
            <a:pPr algn="just">
              <a:lnSpc>
                <a:spcPct val="150000"/>
              </a:lnSpc>
            </a:pPr>
            <a:endParaRPr lang="en-US" b="1" i="1" dirty="0" smtClean="0"/>
          </a:p>
          <a:p>
            <a:pPr marL="45720" indent="0" algn="ctr">
              <a:lnSpc>
                <a:spcPct val="150000"/>
              </a:lnSpc>
              <a:buNone/>
            </a:pPr>
            <a:r>
              <a:rPr lang="en-US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– Flow diagram for Wandering in the Woods game</a:t>
            </a:r>
          </a:p>
          <a:p>
            <a:pPr algn="just">
              <a:lnSpc>
                <a:spcPct val="150000"/>
              </a:lnSpc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737" y="2109787"/>
            <a:ext cx="6486525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358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case</a:t>
            </a:r>
            <a:endParaRPr lang="en-US" sz="3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812757"/>
            <a:ext cx="10118558" cy="4732421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endParaRPr lang="en-US" b="1" i="1" dirty="0" smtClean="0"/>
          </a:p>
          <a:p>
            <a:pPr algn="just">
              <a:lnSpc>
                <a:spcPct val="150000"/>
              </a:lnSpc>
            </a:pPr>
            <a:endParaRPr lang="en-US" b="1" i="1" dirty="0"/>
          </a:p>
          <a:p>
            <a:pPr algn="just">
              <a:lnSpc>
                <a:spcPct val="150000"/>
              </a:lnSpc>
            </a:pPr>
            <a:endParaRPr lang="en-US" b="1" i="1" dirty="0" smtClean="0"/>
          </a:p>
          <a:p>
            <a:pPr algn="just">
              <a:lnSpc>
                <a:spcPct val="150000"/>
              </a:lnSpc>
            </a:pPr>
            <a:endParaRPr lang="en-US" b="1" i="1" dirty="0"/>
          </a:p>
          <a:p>
            <a:pPr algn="just">
              <a:lnSpc>
                <a:spcPct val="150000"/>
              </a:lnSpc>
            </a:pPr>
            <a:endParaRPr lang="en-US" b="1" i="1" dirty="0" smtClean="0"/>
          </a:p>
          <a:p>
            <a:pPr marL="45720" indent="0" algn="ctr">
              <a:lnSpc>
                <a:spcPct val="150000"/>
              </a:lnSpc>
              <a:buNone/>
            </a:pPr>
            <a:endParaRPr lang="en-US" b="1" i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 algn="ctr">
              <a:lnSpc>
                <a:spcPct val="150000"/>
              </a:lnSpc>
              <a:buNone/>
            </a:pPr>
            <a:r>
              <a:rPr lang="en-US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case </a:t>
            </a:r>
            <a:r>
              <a:rPr lang="en-US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 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6597" y="1965960"/>
            <a:ext cx="5648325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702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Deployment diagram</a:t>
            </a:r>
            <a:endParaRPr lang="en-US" sz="3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812757"/>
            <a:ext cx="10118558" cy="4732421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endParaRPr lang="en-US" b="1" i="1" dirty="0" smtClean="0"/>
          </a:p>
          <a:p>
            <a:pPr algn="just">
              <a:lnSpc>
                <a:spcPct val="150000"/>
              </a:lnSpc>
            </a:pPr>
            <a:endParaRPr lang="en-US" b="1" i="1" dirty="0"/>
          </a:p>
          <a:p>
            <a:pPr algn="just">
              <a:lnSpc>
                <a:spcPct val="150000"/>
              </a:lnSpc>
            </a:pPr>
            <a:endParaRPr lang="en-US" b="1" i="1" dirty="0" smtClean="0"/>
          </a:p>
          <a:p>
            <a:pPr algn="just">
              <a:lnSpc>
                <a:spcPct val="150000"/>
              </a:lnSpc>
            </a:pPr>
            <a:endParaRPr lang="en-US" b="1" i="1" dirty="0"/>
          </a:p>
          <a:p>
            <a:pPr algn="just">
              <a:lnSpc>
                <a:spcPct val="150000"/>
              </a:lnSpc>
            </a:pPr>
            <a:endParaRPr lang="en-US" b="1" i="1" dirty="0" smtClean="0"/>
          </a:p>
          <a:p>
            <a:pPr marL="45720" indent="0" algn="ctr">
              <a:lnSpc>
                <a:spcPct val="150000"/>
              </a:lnSpc>
              <a:buNone/>
            </a:pPr>
            <a:r>
              <a:rPr lang="en-US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Deployment diagram 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8087" y="2066925"/>
            <a:ext cx="4695825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019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</a:t>
            </a:r>
            <a:endParaRPr lang="en-US" sz="3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812757"/>
            <a:ext cx="10118558" cy="4732421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endParaRPr lang="en-US" b="1" i="1" dirty="0" smtClean="0"/>
          </a:p>
          <a:p>
            <a:pPr algn="just">
              <a:lnSpc>
                <a:spcPct val="150000"/>
              </a:lnSpc>
            </a:pPr>
            <a:endParaRPr lang="en-US" b="1" i="1" dirty="0"/>
          </a:p>
          <a:p>
            <a:pPr algn="just">
              <a:lnSpc>
                <a:spcPct val="150000"/>
              </a:lnSpc>
            </a:pPr>
            <a:endParaRPr lang="en-US" b="1" i="1" dirty="0" smtClean="0"/>
          </a:p>
          <a:p>
            <a:pPr algn="just">
              <a:lnSpc>
                <a:spcPct val="150000"/>
              </a:lnSpc>
            </a:pPr>
            <a:endParaRPr lang="en-US" b="1" i="1" dirty="0"/>
          </a:p>
          <a:p>
            <a:pPr algn="just">
              <a:lnSpc>
                <a:spcPct val="150000"/>
              </a:lnSpc>
            </a:pPr>
            <a:endParaRPr lang="en-US" b="1" i="1" dirty="0" smtClean="0"/>
          </a:p>
          <a:p>
            <a:pPr marL="45720" indent="0" algn="ctr">
              <a:lnSpc>
                <a:spcPct val="150000"/>
              </a:lnSpc>
              <a:buNone/>
            </a:pPr>
            <a:r>
              <a:rPr lang="en-US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 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E:\ICS\SE - Project\Copy 1\Class diagram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513647"/>
            <a:ext cx="5943600" cy="18307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59490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 diagram</a:t>
            </a:r>
            <a:endParaRPr lang="en-US" sz="3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812757"/>
            <a:ext cx="10118558" cy="4732421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endParaRPr lang="en-US" b="1" i="1" dirty="0" smtClean="0"/>
          </a:p>
          <a:p>
            <a:pPr algn="just">
              <a:lnSpc>
                <a:spcPct val="150000"/>
              </a:lnSpc>
            </a:pPr>
            <a:endParaRPr lang="en-US" b="1" i="1" dirty="0"/>
          </a:p>
          <a:p>
            <a:pPr algn="just">
              <a:lnSpc>
                <a:spcPct val="150000"/>
              </a:lnSpc>
            </a:pPr>
            <a:endParaRPr lang="en-US" b="1" i="1" dirty="0" smtClean="0"/>
          </a:p>
          <a:p>
            <a:pPr algn="just">
              <a:lnSpc>
                <a:spcPct val="150000"/>
              </a:lnSpc>
            </a:pPr>
            <a:endParaRPr lang="en-US" b="1" i="1" dirty="0"/>
          </a:p>
          <a:p>
            <a:pPr algn="just">
              <a:lnSpc>
                <a:spcPct val="150000"/>
              </a:lnSpc>
            </a:pPr>
            <a:endParaRPr lang="en-US" b="1" i="1" dirty="0" smtClean="0"/>
          </a:p>
          <a:p>
            <a:pPr marL="45720" indent="0" algn="ctr">
              <a:lnSpc>
                <a:spcPct val="150000"/>
              </a:lnSpc>
              <a:buNone/>
            </a:pPr>
            <a:r>
              <a:rPr lang="en-US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 diagram 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E:\ICS\SE - Project\Copy 1\state diagram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7105" y="2764956"/>
            <a:ext cx="6645443" cy="19514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66113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Activity diagram</a:t>
            </a:r>
            <a:endParaRPr lang="en-US" sz="3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812757"/>
            <a:ext cx="10118558" cy="4732421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endParaRPr lang="en-US" b="1" i="1" dirty="0" smtClean="0"/>
          </a:p>
          <a:p>
            <a:pPr algn="just">
              <a:lnSpc>
                <a:spcPct val="150000"/>
              </a:lnSpc>
            </a:pPr>
            <a:endParaRPr lang="en-US" b="1" i="1" dirty="0"/>
          </a:p>
          <a:p>
            <a:pPr algn="just">
              <a:lnSpc>
                <a:spcPct val="150000"/>
              </a:lnSpc>
            </a:pPr>
            <a:endParaRPr lang="en-US" b="1" i="1" dirty="0" smtClean="0"/>
          </a:p>
          <a:p>
            <a:pPr algn="just">
              <a:lnSpc>
                <a:spcPct val="150000"/>
              </a:lnSpc>
            </a:pPr>
            <a:endParaRPr lang="en-US" b="1" i="1" dirty="0"/>
          </a:p>
          <a:p>
            <a:pPr algn="just">
              <a:lnSpc>
                <a:spcPct val="150000"/>
              </a:lnSpc>
            </a:pPr>
            <a:endParaRPr lang="en-US" b="1" i="1" dirty="0" smtClean="0"/>
          </a:p>
          <a:p>
            <a:pPr marL="45720" indent="0" algn="ctr">
              <a:lnSpc>
                <a:spcPct val="150000"/>
              </a:lnSpc>
              <a:buNone/>
            </a:pPr>
            <a:endParaRPr lang="en-US" b="1" i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 algn="ctr">
              <a:lnSpc>
                <a:spcPct val="150000"/>
              </a:lnSpc>
              <a:buNone/>
            </a:pPr>
            <a:r>
              <a:rPr lang="en-US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Activity diagram 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E:\ICS\SE - Project\Copy 1\Activity diagram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081" y="1604209"/>
            <a:ext cx="4251358" cy="39547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07623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Personas</a:t>
            </a:r>
            <a:endParaRPr lang="en-US" sz="3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812758"/>
            <a:ext cx="10118558" cy="428324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maximum of 8 players been allowed for the designed game.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Grade K-2 stage requires 2 players.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Grade 3-5 Stage requires a maximum of 4 players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Grade 6-8 grade allows 8 maximum players to play the game with the necessary row and column selection.</a:t>
            </a:r>
          </a:p>
        </p:txBody>
      </p:sp>
    </p:spTree>
    <p:extLst>
      <p:ext uri="{BB962C8B-B14F-4D97-AF65-F5344CB8AC3E}">
        <p14:creationId xmlns:p14="http://schemas.microsoft.com/office/powerpoint/2010/main" val="540782238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141</TotalTime>
  <Words>487</Words>
  <Application>Microsoft Office PowerPoint</Application>
  <PresentationFormat>Widescreen</PresentationFormat>
  <Paragraphs>76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Corbel</vt:lpstr>
      <vt:lpstr>Times New Roman</vt:lpstr>
      <vt:lpstr>Wingdings</vt:lpstr>
      <vt:lpstr>Basis</vt:lpstr>
      <vt:lpstr>Project for software engineering</vt:lpstr>
      <vt:lpstr>Introduction</vt:lpstr>
      <vt:lpstr>Process model</vt:lpstr>
      <vt:lpstr>Use case</vt:lpstr>
      <vt:lpstr>Deployment diagram</vt:lpstr>
      <vt:lpstr>Class diagram</vt:lpstr>
      <vt:lpstr>State diagram</vt:lpstr>
      <vt:lpstr>Activity diagram</vt:lpstr>
      <vt:lpstr>Personas</vt:lpstr>
      <vt:lpstr>GUI Mock-up</vt:lpstr>
      <vt:lpstr>Testing strategy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for software engineering</dc:title>
  <dc:creator>Admin</dc:creator>
  <cp:lastModifiedBy>Admin</cp:lastModifiedBy>
  <cp:revision>20</cp:revision>
  <dcterms:created xsi:type="dcterms:W3CDTF">2023-10-20T06:57:59Z</dcterms:created>
  <dcterms:modified xsi:type="dcterms:W3CDTF">2023-10-20T10:45:34Z</dcterms:modified>
</cp:coreProperties>
</file>