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82"/>
  </p:normalViewPr>
  <p:slideViewPr>
    <p:cSldViewPr snapToGrid="0">
      <p:cViewPr varScale="1">
        <p:scale>
          <a:sx n="93" d="100"/>
          <a:sy n="93" d="100"/>
        </p:scale>
        <p:origin x="216"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E88260-D235-47DB-8C1F-100C924EBE55}"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9D5CF6CF-FCA4-4A65-9A79-F4E44A7F97B0}">
      <dgm:prSet/>
      <dgm:spPr/>
      <dgm:t>
        <a:bodyPr/>
        <a:lstStyle/>
        <a:p>
          <a:pPr>
            <a:lnSpc>
              <a:spcPct val="100000"/>
            </a:lnSpc>
            <a:defRPr b="1"/>
          </a:pPr>
          <a:r>
            <a:rPr lang="en-US" b="1" i="0"/>
            <a:t>User Registration:</a:t>
          </a:r>
          <a:endParaRPr lang="en-US"/>
        </a:p>
      </dgm:t>
    </dgm:pt>
    <dgm:pt modelId="{FF1312AB-FD3E-45D1-9607-78F0F585B3DD}" type="parTrans" cxnId="{118FFF22-06E6-4EB7-B56C-138C7997BB6B}">
      <dgm:prSet/>
      <dgm:spPr/>
      <dgm:t>
        <a:bodyPr/>
        <a:lstStyle/>
        <a:p>
          <a:endParaRPr lang="en-US"/>
        </a:p>
      </dgm:t>
    </dgm:pt>
    <dgm:pt modelId="{588E9B71-607E-42B5-8EB0-2557EB343521}" type="sibTrans" cxnId="{118FFF22-06E6-4EB7-B56C-138C7997BB6B}">
      <dgm:prSet/>
      <dgm:spPr/>
      <dgm:t>
        <a:bodyPr/>
        <a:lstStyle/>
        <a:p>
          <a:endParaRPr lang="en-US"/>
        </a:p>
      </dgm:t>
    </dgm:pt>
    <dgm:pt modelId="{FCAD0EA5-D979-43BF-8597-1B6B861F86E7}">
      <dgm:prSet/>
      <dgm:spPr/>
      <dgm:t>
        <a:bodyPr/>
        <a:lstStyle/>
        <a:p>
          <a:pPr>
            <a:lnSpc>
              <a:spcPct val="100000"/>
            </a:lnSpc>
          </a:pPr>
          <a:r>
            <a:rPr lang="en-US" b="0" i="0"/>
            <a:t>Users should be able to register with a valid email and password.</a:t>
          </a:r>
          <a:endParaRPr lang="en-US"/>
        </a:p>
      </dgm:t>
    </dgm:pt>
    <dgm:pt modelId="{464E3E5D-9A00-4F7F-B2EA-4078F5A905F7}" type="parTrans" cxnId="{A0F53D42-39A9-4AD1-9739-33172F7D8560}">
      <dgm:prSet/>
      <dgm:spPr/>
      <dgm:t>
        <a:bodyPr/>
        <a:lstStyle/>
        <a:p>
          <a:endParaRPr lang="en-US"/>
        </a:p>
      </dgm:t>
    </dgm:pt>
    <dgm:pt modelId="{2293C45F-40D9-47B2-9ED3-34AD36A70F48}" type="sibTrans" cxnId="{A0F53D42-39A9-4AD1-9739-33172F7D8560}">
      <dgm:prSet/>
      <dgm:spPr/>
      <dgm:t>
        <a:bodyPr/>
        <a:lstStyle/>
        <a:p>
          <a:endParaRPr lang="en-US"/>
        </a:p>
      </dgm:t>
    </dgm:pt>
    <dgm:pt modelId="{4DD21C1A-5F1A-4E8D-B7B6-CF5091DB1DF4}">
      <dgm:prSet/>
      <dgm:spPr/>
      <dgm:t>
        <a:bodyPr/>
        <a:lstStyle/>
        <a:p>
          <a:pPr>
            <a:lnSpc>
              <a:spcPct val="100000"/>
            </a:lnSpc>
          </a:pPr>
          <a:r>
            <a:rPr lang="en-US" b="0" i="0"/>
            <a:t>The system should verify if the email is not already registered.</a:t>
          </a:r>
          <a:endParaRPr lang="en-US"/>
        </a:p>
      </dgm:t>
    </dgm:pt>
    <dgm:pt modelId="{DF568BAA-AF65-4C59-91F3-F40653EAFC89}" type="parTrans" cxnId="{555D9FE2-C5C7-4A9C-9B00-F301921DE52F}">
      <dgm:prSet/>
      <dgm:spPr/>
      <dgm:t>
        <a:bodyPr/>
        <a:lstStyle/>
        <a:p>
          <a:endParaRPr lang="en-US"/>
        </a:p>
      </dgm:t>
    </dgm:pt>
    <dgm:pt modelId="{E6222AEF-C569-470A-9A84-9993B54FC545}" type="sibTrans" cxnId="{555D9FE2-C5C7-4A9C-9B00-F301921DE52F}">
      <dgm:prSet/>
      <dgm:spPr/>
      <dgm:t>
        <a:bodyPr/>
        <a:lstStyle/>
        <a:p>
          <a:endParaRPr lang="en-US"/>
        </a:p>
      </dgm:t>
    </dgm:pt>
    <dgm:pt modelId="{E3BBD53E-111D-4138-9137-BB576B60C1C0}">
      <dgm:prSet/>
      <dgm:spPr/>
      <dgm:t>
        <a:bodyPr/>
        <a:lstStyle/>
        <a:p>
          <a:pPr>
            <a:lnSpc>
              <a:spcPct val="100000"/>
            </a:lnSpc>
          </a:pPr>
          <a:r>
            <a:rPr lang="en-US" b="0" i="0"/>
            <a:t>Upon successful registration, a verification code should be sent to the user's email for email confirmation.</a:t>
          </a:r>
          <a:endParaRPr lang="en-US"/>
        </a:p>
      </dgm:t>
    </dgm:pt>
    <dgm:pt modelId="{CC423684-BE85-4CC4-80C5-FD3701A1107A}" type="parTrans" cxnId="{2466622A-5714-415D-8F0E-31F55E61159A}">
      <dgm:prSet/>
      <dgm:spPr/>
      <dgm:t>
        <a:bodyPr/>
        <a:lstStyle/>
        <a:p>
          <a:endParaRPr lang="en-US"/>
        </a:p>
      </dgm:t>
    </dgm:pt>
    <dgm:pt modelId="{6D88E8D5-635E-40F6-9971-042BFF1F4156}" type="sibTrans" cxnId="{2466622A-5714-415D-8F0E-31F55E61159A}">
      <dgm:prSet/>
      <dgm:spPr/>
      <dgm:t>
        <a:bodyPr/>
        <a:lstStyle/>
        <a:p>
          <a:endParaRPr lang="en-US"/>
        </a:p>
      </dgm:t>
    </dgm:pt>
    <dgm:pt modelId="{E2E1BF12-3674-49A0-B417-D29E720C5E56}">
      <dgm:prSet/>
      <dgm:spPr/>
      <dgm:t>
        <a:bodyPr/>
        <a:lstStyle/>
        <a:p>
          <a:pPr>
            <a:lnSpc>
              <a:spcPct val="100000"/>
            </a:lnSpc>
            <a:defRPr b="1"/>
          </a:pPr>
          <a:r>
            <a:rPr lang="en-US" b="1" i="0"/>
            <a:t>Email Verification:</a:t>
          </a:r>
          <a:endParaRPr lang="en-US"/>
        </a:p>
      </dgm:t>
    </dgm:pt>
    <dgm:pt modelId="{F60CE890-7E19-4344-833B-C3DCDE5C8C6E}" type="parTrans" cxnId="{DD523544-BED6-4E00-9BFF-43D14A54CC50}">
      <dgm:prSet/>
      <dgm:spPr/>
      <dgm:t>
        <a:bodyPr/>
        <a:lstStyle/>
        <a:p>
          <a:endParaRPr lang="en-US"/>
        </a:p>
      </dgm:t>
    </dgm:pt>
    <dgm:pt modelId="{85696363-9F0A-4D49-BE17-82D75E1FB662}" type="sibTrans" cxnId="{DD523544-BED6-4E00-9BFF-43D14A54CC50}">
      <dgm:prSet/>
      <dgm:spPr/>
      <dgm:t>
        <a:bodyPr/>
        <a:lstStyle/>
        <a:p>
          <a:endParaRPr lang="en-US"/>
        </a:p>
      </dgm:t>
    </dgm:pt>
    <dgm:pt modelId="{5FE462C0-AD42-4CB1-8163-A5B7BE3B2B2A}">
      <dgm:prSet/>
      <dgm:spPr/>
      <dgm:t>
        <a:bodyPr/>
        <a:lstStyle/>
        <a:p>
          <a:pPr>
            <a:lnSpc>
              <a:spcPct val="100000"/>
            </a:lnSpc>
          </a:pPr>
          <a:r>
            <a:rPr lang="en-US" b="0" i="0"/>
            <a:t>Users should receive a verification code via email upon registration.</a:t>
          </a:r>
          <a:endParaRPr lang="en-US"/>
        </a:p>
      </dgm:t>
    </dgm:pt>
    <dgm:pt modelId="{6BC923E3-F88D-420A-858F-9B2FA9A7D328}" type="parTrans" cxnId="{D6FC8A78-FBBE-4A77-B2E9-FE705301DE9F}">
      <dgm:prSet/>
      <dgm:spPr/>
      <dgm:t>
        <a:bodyPr/>
        <a:lstStyle/>
        <a:p>
          <a:endParaRPr lang="en-US"/>
        </a:p>
      </dgm:t>
    </dgm:pt>
    <dgm:pt modelId="{6F0282E1-77FD-4025-A266-29C74F29C9CA}" type="sibTrans" cxnId="{D6FC8A78-FBBE-4A77-B2E9-FE705301DE9F}">
      <dgm:prSet/>
      <dgm:spPr/>
      <dgm:t>
        <a:bodyPr/>
        <a:lstStyle/>
        <a:p>
          <a:endParaRPr lang="en-US"/>
        </a:p>
      </dgm:t>
    </dgm:pt>
    <dgm:pt modelId="{E5CA8EC1-3E5B-4122-A12F-3AB5CBD287C3}">
      <dgm:prSet/>
      <dgm:spPr/>
      <dgm:t>
        <a:bodyPr/>
        <a:lstStyle/>
        <a:p>
          <a:pPr>
            <a:lnSpc>
              <a:spcPct val="100000"/>
            </a:lnSpc>
          </a:pPr>
          <a:r>
            <a:rPr lang="en-US" b="0" i="0"/>
            <a:t>Users must confirm their email by clicking on the verification link.</a:t>
          </a:r>
          <a:endParaRPr lang="en-US"/>
        </a:p>
      </dgm:t>
    </dgm:pt>
    <dgm:pt modelId="{A1E6958E-9B96-4E94-8611-D0FE27396520}" type="parTrans" cxnId="{8271C98A-455C-447F-B5CC-B388F3ECAC2E}">
      <dgm:prSet/>
      <dgm:spPr/>
      <dgm:t>
        <a:bodyPr/>
        <a:lstStyle/>
        <a:p>
          <a:endParaRPr lang="en-US"/>
        </a:p>
      </dgm:t>
    </dgm:pt>
    <dgm:pt modelId="{F62DA5F0-111A-4DC3-9EA2-DA4B9292DFC7}" type="sibTrans" cxnId="{8271C98A-455C-447F-B5CC-B388F3ECAC2E}">
      <dgm:prSet/>
      <dgm:spPr/>
      <dgm:t>
        <a:bodyPr/>
        <a:lstStyle/>
        <a:p>
          <a:endParaRPr lang="en-US"/>
        </a:p>
      </dgm:t>
    </dgm:pt>
    <dgm:pt modelId="{861F2648-B0F3-47D1-BA1F-3EE7A76E7ABE}">
      <dgm:prSet/>
      <dgm:spPr/>
      <dgm:t>
        <a:bodyPr/>
        <a:lstStyle/>
        <a:p>
          <a:pPr>
            <a:lnSpc>
              <a:spcPct val="100000"/>
            </a:lnSpc>
          </a:pPr>
          <a:r>
            <a:rPr lang="en-US" b="0" i="0"/>
            <a:t>After email verification, the user account should be marked as verified in the system.</a:t>
          </a:r>
          <a:endParaRPr lang="en-US"/>
        </a:p>
      </dgm:t>
    </dgm:pt>
    <dgm:pt modelId="{40838644-6FB1-4B37-B517-3F10B512AA9A}" type="parTrans" cxnId="{118DDD47-9132-4404-9735-3DA415FD44B7}">
      <dgm:prSet/>
      <dgm:spPr/>
      <dgm:t>
        <a:bodyPr/>
        <a:lstStyle/>
        <a:p>
          <a:endParaRPr lang="en-US"/>
        </a:p>
      </dgm:t>
    </dgm:pt>
    <dgm:pt modelId="{D8F9CABC-F6F1-41B5-9C08-48618D990823}" type="sibTrans" cxnId="{118DDD47-9132-4404-9735-3DA415FD44B7}">
      <dgm:prSet/>
      <dgm:spPr/>
      <dgm:t>
        <a:bodyPr/>
        <a:lstStyle/>
        <a:p>
          <a:endParaRPr lang="en-US"/>
        </a:p>
      </dgm:t>
    </dgm:pt>
    <dgm:pt modelId="{3B72D222-F548-4973-8C02-129D2E918AF9}">
      <dgm:prSet/>
      <dgm:spPr/>
      <dgm:t>
        <a:bodyPr/>
        <a:lstStyle/>
        <a:p>
          <a:pPr>
            <a:lnSpc>
              <a:spcPct val="100000"/>
            </a:lnSpc>
            <a:defRPr b="1"/>
          </a:pPr>
          <a:r>
            <a:rPr lang="en-US" b="1" i="0"/>
            <a:t>User Login:</a:t>
          </a:r>
          <a:endParaRPr lang="en-US"/>
        </a:p>
      </dgm:t>
    </dgm:pt>
    <dgm:pt modelId="{51DA7FB6-D78E-441F-8CD7-160479189939}" type="parTrans" cxnId="{8629BF5F-E96D-4E6C-A0B5-8444B96BF180}">
      <dgm:prSet/>
      <dgm:spPr/>
      <dgm:t>
        <a:bodyPr/>
        <a:lstStyle/>
        <a:p>
          <a:endParaRPr lang="en-US"/>
        </a:p>
      </dgm:t>
    </dgm:pt>
    <dgm:pt modelId="{F1245781-FE7D-40C5-9C42-E6D9E745A506}" type="sibTrans" cxnId="{8629BF5F-E96D-4E6C-A0B5-8444B96BF180}">
      <dgm:prSet/>
      <dgm:spPr/>
      <dgm:t>
        <a:bodyPr/>
        <a:lstStyle/>
        <a:p>
          <a:endParaRPr lang="en-US"/>
        </a:p>
      </dgm:t>
    </dgm:pt>
    <dgm:pt modelId="{41948E32-9D76-4FF4-89F7-828BB832E312}">
      <dgm:prSet/>
      <dgm:spPr/>
      <dgm:t>
        <a:bodyPr/>
        <a:lstStyle/>
        <a:p>
          <a:pPr>
            <a:lnSpc>
              <a:spcPct val="100000"/>
            </a:lnSpc>
          </a:pPr>
          <a:r>
            <a:rPr lang="en-US" b="0" i="0"/>
            <a:t>Registered users should be able to securely login using their email and password.</a:t>
          </a:r>
          <a:endParaRPr lang="en-US"/>
        </a:p>
      </dgm:t>
    </dgm:pt>
    <dgm:pt modelId="{A47042F8-69B9-47BC-BEE0-3998FE7DD84F}" type="parTrans" cxnId="{C9C7B152-4429-4F2C-826B-78548C256238}">
      <dgm:prSet/>
      <dgm:spPr/>
      <dgm:t>
        <a:bodyPr/>
        <a:lstStyle/>
        <a:p>
          <a:endParaRPr lang="en-US"/>
        </a:p>
      </dgm:t>
    </dgm:pt>
    <dgm:pt modelId="{C9AA095A-2FA9-4821-B1E9-4E995F0AA366}" type="sibTrans" cxnId="{C9C7B152-4429-4F2C-826B-78548C256238}">
      <dgm:prSet/>
      <dgm:spPr/>
      <dgm:t>
        <a:bodyPr/>
        <a:lstStyle/>
        <a:p>
          <a:endParaRPr lang="en-US"/>
        </a:p>
      </dgm:t>
    </dgm:pt>
    <dgm:pt modelId="{C6AD5C9B-74C1-42DD-8B86-BB1FAF9A7390}">
      <dgm:prSet/>
      <dgm:spPr/>
      <dgm:t>
        <a:bodyPr/>
        <a:lstStyle/>
        <a:p>
          <a:pPr>
            <a:lnSpc>
              <a:spcPct val="100000"/>
            </a:lnSpc>
          </a:pPr>
          <a:r>
            <a:rPr lang="en-US" b="0" i="0"/>
            <a:t>The system should authenticate user credentials against stored data.</a:t>
          </a:r>
          <a:endParaRPr lang="en-US"/>
        </a:p>
      </dgm:t>
    </dgm:pt>
    <dgm:pt modelId="{1ACA395F-50CA-415B-A837-45C6CEA46767}" type="parTrans" cxnId="{CDC1ADFD-F08A-45D1-94C6-309452FE6073}">
      <dgm:prSet/>
      <dgm:spPr/>
      <dgm:t>
        <a:bodyPr/>
        <a:lstStyle/>
        <a:p>
          <a:endParaRPr lang="en-US"/>
        </a:p>
      </dgm:t>
    </dgm:pt>
    <dgm:pt modelId="{4FE1F6E8-D2AD-48C3-B2F4-F1D4397F4EC4}" type="sibTrans" cxnId="{CDC1ADFD-F08A-45D1-94C6-309452FE6073}">
      <dgm:prSet/>
      <dgm:spPr/>
      <dgm:t>
        <a:bodyPr/>
        <a:lstStyle/>
        <a:p>
          <a:endParaRPr lang="en-US"/>
        </a:p>
      </dgm:t>
    </dgm:pt>
    <dgm:pt modelId="{02A91C96-D0AF-497F-8C30-9E34872F4AD9}">
      <dgm:prSet/>
      <dgm:spPr/>
      <dgm:t>
        <a:bodyPr/>
        <a:lstStyle/>
        <a:p>
          <a:pPr>
            <a:lnSpc>
              <a:spcPct val="100000"/>
            </a:lnSpc>
          </a:pPr>
          <a:r>
            <a:rPr lang="en-US" b="0" i="0"/>
            <a:t>Upon successful login, users should be granted access to protected resources.</a:t>
          </a:r>
          <a:endParaRPr lang="en-US"/>
        </a:p>
      </dgm:t>
    </dgm:pt>
    <dgm:pt modelId="{A2F499FC-3E80-4A61-A789-E92D266A5194}" type="parTrans" cxnId="{B3F603B2-62C8-422F-BC10-BBC6F910A20D}">
      <dgm:prSet/>
      <dgm:spPr/>
      <dgm:t>
        <a:bodyPr/>
        <a:lstStyle/>
        <a:p>
          <a:endParaRPr lang="en-US"/>
        </a:p>
      </dgm:t>
    </dgm:pt>
    <dgm:pt modelId="{5D2C2B70-9C0B-4BA8-91FF-D874C89B096B}" type="sibTrans" cxnId="{B3F603B2-62C8-422F-BC10-BBC6F910A20D}">
      <dgm:prSet/>
      <dgm:spPr/>
      <dgm:t>
        <a:bodyPr/>
        <a:lstStyle/>
        <a:p>
          <a:endParaRPr lang="en-US"/>
        </a:p>
      </dgm:t>
    </dgm:pt>
    <dgm:pt modelId="{BCE1D8D1-964F-47EA-A885-4F4452C5A55C}">
      <dgm:prSet/>
      <dgm:spPr/>
      <dgm:t>
        <a:bodyPr/>
        <a:lstStyle/>
        <a:p>
          <a:pPr>
            <a:lnSpc>
              <a:spcPct val="100000"/>
            </a:lnSpc>
            <a:defRPr b="1"/>
          </a:pPr>
          <a:r>
            <a:rPr lang="en-US" b="1" i="0"/>
            <a:t>Password Security:</a:t>
          </a:r>
          <a:endParaRPr lang="en-US"/>
        </a:p>
      </dgm:t>
    </dgm:pt>
    <dgm:pt modelId="{4AF8C3B0-8075-4D56-9BB6-D20C41424602}" type="parTrans" cxnId="{803DD8B9-CE8C-4388-A601-B7C94D7FF33B}">
      <dgm:prSet/>
      <dgm:spPr/>
      <dgm:t>
        <a:bodyPr/>
        <a:lstStyle/>
        <a:p>
          <a:endParaRPr lang="en-US"/>
        </a:p>
      </dgm:t>
    </dgm:pt>
    <dgm:pt modelId="{502A96D7-AB2B-46C8-8D0A-70F60C6838AB}" type="sibTrans" cxnId="{803DD8B9-CE8C-4388-A601-B7C94D7FF33B}">
      <dgm:prSet/>
      <dgm:spPr/>
      <dgm:t>
        <a:bodyPr/>
        <a:lstStyle/>
        <a:p>
          <a:endParaRPr lang="en-US"/>
        </a:p>
      </dgm:t>
    </dgm:pt>
    <dgm:pt modelId="{EEF77C58-A78A-4904-82EF-E3821DFE863D}">
      <dgm:prSet/>
      <dgm:spPr/>
      <dgm:t>
        <a:bodyPr/>
        <a:lstStyle/>
        <a:p>
          <a:pPr>
            <a:lnSpc>
              <a:spcPct val="100000"/>
            </a:lnSpc>
          </a:pPr>
          <a:r>
            <a:rPr lang="en-US" b="0" i="0"/>
            <a:t>User passwords should be securely hashed before storage in the database.</a:t>
          </a:r>
          <a:endParaRPr lang="en-US"/>
        </a:p>
      </dgm:t>
    </dgm:pt>
    <dgm:pt modelId="{FCBE7040-693C-475A-A379-07C6FCD1394E}" type="parTrans" cxnId="{1D4AB6B8-34CA-48FD-A47D-19ACDC980CC1}">
      <dgm:prSet/>
      <dgm:spPr/>
      <dgm:t>
        <a:bodyPr/>
        <a:lstStyle/>
        <a:p>
          <a:endParaRPr lang="en-US"/>
        </a:p>
      </dgm:t>
    </dgm:pt>
    <dgm:pt modelId="{724C2770-7515-4631-9CE8-1BD053CC552A}" type="sibTrans" cxnId="{1D4AB6B8-34CA-48FD-A47D-19ACDC980CC1}">
      <dgm:prSet/>
      <dgm:spPr/>
      <dgm:t>
        <a:bodyPr/>
        <a:lstStyle/>
        <a:p>
          <a:endParaRPr lang="en-US"/>
        </a:p>
      </dgm:t>
    </dgm:pt>
    <dgm:pt modelId="{016EDFA8-D491-40FF-A6CC-6598DDFDF1A8}">
      <dgm:prSet/>
      <dgm:spPr/>
      <dgm:t>
        <a:bodyPr/>
        <a:lstStyle/>
        <a:p>
          <a:pPr>
            <a:lnSpc>
              <a:spcPct val="100000"/>
            </a:lnSpc>
          </a:pPr>
          <a:r>
            <a:rPr lang="en-US" b="0" i="0"/>
            <a:t>The system should employ a strong hashing algorithm (e.g., bcrypt) to protect passwords from unauthorized access.</a:t>
          </a:r>
          <a:endParaRPr lang="en-US"/>
        </a:p>
      </dgm:t>
    </dgm:pt>
    <dgm:pt modelId="{5091AD84-4CA1-4EE8-B3A0-46E2D29AB37D}" type="parTrans" cxnId="{D0A3E281-F289-4915-9066-B46F40BE695D}">
      <dgm:prSet/>
      <dgm:spPr/>
      <dgm:t>
        <a:bodyPr/>
        <a:lstStyle/>
        <a:p>
          <a:endParaRPr lang="en-US"/>
        </a:p>
      </dgm:t>
    </dgm:pt>
    <dgm:pt modelId="{ACA3CEA1-F065-403E-A8EE-E1D131DA4F6B}" type="sibTrans" cxnId="{D0A3E281-F289-4915-9066-B46F40BE695D}">
      <dgm:prSet/>
      <dgm:spPr/>
      <dgm:t>
        <a:bodyPr/>
        <a:lstStyle/>
        <a:p>
          <a:endParaRPr lang="en-US"/>
        </a:p>
      </dgm:t>
    </dgm:pt>
    <dgm:pt modelId="{936D8F12-5357-4472-8CEC-407E71B818F6}">
      <dgm:prSet/>
      <dgm:spPr/>
      <dgm:t>
        <a:bodyPr/>
        <a:lstStyle/>
        <a:p>
          <a:pPr>
            <a:lnSpc>
              <a:spcPct val="100000"/>
            </a:lnSpc>
            <a:defRPr b="1"/>
          </a:pPr>
          <a:r>
            <a:rPr lang="en-US" b="1" i="0"/>
            <a:t>User Interface:</a:t>
          </a:r>
          <a:endParaRPr lang="en-US"/>
        </a:p>
      </dgm:t>
    </dgm:pt>
    <dgm:pt modelId="{882AC28A-29CF-4D7B-A900-D819C3E8CF42}" type="parTrans" cxnId="{CEF37C30-8C37-4CDF-B7E9-A24332D71DF9}">
      <dgm:prSet/>
      <dgm:spPr/>
      <dgm:t>
        <a:bodyPr/>
        <a:lstStyle/>
        <a:p>
          <a:endParaRPr lang="en-US"/>
        </a:p>
      </dgm:t>
    </dgm:pt>
    <dgm:pt modelId="{F767BF9E-F103-4A60-BDE5-630874870A66}" type="sibTrans" cxnId="{CEF37C30-8C37-4CDF-B7E9-A24332D71DF9}">
      <dgm:prSet/>
      <dgm:spPr/>
      <dgm:t>
        <a:bodyPr/>
        <a:lstStyle/>
        <a:p>
          <a:endParaRPr lang="en-US"/>
        </a:p>
      </dgm:t>
    </dgm:pt>
    <dgm:pt modelId="{F746EEA9-D2A8-4D7A-A6EC-F3E877435EAE}">
      <dgm:prSet/>
      <dgm:spPr/>
      <dgm:t>
        <a:bodyPr/>
        <a:lstStyle/>
        <a:p>
          <a:pPr>
            <a:lnSpc>
              <a:spcPct val="100000"/>
            </a:lnSpc>
          </a:pPr>
          <a:r>
            <a:rPr lang="en-US" b="0" i="0"/>
            <a:t>The user interface should include intuitive and user-friendly forms for registration and login.</a:t>
          </a:r>
          <a:endParaRPr lang="en-US"/>
        </a:p>
      </dgm:t>
    </dgm:pt>
    <dgm:pt modelId="{A92D0752-FD38-44EA-A0E7-858A641346ED}" type="parTrans" cxnId="{734D4FA8-D7E1-4753-82CA-84B26CEECE47}">
      <dgm:prSet/>
      <dgm:spPr/>
      <dgm:t>
        <a:bodyPr/>
        <a:lstStyle/>
        <a:p>
          <a:endParaRPr lang="en-US"/>
        </a:p>
      </dgm:t>
    </dgm:pt>
    <dgm:pt modelId="{BA727277-C0BE-488A-BCB3-A351D659280A}" type="sibTrans" cxnId="{734D4FA8-D7E1-4753-82CA-84B26CEECE47}">
      <dgm:prSet/>
      <dgm:spPr/>
      <dgm:t>
        <a:bodyPr/>
        <a:lstStyle/>
        <a:p>
          <a:endParaRPr lang="en-US"/>
        </a:p>
      </dgm:t>
    </dgm:pt>
    <dgm:pt modelId="{74456385-30ED-4F5A-82FD-C65CBFECB7AD}">
      <dgm:prSet/>
      <dgm:spPr/>
      <dgm:t>
        <a:bodyPr/>
        <a:lstStyle/>
        <a:p>
          <a:pPr>
            <a:lnSpc>
              <a:spcPct val="100000"/>
            </a:lnSpc>
          </a:pPr>
          <a:r>
            <a:rPr lang="en-US" b="0" i="0"/>
            <a:t>Registration and login forms should be responsive and accessible across different devices.</a:t>
          </a:r>
          <a:endParaRPr lang="en-US"/>
        </a:p>
      </dgm:t>
    </dgm:pt>
    <dgm:pt modelId="{5F087900-9052-4D08-9151-601A7211C8AE}" type="parTrans" cxnId="{C2507938-E592-4F51-AA63-1AA360B83AF8}">
      <dgm:prSet/>
      <dgm:spPr/>
      <dgm:t>
        <a:bodyPr/>
        <a:lstStyle/>
        <a:p>
          <a:endParaRPr lang="en-US"/>
        </a:p>
      </dgm:t>
    </dgm:pt>
    <dgm:pt modelId="{6D1F5FF3-BA85-4AF7-A817-A7B5DFEB934A}" type="sibTrans" cxnId="{C2507938-E592-4F51-AA63-1AA360B83AF8}">
      <dgm:prSet/>
      <dgm:spPr/>
      <dgm:t>
        <a:bodyPr/>
        <a:lstStyle/>
        <a:p>
          <a:endParaRPr lang="en-US"/>
        </a:p>
      </dgm:t>
    </dgm:pt>
    <dgm:pt modelId="{B3B6E84E-CD8A-463E-A263-F0329FB24185}" type="pres">
      <dgm:prSet presAssocID="{7AE88260-D235-47DB-8C1F-100C924EBE55}" presName="root" presStyleCnt="0">
        <dgm:presLayoutVars>
          <dgm:dir/>
          <dgm:resizeHandles val="exact"/>
        </dgm:presLayoutVars>
      </dgm:prSet>
      <dgm:spPr/>
    </dgm:pt>
    <dgm:pt modelId="{A680F316-3E0F-4368-8D10-1E49FBE5BECF}" type="pres">
      <dgm:prSet presAssocID="{9D5CF6CF-FCA4-4A65-9A79-F4E44A7F97B0}" presName="compNode" presStyleCnt="0"/>
      <dgm:spPr/>
    </dgm:pt>
    <dgm:pt modelId="{4AFCA966-5B17-490C-8DB2-3CC585B8DE07}" type="pres">
      <dgm:prSet presAssocID="{9D5CF6CF-FCA4-4A65-9A79-F4E44A7F97B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nvelope"/>
        </a:ext>
      </dgm:extLst>
    </dgm:pt>
    <dgm:pt modelId="{71B42DCD-0E10-422D-8AA6-9EB4F01328D8}" type="pres">
      <dgm:prSet presAssocID="{9D5CF6CF-FCA4-4A65-9A79-F4E44A7F97B0}" presName="iconSpace" presStyleCnt="0"/>
      <dgm:spPr/>
    </dgm:pt>
    <dgm:pt modelId="{BAA1C481-D069-44DE-8FA5-C788EEED6DF7}" type="pres">
      <dgm:prSet presAssocID="{9D5CF6CF-FCA4-4A65-9A79-F4E44A7F97B0}" presName="parTx" presStyleLbl="revTx" presStyleIdx="0" presStyleCnt="10">
        <dgm:presLayoutVars>
          <dgm:chMax val="0"/>
          <dgm:chPref val="0"/>
        </dgm:presLayoutVars>
      </dgm:prSet>
      <dgm:spPr/>
    </dgm:pt>
    <dgm:pt modelId="{0945BF47-88A7-4685-B660-5CD0DC7EC4A9}" type="pres">
      <dgm:prSet presAssocID="{9D5CF6CF-FCA4-4A65-9A79-F4E44A7F97B0}" presName="txSpace" presStyleCnt="0"/>
      <dgm:spPr/>
    </dgm:pt>
    <dgm:pt modelId="{F421647C-BDDA-4480-ADDE-E9863718B183}" type="pres">
      <dgm:prSet presAssocID="{9D5CF6CF-FCA4-4A65-9A79-F4E44A7F97B0}" presName="desTx" presStyleLbl="revTx" presStyleIdx="1" presStyleCnt="10">
        <dgm:presLayoutVars/>
      </dgm:prSet>
      <dgm:spPr/>
    </dgm:pt>
    <dgm:pt modelId="{758632B1-468F-4A9E-A5A5-326FD3DCD8DB}" type="pres">
      <dgm:prSet presAssocID="{588E9B71-607E-42B5-8EB0-2557EB343521}" presName="sibTrans" presStyleCnt="0"/>
      <dgm:spPr/>
    </dgm:pt>
    <dgm:pt modelId="{F1C416E5-D5C4-4611-886B-0E8629AE6D8F}" type="pres">
      <dgm:prSet presAssocID="{E2E1BF12-3674-49A0-B417-D29E720C5E56}" presName="compNode" presStyleCnt="0"/>
      <dgm:spPr/>
    </dgm:pt>
    <dgm:pt modelId="{D4520206-E3B5-4026-9DC0-92635A45B25B}" type="pres">
      <dgm:prSet presAssocID="{E2E1BF12-3674-49A0-B417-D29E720C5E5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mail"/>
        </a:ext>
      </dgm:extLst>
    </dgm:pt>
    <dgm:pt modelId="{AB07BD9E-1BC0-4766-A48C-B0A5B8429F83}" type="pres">
      <dgm:prSet presAssocID="{E2E1BF12-3674-49A0-B417-D29E720C5E56}" presName="iconSpace" presStyleCnt="0"/>
      <dgm:spPr/>
    </dgm:pt>
    <dgm:pt modelId="{32831BE6-A82A-4F47-B9FD-7D9C49675EAA}" type="pres">
      <dgm:prSet presAssocID="{E2E1BF12-3674-49A0-B417-D29E720C5E56}" presName="parTx" presStyleLbl="revTx" presStyleIdx="2" presStyleCnt="10">
        <dgm:presLayoutVars>
          <dgm:chMax val="0"/>
          <dgm:chPref val="0"/>
        </dgm:presLayoutVars>
      </dgm:prSet>
      <dgm:spPr/>
    </dgm:pt>
    <dgm:pt modelId="{07A30192-6DF6-44DA-BA1E-0054FB273B9B}" type="pres">
      <dgm:prSet presAssocID="{E2E1BF12-3674-49A0-B417-D29E720C5E56}" presName="txSpace" presStyleCnt="0"/>
      <dgm:spPr/>
    </dgm:pt>
    <dgm:pt modelId="{52999E0E-E880-4934-9524-E2426BBD7CB4}" type="pres">
      <dgm:prSet presAssocID="{E2E1BF12-3674-49A0-B417-D29E720C5E56}" presName="desTx" presStyleLbl="revTx" presStyleIdx="3" presStyleCnt="10">
        <dgm:presLayoutVars/>
      </dgm:prSet>
      <dgm:spPr/>
    </dgm:pt>
    <dgm:pt modelId="{C5DD0309-BB54-4AA1-A63D-360248D6C479}" type="pres">
      <dgm:prSet presAssocID="{85696363-9F0A-4D49-BE17-82D75E1FB662}" presName="sibTrans" presStyleCnt="0"/>
      <dgm:spPr/>
    </dgm:pt>
    <dgm:pt modelId="{A66D814B-FD9F-4B73-8282-1C5F8196B4B1}" type="pres">
      <dgm:prSet presAssocID="{3B72D222-F548-4973-8C02-129D2E918AF9}" presName="compNode" presStyleCnt="0"/>
      <dgm:spPr/>
    </dgm:pt>
    <dgm:pt modelId="{B2BC5E0D-505B-4760-A1E6-5EECDD7B9A11}" type="pres">
      <dgm:prSet presAssocID="{3B72D222-F548-4973-8C02-129D2E918AF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ck"/>
        </a:ext>
      </dgm:extLst>
    </dgm:pt>
    <dgm:pt modelId="{F677BABF-F815-4293-9113-A2202CCA3433}" type="pres">
      <dgm:prSet presAssocID="{3B72D222-F548-4973-8C02-129D2E918AF9}" presName="iconSpace" presStyleCnt="0"/>
      <dgm:spPr/>
    </dgm:pt>
    <dgm:pt modelId="{F44EDD5F-E046-4ED8-A9C4-7520577B626D}" type="pres">
      <dgm:prSet presAssocID="{3B72D222-F548-4973-8C02-129D2E918AF9}" presName="parTx" presStyleLbl="revTx" presStyleIdx="4" presStyleCnt="10">
        <dgm:presLayoutVars>
          <dgm:chMax val="0"/>
          <dgm:chPref val="0"/>
        </dgm:presLayoutVars>
      </dgm:prSet>
      <dgm:spPr/>
    </dgm:pt>
    <dgm:pt modelId="{AF8698A1-4859-4D7C-B9CF-EB0E00C59C14}" type="pres">
      <dgm:prSet presAssocID="{3B72D222-F548-4973-8C02-129D2E918AF9}" presName="txSpace" presStyleCnt="0"/>
      <dgm:spPr/>
    </dgm:pt>
    <dgm:pt modelId="{720DAED9-0DCB-4285-9F7F-B8FE649ABE22}" type="pres">
      <dgm:prSet presAssocID="{3B72D222-F548-4973-8C02-129D2E918AF9}" presName="desTx" presStyleLbl="revTx" presStyleIdx="5" presStyleCnt="10">
        <dgm:presLayoutVars/>
      </dgm:prSet>
      <dgm:spPr/>
    </dgm:pt>
    <dgm:pt modelId="{3C7A317E-B0E6-417E-BADA-392BA7F4CD73}" type="pres">
      <dgm:prSet presAssocID="{F1245781-FE7D-40C5-9C42-E6D9E745A506}" presName="sibTrans" presStyleCnt="0"/>
      <dgm:spPr/>
    </dgm:pt>
    <dgm:pt modelId="{37F438FC-3595-487A-BB64-B40AA1EE5635}" type="pres">
      <dgm:prSet presAssocID="{BCE1D8D1-964F-47EA-A885-4F4452C5A55C}" presName="compNode" presStyleCnt="0"/>
      <dgm:spPr/>
    </dgm:pt>
    <dgm:pt modelId="{50A5786B-9AD4-4EC6-A07B-6189ADC200DE}" type="pres">
      <dgm:prSet presAssocID="{BCE1D8D1-964F-47EA-A885-4F4452C5A55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nlock"/>
        </a:ext>
      </dgm:extLst>
    </dgm:pt>
    <dgm:pt modelId="{E14BF6A5-7CE7-456E-89EC-0AE51073F118}" type="pres">
      <dgm:prSet presAssocID="{BCE1D8D1-964F-47EA-A885-4F4452C5A55C}" presName="iconSpace" presStyleCnt="0"/>
      <dgm:spPr/>
    </dgm:pt>
    <dgm:pt modelId="{9E7CFCE4-6010-4913-9CB2-931543783B68}" type="pres">
      <dgm:prSet presAssocID="{BCE1D8D1-964F-47EA-A885-4F4452C5A55C}" presName="parTx" presStyleLbl="revTx" presStyleIdx="6" presStyleCnt="10">
        <dgm:presLayoutVars>
          <dgm:chMax val="0"/>
          <dgm:chPref val="0"/>
        </dgm:presLayoutVars>
      </dgm:prSet>
      <dgm:spPr/>
    </dgm:pt>
    <dgm:pt modelId="{D131C473-B809-4989-AE4C-2F423202A144}" type="pres">
      <dgm:prSet presAssocID="{BCE1D8D1-964F-47EA-A885-4F4452C5A55C}" presName="txSpace" presStyleCnt="0"/>
      <dgm:spPr/>
    </dgm:pt>
    <dgm:pt modelId="{1BFF726D-F802-40C9-8EEA-B999689E83FE}" type="pres">
      <dgm:prSet presAssocID="{BCE1D8D1-964F-47EA-A885-4F4452C5A55C}" presName="desTx" presStyleLbl="revTx" presStyleIdx="7" presStyleCnt="10">
        <dgm:presLayoutVars/>
      </dgm:prSet>
      <dgm:spPr/>
    </dgm:pt>
    <dgm:pt modelId="{E661075D-E10C-4E7C-857E-6FF194EE1087}" type="pres">
      <dgm:prSet presAssocID="{502A96D7-AB2B-46C8-8D0A-70F60C6838AB}" presName="sibTrans" presStyleCnt="0"/>
      <dgm:spPr/>
    </dgm:pt>
    <dgm:pt modelId="{1E572F5B-A9F2-45F3-8F51-53A7D9F10EDD}" type="pres">
      <dgm:prSet presAssocID="{936D8F12-5357-4472-8CEC-407E71B818F6}" presName="compNode" presStyleCnt="0"/>
      <dgm:spPr/>
    </dgm:pt>
    <dgm:pt modelId="{A25A9796-F568-40E6-8C26-85D5318C4C8B}" type="pres">
      <dgm:prSet presAssocID="{936D8F12-5357-4472-8CEC-407E71B818F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ubtitles"/>
        </a:ext>
      </dgm:extLst>
    </dgm:pt>
    <dgm:pt modelId="{EBA69E8A-6F62-4092-9335-E7F1E5A06E22}" type="pres">
      <dgm:prSet presAssocID="{936D8F12-5357-4472-8CEC-407E71B818F6}" presName="iconSpace" presStyleCnt="0"/>
      <dgm:spPr/>
    </dgm:pt>
    <dgm:pt modelId="{526D749E-3FFF-49EA-81DD-CB0328180041}" type="pres">
      <dgm:prSet presAssocID="{936D8F12-5357-4472-8CEC-407E71B818F6}" presName="parTx" presStyleLbl="revTx" presStyleIdx="8" presStyleCnt="10">
        <dgm:presLayoutVars>
          <dgm:chMax val="0"/>
          <dgm:chPref val="0"/>
        </dgm:presLayoutVars>
      </dgm:prSet>
      <dgm:spPr/>
    </dgm:pt>
    <dgm:pt modelId="{4BFE61D1-8EA7-4CD5-9D55-D7834341E4B1}" type="pres">
      <dgm:prSet presAssocID="{936D8F12-5357-4472-8CEC-407E71B818F6}" presName="txSpace" presStyleCnt="0"/>
      <dgm:spPr/>
    </dgm:pt>
    <dgm:pt modelId="{83E7A414-10F4-4079-8E19-B33FD18127E8}" type="pres">
      <dgm:prSet presAssocID="{936D8F12-5357-4472-8CEC-407E71B818F6}" presName="desTx" presStyleLbl="revTx" presStyleIdx="9" presStyleCnt="10">
        <dgm:presLayoutVars/>
      </dgm:prSet>
      <dgm:spPr/>
    </dgm:pt>
  </dgm:ptLst>
  <dgm:cxnLst>
    <dgm:cxn modelId="{C7883604-C961-484D-BC28-3DCACEBE8041}" type="presOf" srcId="{41948E32-9D76-4FF4-89F7-828BB832E312}" destId="{720DAED9-0DCB-4285-9F7F-B8FE649ABE22}" srcOrd="0" destOrd="0" presId="urn:microsoft.com/office/officeart/2018/5/layout/CenteredIconLabelDescriptionList"/>
    <dgm:cxn modelId="{4B358D04-B8E9-453E-9592-EB7A82BDD2DF}" type="presOf" srcId="{74456385-30ED-4F5A-82FD-C65CBFECB7AD}" destId="{83E7A414-10F4-4079-8E19-B33FD18127E8}" srcOrd="0" destOrd="1" presId="urn:microsoft.com/office/officeart/2018/5/layout/CenteredIconLabelDescriptionList"/>
    <dgm:cxn modelId="{201E3813-12D6-435F-82D2-6B7F02307C99}" type="presOf" srcId="{C6AD5C9B-74C1-42DD-8B86-BB1FAF9A7390}" destId="{720DAED9-0DCB-4285-9F7F-B8FE649ABE22}" srcOrd="0" destOrd="1" presId="urn:microsoft.com/office/officeart/2018/5/layout/CenteredIconLabelDescriptionList"/>
    <dgm:cxn modelId="{5785961B-753E-456D-B72F-8C86E6CB3AA8}" type="presOf" srcId="{3B72D222-F548-4973-8C02-129D2E918AF9}" destId="{F44EDD5F-E046-4ED8-A9C4-7520577B626D}" srcOrd="0" destOrd="0" presId="urn:microsoft.com/office/officeart/2018/5/layout/CenteredIconLabelDescriptionList"/>
    <dgm:cxn modelId="{118FFF22-06E6-4EB7-B56C-138C7997BB6B}" srcId="{7AE88260-D235-47DB-8C1F-100C924EBE55}" destId="{9D5CF6CF-FCA4-4A65-9A79-F4E44A7F97B0}" srcOrd="0" destOrd="0" parTransId="{FF1312AB-FD3E-45D1-9607-78F0F585B3DD}" sibTransId="{588E9B71-607E-42B5-8EB0-2557EB343521}"/>
    <dgm:cxn modelId="{2466622A-5714-415D-8F0E-31F55E61159A}" srcId="{9D5CF6CF-FCA4-4A65-9A79-F4E44A7F97B0}" destId="{E3BBD53E-111D-4138-9137-BB576B60C1C0}" srcOrd="2" destOrd="0" parTransId="{CC423684-BE85-4CC4-80C5-FD3701A1107A}" sibTransId="{6D88E8D5-635E-40F6-9971-042BFF1F4156}"/>
    <dgm:cxn modelId="{CEF37C30-8C37-4CDF-B7E9-A24332D71DF9}" srcId="{7AE88260-D235-47DB-8C1F-100C924EBE55}" destId="{936D8F12-5357-4472-8CEC-407E71B818F6}" srcOrd="4" destOrd="0" parTransId="{882AC28A-29CF-4D7B-A900-D819C3E8CF42}" sibTransId="{F767BF9E-F103-4A60-BDE5-630874870A66}"/>
    <dgm:cxn modelId="{A0D62735-080C-4689-984A-BB14985E1385}" type="presOf" srcId="{5FE462C0-AD42-4CB1-8163-A5B7BE3B2B2A}" destId="{52999E0E-E880-4934-9524-E2426BBD7CB4}" srcOrd="0" destOrd="0" presId="urn:microsoft.com/office/officeart/2018/5/layout/CenteredIconLabelDescriptionList"/>
    <dgm:cxn modelId="{E811B937-7497-4955-A035-C0E06725F38E}" type="presOf" srcId="{E3BBD53E-111D-4138-9137-BB576B60C1C0}" destId="{F421647C-BDDA-4480-ADDE-E9863718B183}" srcOrd="0" destOrd="2" presId="urn:microsoft.com/office/officeart/2018/5/layout/CenteredIconLabelDescriptionList"/>
    <dgm:cxn modelId="{C2507938-E592-4F51-AA63-1AA360B83AF8}" srcId="{936D8F12-5357-4472-8CEC-407E71B818F6}" destId="{74456385-30ED-4F5A-82FD-C65CBFECB7AD}" srcOrd="1" destOrd="0" parTransId="{5F087900-9052-4D08-9151-601A7211C8AE}" sibTransId="{6D1F5FF3-BA85-4AF7-A817-A7B5DFEB934A}"/>
    <dgm:cxn modelId="{6BA51339-9FF3-4C4C-A292-7C02BB8CD15B}" type="presOf" srcId="{E2E1BF12-3674-49A0-B417-D29E720C5E56}" destId="{32831BE6-A82A-4F47-B9FD-7D9C49675EAA}" srcOrd="0" destOrd="0" presId="urn:microsoft.com/office/officeart/2018/5/layout/CenteredIconLabelDescriptionList"/>
    <dgm:cxn modelId="{A0F53D42-39A9-4AD1-9739-33172F7D8560}" srcId="{9D5CF6CF-FCA4-4A65-9A79-F4E44A7F97B0}" destId="{FCAD0EA5-D979-43BF-8597-1B6B861F86E7}" srcOrd="0" destOrd="0" parTransId="{464E3E5D-9A00-4F7F-B2EA-4078F5A905F7}" sibTransId="{2293C45F-40D9-47B2-9ED3-34AD36A70F48}"/>
    <dgm:cxn modelId="{DD523544-BED6-4E00-9BFF-43D14A54CC50}" srcId="{7AE88260-D235-47DB-8C1F-100C924EBE55}" destId="{E2E1BF12-3674-49A0-B417-D29E720C5E56}" srcOrd="1" destOrd="0" parTransId="{F60CE890-7E19-4344-833B-C3DCDE5C8C6E}" sibTransId="{85696363-9F0A-4D49-BE17-82D75E1FB662}"/>
    <dgm:cxn modelId="{813E0B46-492A-43DF-BD66-81FA76DACDED}" type="presOf" srcId="{BCE1D8D1-964F-47EA-A885-4F4452C5A55C}" destId="{9E7CFCE4-6010-4913-9CB2-931543783B68}" srcOrd="0" destOrd="0" presId="urn:microsoft.com/office/officeart/2018/5/layout/CenteredIconLabelDescriptionList"/>
    <dgm:cxn modelId="{118DDD47-9132-4404-9735-3DA415FD44B7}" srcId="{E2E1BF12-3674-49A0-B417-D29E720C5E56}" destId="{861F2648-B0F3-47D1-BA1F-3EE7A76E7ABE}" srcOrd="2" destOrd="0" parTransId="{40838644-6FB1-4B37-B517-3F10B512AA9A}" sibTransId="{D8F9CABC-F6F1-41B5-9C08-48618D990823}"/>
    <dgm:cxn modelId="{4FDCB74A-A191-4285-A617-E5B5EE0C3ECC}" type="presOf" srcId="{7AE88260-D235-47DB-8C1F-100C924EBE55}" destId="{B3B6E84E-CD8A-463E-A263-F0329FB24185}" srcOrd="0" destOrd="0" presId="urn:microsoft.com/office/officeart/2018/5/layout/CenteredIconLabelDescriptionList"/>
    <dgm:cxn modelId="{C9C7B152-4429-4F2C-826B-78548C256238}" srcId="{3B72D222-F548-4973-8C02-129D2E918AF9}" destId="{41948E32-9D76-4FF4-89F7-828BB832E312}" srcOrd="0" destOrd="0" parTransId="{A47042F8-69B9-47BC-BEE0-3998FE7DD84F}" sibTransId="{C9AA095A-2FA9-4821-B1E9-4E995F0AA366}"/>
    <dgm:cxn modelId="{C347FA53-15D3-424F-B986-7E1619154FE7}" type="presOf" srcId="{936D8F12-5357-4472-8CEC-407E71B818F6}" destId="{526D749E-3FFF-49EA-81DD-CB0328180041}" srcOrd="0" destOrd="0" presId="urn:microsoft.com/office/officeart/2018/5/layout/CenteredIconLabelDescriptionList"/>
    <dgm:cxn modelId="{8629BF5F-E96D-4E6C-A0B5-8444B96BF180}" srcId="{7AE88260-D235-47DB-8C1F-100C924EBE55}" destId="{3B72D222-F548-4973-8C02-129D2E918AF9}" srcOrd="2" destOrd="0" parTransId="{51DA7FB6-D78E-441F-8CD7-160479189939}" sibTransId="{F1245781-FE7D-40C5-9C42-E6D9E745A506}"/>
    <dgm:cxn modelId="{EA104E66-82C8-4C40-8CBB-F2D711FD82B9}" type="presOf" srcId="{4DD21C1A-5F1A-4E8D-B7B6-CF5091DB1DF4}" destId="{F421647C-BDDA-4480-ADDE-E9863718B183}" srcOrd="0" destOrd="1" presId="urn:microsoft.com/office/officeart/2018/5/layout/CenteredIconLabelDescriptionList"/>
    <dgm:cxn modelId="{D6FC8A78-FBBE-4A77-B2E9-FE705301DE9F}" srcId="{E2E1BF12-3674-49A0-B417-D29E720C5E56}" destId="{5FE462C0-AD42-4CB1-8163-A5B7BE3B2B2A}" srcOrd="0" destOrd="0" parTransId="{6BC923E3-F88D-420A-858F-9B2FA9A7D328}" sibTransId="{6F0282E1-77FD-4025-A266-29C74F29C9CA}"/>
    <dgm:cxn modelId="{BF0D997B-C9C8-400E-86EC-5738E2DAFD36}" type="presOf" srcId="{EEF77C58-A78A-4904-82EF-E3821DFE863D}" destId="{1BFF726D-F802-40C9-8EEA-B999689E83FE}" srcOrd="0" destOrd="0" presId="urn:microsoft.com/office/officeart/2018/5/layout/CenteredIconLabelDescriptionList"/>
    <dgm:cxn modelId="{D0A3E281-F289-4915-9066-B46F40BE695D}" srcId="{BCE1D8D1-964F-47EA-A885-4F4452C5A55C}" destId="{016EDFA8-D491-40FF-A6CC-6598DDFDF1A8}" srcOrd="1" destOrd="0" parTransId="{5091AD84-4CA1-4EE8-B3A0-46E2D29AB37D}" sibTransId="{ACA3CEA1-F065-403E-A8EE-E1D131DA4F6B}"/>
    <dgm:cxn modelId="{8271C98A-455C-447F-B5CC-B388F3ECAC2E}" srcId="{E2E1BF12-3674-49A0-B417-D29E720C5E56}" destId="{E5CA8EC1-3E5B-4122-A12F-3AB5CBD287C3}" srcOrd="1" destOrd="0" parTransId="{A1E6958E-9B96-4E94-8611-D0FE27396520}" sibTransId="{F62DA5F0-111A-4DC3-9EA2-DA4B9292DFC7}"/>
    <dgm:cxn modelId="{62EBC48D-C5CC-4911-A577-A1E2BFCF123C}" type="presOf" srcId="{02A91C96-D0AF-497F-8C30-9E34872F4AD9}" destId="{720DAED9-0DCB-4285-9F7F-B8FE649ABE22}" srcOrd="0" destOrd="2" presId="urn:microsoft.com/office/officeart/2018/5/layout/CenteredIconLabelDescriptionList"/>
    <dgm:cxn modelId="{734D4FA8-D7E1-4753-82CA-84B26CEECE47}" srcId="{936D8F12-5357-4472-8CEC-407E71B818F6}" destId="{F746EEA9-D2A8-4D7A-A6EC-F3E877435EAE}" srcOrd="0" destOrd="0" parTransId="{A92D0752-FD38-44EA-A0E7-858A641346ED}" sibTransId="{BA727277-C0BE-488A-BCB3-A351D659280A}"/>
    <dgm:cxn modelId="{ECB11AAD-A6B4-4563-A102-194351720ECC}" type="presOf" srcId="{016EDFA8-D491-40FF-A6CC-6598DDFDF1A8}" destId="{1BFF726D-F802-40C9-8EEA-B999689E83FE}" srcOrd="0" destOrd="1" presId="urn:microsoft.com/office/officeart/2018/5/layout/CenteredIconLabelDescriptionList"/>
    <dgm:cxn modelId="{95A5DDAF-EA3F-4015-86FB-93B6E8738EAE}" type="presOf" srcId="{861F2648-B0F3-47D1-BA1F-3EE7A76E7ABE}" destId="{52999E0E-E880-4934-9524-E2426BBD7CB4}" srcOrd="0" destOrd="2" presId="urn:microsoft.com/office/officeart/2018/5/layout/CenteredIconLabelDescriptionList"/>
    <dgm:cxn modelId="{083C75B0-4DE2-4F81-B003-545956BC2E20}" type="presOf" srcId="{F746EEA9-D2A8-4D7A-A6EC-F3E877435EAE}" destId="{83E7A414-10F4-4079-8E19-B33FD18127E8}" srcOrd="0" destOrd="0" presId="urn:microsoft.com/office/officeart/2018/5/layout/CenteredIconLabelDescriptionList"/>
    <dgm:cxn modelId="{B3F603B2-62C8-422F-BC10-BBC6F910A20D}" srcId="{3B72D222-F548-4973-8C02-129D2E918AF9}" destId="{02A91C96-D0AF-497F-8C30-9E34872F4AD9}" srcOrd="2" destOrd="0" parTransId="{A2F499FC-3E80-4A61-A789-E92D266A5194}" sibTransId="{5D2C2B70-9C0B-4BA8-91FF-D874C89B096B}"/>
    <dgm:cxn modelId="{92F0A9B5-9A77-43F8-A06F-274C093AC8FB}" type="presOf" srcId="{FCAD0EA5-D979-43BF-8597-1B6B861F86E7}" destId="{F421647C-BDDA-4480-ADDE-E9863718B183}" srcOrd="0" destOrd="0" presId="urn:microsoft.com/office/officeart/2018/5/layout/CenteredIconLabelDescriptionList"/>
    <dgm:cxn modelId="{1D4AB6B8-34CA-48FD-A47D-19ACDC980CC1}" srcId="{BCE1D8D1-964F-47EA-A885-4F4452C5A55C}" destId="{EEF77C58-A78A-4904-82EF-E3821DFE863D}" srcOrd="0" destOrd="0" parTransId="{FCBE7040-693C-475A-A379-07C6FCD1394E}" sibTransId="{724C2770-7515-4631-9CE8-1BD053CC552A}"/>
    <dgm:cxn modelId="{803DD8B9-CE8C-4388-A601-B7C94D7FF33B}" srcId="{7AE88260-D235-47DB-8C1F-100C924EBE55}" destId="{BCE1D8D1-964F-47EA-A885-4F4452C5A55C}" srcOrd="3" destOrd="0" parTransId="{4AF8C3B0-8075-4D56-9BB6-D20C41424602}" sibTransId="{502A96D7-AB2B-46C8-8D0A-70F60C6838AB}"/>
    <dgm:cxn modelId="{0410F2BF-36EB-4AC4-B119-356B4DDA8272}" type="presOf" srcId="{9D5CF6CF-FCA4-4A65-9A79-F4E44A7F97B0}" destId="{BAA1C481-D069-44DE-8FA5-C788EEED6DF7}" srcOrd="0" destOrd="0" presId="urn:microsoft.com/office/officeart/2018/5/layout/CenteredIconLabelDescriptionList"/>
    <dgm:cxn modelId="{555D9FE2-C5C7-4A9C-9B00-F301921DE52F}" srcId="{9D5CF6CF-FCA4-4A65-9A79-F4E44A7F97B0}" destId="{4DD21C1A-5F1A-4E8D-B7B6-CF5091DB1DF4}" srcOrd="1" destOrd="0" parTransId="{DF568BAA-AF65-4C59-91F3-F40653EAFC89}" sibTransId="{E6222AEF-C569-470A-9A84-9993B54FC545}"/>
    <dgm:cxn modelId="{CE0907EC-BFEC-47F0-9B37-44D02CF528B6}" type="presOf" srcId="{E5CA8EC1-3E5B-4122-A12F-3AB5CBD287C3}" destId="{52999E0E-E880-4934-9524-E2426BBD7CB4}" srcOrd="0" destOrd="1" presId="urn:microsoft.com/office/officeart/2018/5/layout/CenteredIconLabelDescriptionList"/>
    <dgm:cxn modelId="{CDC1ADFD-F08A-45D1-94C6-309452FE6073}" srcId="{3B72D222-F548-4973-8C02-129D2E918AF9}" destId="{C6AD5C9B-74C1-42DD-8B86-BB1FAF9A7390}" srcOrd="1" destOrd="0" parTransId="{1ACA395F-50CA-415B-A837-45C6CEA46767}" sibTransId="{4FE1F6E8-D2AD-48C3-B2F4-F1D4397F4EC4}"/>
    <dgm:cxn modelId="{93DAEF15-4870-4B34-8A7B-7AFBE47AEA93}" type="presParOf" srcId="{B3B6E84E-CD8A-463E-A263-F0329FB24185}" destId="{A680F316-3E0F-4368-8D10-1E49FBE5BECF}" srcOrd="0" destOrd="0" presId="urn:microsoft.com/office/officeart/2018/5/layout/CenteredIconLabelDescriptionList"/>
    <dgm:cxn modelId="{15D8F92B-BB8C-49FD-9C4D-0520C4077067}" type="presParOf" srcId="{A680F316-3E0F-4368-8D10-1E49FBE5BECF}" destId="{4AFCA966-5B17-490C-8DB2-3CC585B8DE07}" srcOrd="0" destOrd="0" presId="urn:microsoft.com/office/officeart/2018/5/layout/CenteredIconLabelDescriptionList"/>
    <dgm:cxn modelId="{09F273F1-9335-48A3-929E-3E50EC209572}" type="presParOf" srcId="{A680F316-3E0F-4368-8D10-1E49FBE5BECF}" destId="{71B42DCD-0E10-422D-8AA6-9EB4F01328D8}" srcOrd="1" destOrd="0" presId="urn:microsoft.com/office/officeart/2018/5/layout/CenteredIconLabelDescriptionList"/>
    <dgm:cxn modelId="{4029C8EE-1492-4D24-86E2-EF976E4C396F}" type="presParOf" srcId="{A680F316-3E0F-4368-8D10-1E49FBE5BECF}" destId="{BAA1C481-D069-44DE-8FA5-C788EEED6DF7}" srcOrd="2" destOrd="0" presId="urn:microsoft.com/office/officeart/2018/5/layout/CenteredIconLabelDescriptionList"/>
    <dgm:cxn modelId="{732BF7C5-55C3-4B63-AB12-90BAB14238B1}" type="presParOf" srcId="{A680F316-3E0F-4368-8D10-1E49FBE5BECF}" destId="{0945BF47-88A7-4685-B660-5CD0DC7EC4A9}" srcOrd="3" destOrd="0" presId="urn:microsoft.com/office/officeart/2018/5/layout/CenteredIconLabelDescriptionList"/>
    <dgm:cxn modelId="{BF8E378A-BA45-4646-985A-C5C2FD895C6B}" type="presParOf" srcId="{A680F316-3E0F-4368-8D10-1E49FBE5BECF}" destId="{F421647C-BDDA-4480-ADDE-E9863718B183}" srcOrd="4" destOrd="0" presId="urn:microsoft.com/office/officeart/2018/5/layout/CenteredIconLabelDescriptionList"/>
    <dgm:cxn modelId="{A38D484D-1035-44ED-B103-4E4C131A4FE9}" type="presParOf" srcId="{B3B6E84E-CD8A-463E-A263-F0329FB24185}" destId="{758632B1-468F-4A9E-A5A5-326FD3DCD8DB}" srcOrd="1" destOrd="0" presId="urn:microsoft.com/office/officeart/2018/5/layout/CenteredIconLabelDescriptionList"/>
    <dgm:cxn modelId="{906C7C01-A242-441F-9B93-725C452E9909}" type="presParOf" srcId="{B3B6E84E-CD8A-463E-A263-F0329FB24185}" destId="{F1C416E5-D5C4-4611-886B-0E8629AE6D8F}" srcOrd="2" destOrd="0" presId="urn:microsoft.com/office/officeart/2018/5/layout/CenteredIconLabelDescriptionList"/>
    <dgm:cxn modelId="{1C4DA26E-1DC7-4C59-A577-BF9C8F6EA189}" type="presParOf" srcId="{F1C416E5-D5C4-4611-886B-0E8629AE6D8F}" destId="{D4520206-E3B5-4026-9DC0-92635A45B25B}" srcOrd="0" destOrd="0" presId="urn:microsoft.com/office/officeart/2018/5/layout/CenteredIconLabelDescriptionList"/>
    <dgm:cxn modelId="{0A6C314D-CE10-43CC-942E-274A2A9D4500}" type="presParOf" srcId="{F1C416E5-D5C4-4611-886B-0E8629AE6D8F}" destId="{AB07BD9E-1BC0-4766-A48C-B0A5B8429F83}" srcOrd="1" destOrd="0" presId="urn:microsoft.com/office/officeart/2018/5/layout/CenteredIconLabelDescriptionList"/>
    <dgm:cxn modelId="{665FA1BA-8592-4ED2-9033-6CA61C06EB07}" type="presParOf" srcId="{F1C416E5-D5C4-4611-886B-0E8629AE6D8F}" destId="{32831BE6-A82A-4F47-B9FD-7D9C49675EAA}" srcOrd="2" destOrd="0" presId="urn:microsoft.com/office/officeart/2018/5/layout/CenteredIconLabelDescriptionList"/>
    <dgm:cxn modelId="{EEA1ADDB-6789-46EC-BB0C-B4B77BA80A9A}" type="presParOf" srcId="{F1C416E5-D5C4-4611-886B-0E8629AE6D8F}" destId="{07A30192-6DF6-44DA-BA1E-0054FB273B9B}" srcOrd="3" destOrd="0" presId="urn:microsoft.com/office/officeart/2018/5/layout/CenteredIconLabelDescriptionList"/>
    <dgm:cxn modelId="{FAC21BD9-BCB5-401D-A9CD-F090E63F1CF7}" type="presParOf" srcId="{F1C416E5-D5C4-4611-886B-0E8629AE6D8F}" destId="{52999E0E-E880-4934-9524-E2426BBD7CB4}" srcOrd="4" destOrd="0" presId="urn:microsoft.com/office/officeart/2018/5/layout/CenteredIconLabelDescriptionList"/>
    <dgm:cxn modelId="{4220700A-4E6A-45E4-AF94-766CDF5897F7}" type="presParOf" srcId="{B3B6E84E-CD8A-463E-A263-F0329FB24185}" destId="{C5DD0309-BB54-4AA1-A63D-360248D6C479}" srcOrd="3" destOrd="0" presId="urn:microsoft.com/office/officeart/2018/5/layout/CenteredIconLabelDescriptionList"/>
    <dgm:cxn modelId="{863FB4F7-0B85-4AE4-9D66-108D49F7F815}" type="presParOf" srcId="{B3B6E84E-CD8A-463E-A263-F0329FB24185}" destId="{A66D814B-FD9F-4B73-8282-1C5F8196B4B1}" srcOrd="4" destOrd="0" presId="urn:microsoft.com/office/officeart/2018/5/layout/CenteredIconLabelDescriptionList"/>
    <dgm:cxn modelId="{E99884FE-6CBB-430F-A516-5B0B488990FC}" type="presParOf" srcId="{A66D814B-FD9F-4B73-8282-1C5F8196B4B1}" destId="{B2BC5E0D-505B-4760-A1E6-5EECDD7B9A11}" srcOrd="0" destOrd="0" presId="urn:microsoft.com/office/officeart/2018/5/layout/CenteredIconLabelDescriptionList"/>
    <dgm:cxn modelId="{8DDF7F51-F0F6-4FE5-8598-AAB20D6DB850}" type="presParOf" srcId="{A66D814B-FD9F-4B73-8282-1C5F8196B4B1}" destId="{F677BABF-F815-4293-9113-A2202CCA3433}" srcOrd="1" destOrd="0" presId="urn:microsoft.com/office/officeart/2018/5/layout/CenteredIconLabelDescriptionList"/>
    <dgm:cxn modelId="{15493231-E8F8-488E-962E-25307553F3F1}" type="presParOf" srcId="{A66D814B-FD9F-4B73-8282-1C5F8196B4B1}" destId="{F44EDD5F-E046-4ED8-A9C4-7520577B626D}" srcOrd="2" destOrd="0" presId="urn:microsoft.com/office/officeart/2018/5/layout/CenteredIconLabelDescriptionList"/>
    <dgm:cxn modelId="{C2387511-EAF0-43CC-9A49-1DC3E4D66884}" type="presParOf" srcId="{A66D814B-FD9F-4B73-8282-1C5F8196B4B1}" destId="{AF8698A1-4859-4D7C-B9CF-EB0E00C59C14}" srcOrd="3" destOrd="0" presId="urn:microsoft.com/office/officeart/2018/5/layout/CenteredIconLabelDescriptionList"/>
    <dgm:cxn modelId="{02261D23-DB4C-4649-90AC-CC54FD447487}" type="presParOf" srcId="{A66D814B-FD9F-4B73-8282-1C5F8196B4B1}" destId="{720DAED9-0DCB-4285-9F7F-B8FE649ABE22}" srcOrd="4" destOrd="0" presId="urn:microsoft.com/office/officeart/2018/5/layout/CenteredIconLabelDescriptionList"/>
    <dgm:cxn modelId="{CD78F739-0CAD-4088-8DF9-79D8C0A1728A}" type="presParOf" srcId="{B3B6E84E-CD8A-463E-A263-F0329FB24185}" destId="{3C7A317E-B0E6-417E-BADA-392BA7F4CD73}" srcOrd="5" destOrd="0" presId="urn:microsoft.com/office/officeart/2018/5/layout/CenteredIconLabelDescriptionList"/>
    <dgm:cxn modelId="{485849C3-0BC1-4508-9C2A-20F592287B44}" type="presParOf" srcId="{B3B6E84E-CD8A-463E-A263-F0329FB24185}" destId="{37F438FC-3595-487A-BB64-B40AA1EE5635}" srcOrd="6" destOrd="0" presId="urn:microsoft.com/office/officeart/2018/5/layout/CenteredIconLabelDescriptionList"/>
    <dgm:cxn modelId="{91046E91-243A-437C-AB96-F204988FEDD3}" type="presParOf" srcId="{37F438FC-3595-487A-BB64-B40AA1EE5635}" destId="{50A5786B-9AD4-4EC6-A07B-6189ADC200DE}" srcOrd="0" destOrd="0" presId="urn:microsoft.com/office/officeart/2018/5/layout/CenteredIconLabelDescriptionList"/>
    <dgm:cxn modelId="{EB093619-ED3C-4D75-9DFF-5AD81F4CEE78}" type="presParOf" srcId="{37F438FC-3595-487A-BB64-B40AA1EE5635}" destId="{E14BF6A5-7CE7-456E-89EC-0AE51073F118}" srcOrd="1" destOrd="0" presId="urn:microsoft.com/office/officeart/2018/5/layout/CenteredIconLabelDescriptionList"/>
    <dgm:cxn modelId="{E9987513-5ADF-4BA0-82EA-FB1E5A247CA1}" type="presParOf" srcId="{37F438FC-3595-487A-BB64-B40AA1EE5635}" destId="{9E7CFCE4-6010-4913-9CB2-931543783B68}" srcOrd="2" destOrd="0" presId="urn:microsoft.com/office/officeart/2018/5/layout/CenteredIconLabelDescriptionList"/>
    <dgm:cxn modelId="{7F7D23DB-BC43-42AC-854A-F3C1C9F16BB6}" type="presParOf" srcId="{37F438FC-3595-487A-BB64-B40AA1EE5635}" destId="{D131C473-B809-4989-AE4C-2F423202A144}" srcOrd="3" destOrd="0" presId="urn:microsoft.com/office/officeart/2018/5/layout/CenteredIconLabelDescriptionList"/>
    <dgm:cxn modelId="{16DFE763-AC9B-4E09-ACCB-6964326352C4}" type="presParOf" srcId="{37F438FC-3595-487A-BB64-B40AA1EE5635}" destId="{1BFF726D-F802-40C9-8EEA-B999689E83FE}" srcOrd="4" destOrd="0" presId="urn:microsoft.com/office/officeart/2018/5/layout/CenteredIconLabelDescriptionList"/>
    <dgm:cxn modelId="{003B63A3-E355-480A-9403-B060AB24C5C9}" type="presParOf" srcId="{B3B6E84E-CD8A-463E-A263-F0329FB24185}" destId="{E661075D-E10C-4E7C-857E-6FF194EE1087}" srcOrd="7" destOrd="0" presId="urn:microsoft.com/office/officeart/2018/5/layout/CenteredIconLabelDescriptionList"/>
    <dgm:cxn modelId="{69C32809-CAC2-4E0A-ADE1-02D5F4BE69A2}" type="presParOf" srcId="{B3B6E84E-CD8A-463E-A263-F0329FB24185}" destId="{1E572F5B-A9F2-45F3-8F51-53A7D9F10EDD}" srcOrd="8" destOrd="0" presId="urn:microsoft.com/office/officeart/2018/5/layout/CenteredIconLabelDescriptionList"/>
    <dgm:cxn modelId="{6CFFF483-29D0-444E-96FE-C90BFE48F98F}" type="presParOf" srcId="{1E572F5B-A9F2-45F3-8F51-53A7D9F10EDD}" destId="{A25A9796-F568-40E6-8C26-85D5318C4C8B}" srcOrd="0" destOrd="0" presId="urn:microsoft.com/office/officeart/2018/5/layout/CenteredIconLabelDescriptionList"/>
    <dgm:cxn modelId="{DF34221D-28F5-4187-A36B-5697E6628237}" type="presParOf" srcId="{1E572F5B-A9F2-45F3-8F51-53A7D9F10EDD}" destId="{EBA69E8A-6F62-4092-9335-E7F1E5A06E22}" srcOrd="1" destOrd="0" presId="urn:microsoft.com/office/officeart/2018/5/layout/CenteredIconLabelDescriptionList"/>
    <dgm:cxn modelId="{746BFAB8-1FE4-498B-A875-2A1D4808E620}" type="presParOf" srcId="{1E572F5B-A9F2-45F3-8F51-53A7D9F10EDD}" destId="{526D749E-3FFF-49EA-81DD-CB0328180041}" srcOrd="2" destOrd="0" presId="urn:microsoft.com/office/officeart/2018/5/layout/CenteredIconLabelDescriptionList"/>
    <dgm:cxn modelId="{A7BC004B-017F-41DE-B714-C1A518B6F027}" type="presParOf" srcId="{1E572F5B-A9F2-45F3-8F51-53A7D9F10EDD}" destId="{4BFE61D1-8EA7-4CD5-9D55-D7834341E4B1}" srcOrd="3" destOrd="0" presId="urn:microsoft.com/office/officeart/2018/5/layout/CenteredIconLabelDescriptionList"/>
    <dgm:cxn modelId="{6D18856A-A38B-49CF-8E42-3DD5E3C1B299}" type="presParOf" srcId="{1E572F5B-A9F2-45F3-8F51-53A7D9F10EDD}" destId="{83E7A414-10F4-4079-8E19-B33FD18127E8}"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FCA966-5B17-490C-8DB2-3CC585B8DE07}">
      <dsp:nvSpPr>
        <dsp:cNvPr id="0" name=""/>
        <dsp:cNvSpPr/>
      </dsp:nvSpPr>
      <dsp:spPr>
        <a:xfrm>
          <a:off x="607271" y="494837"/>
          <a:ext cx="644627" cy="644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A1C481-D069-44DE-8FA5-C788EEED6DF7}">
      <dsp:nvSpPr>
        <dsp:cNvPr id="0" name=""/>
        <dsp:cNvSpPr/>
      </dsp:nvSpPr>
      <dsp:spPr>
        <a:xfrm>
          <a:off x="8688" y="1284016"/>
          <a:ext cx="1841793" cy="276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b="1" i="0" kern="1200"/>
            <a:t>User Registration:</a:t>
          </a:r>
          <a:endParaRPr lang="en-US" sz="1600" kern="1200"/>
        </a:p>
      </dsp:txBody>
      <dsp:txXfrm>
        <a:off x="8688" y="1284016"/>
        <a:ext cx="1841793" cy="276269"/>
      </dsp:txXfrm>
    </dsp:sp>
    <dsp:sp modelId="{F421647C-BDDA-4480-ADDE-E9863718B183}">
      <dsp:nvSpPr>
        <dsp:cNvPr id="0" name=""/>
        <dsp:cNvSpPr/>
      </dsp:nvSpPr>
      <dsp:spPr>
        <a:xfrm>
          <a:off x="8688" y="1627518"/>
          <a:ext cx="1841793" cy="2228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a:t>Users should be able to register with a valid email and password.</a:t>
          </a:r>
          <a:endParaRPr lang="en-US" sz="1200" kern="1200"/>
        </a:p>
        <a:p>
          <a:pPr marL="0" lvl="0" indent="0" algn="ctr" defTabSz="533400">
            <a:lnSpc>
              <a:spcPct val="100000"/>
            </a:lnSpc>
            <a:spcBef>
              <a:spcPct val="0"/>
            </a:spcBef>
            <a:spcAft>
              <a:spcPct val="35000"/>
            </a:spcAft>
            <a:buNone/>
          </a:pPr>
          <a:r>
            <a:rPr lang="en-US" sz="1200" b="0" i="0" kern="1200"/>
            <a:t>The system should verify if the email is not already registered.</a:t>
          </a:r>
          <a:endParaRPr lang="en-US" sz="1200" kern="1200"/>
        </a:p>
        <a:p>
          <a:pPr marL="0" lvl="0" indent="0" algn="ctr" defTabSz="533400">
            <a:lnSpc>
              <a:spcPct val="100000"/>
            </a:lnSpc>
            <a:spcBef>
              <a:spcPct val="0"/>
            </a:spcBef>
            <a:spcAft>
              <a:spcPct val="35000"/>
            </a:spcAft>
            <a:buNone/>
          </a:pPr>
          <a:r>
            <a:rPr lang="en-US" sz="1200" b="0" i="0" kern="1200"/>
            <a:t>Upon successful registration, a verification code should be sent to the user's email for email confirmation.</a:t>
          </a:r>
          <a:endParaRPr lang="en-US" sz="1200" kern="1200"/>
        </a:p>
      </dsp:txBody>
      <dsp:txXfrm>
        <a:off x="8688" y="1627518"/>
        <a:ext cx="1841793" cy="2228982"/>
      </dsp:txXfrm>
    </dsp:sp>
    <dsp:sp modelId="{D4520206-E3B5-4026-9DC0-92635A45B25B}">
      <dsp:nvSpPr>
        <dsp:cNvPr id="0" name=""/>
        <dsp:cNvSpPr/>
      </dsp:nvSpPr>
      <dsp:spPr>
        <a:xfrm>
          <a:off x="2771378" y="494837"/>
          <a:ext cx="644627" cy="644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831BE6-A82A-4F47-B9FD-7D9C49675EAA}">
      <dsp:nvSpPr>
        <dsp:cNvPr id="0" name=""/>
        <dsp:cNvSpPr/>
      </dsp:nvSpPr>
      <dsp:spPr>
        <a:xfrm>
          <a:off x="2172796" y="1284016"/>
          <a:ext cx="1841793" cy="276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b="1" i="0" kern="1200"/>
            <a:t>Email Verification:</a:t>
          </a:r>
          <a:endParaRPr lang="en-US" sz="1600" kern="1200"/>
        </a:p>
      </dsp:txBody>
      <dsp:txXfrm>
        <a:off x="2172796" y="1284016"/>
        <a:ext cx="1841793" cy="276269"/>
      </dsp:txXfrm>
    </dsp:sp>
    <dsp:sp modelId="{52999E0E-E880-4934-9524-E2426BBD7CB4}">
      <dsp:nvSpPr>
        <dsp:cNvPr id="0" name=""/>
        <dsp:cNvSpPr/>
      </dsp:nvSpPr>
      <dsp:spPr>
        <a:xfrm>
          <a:off x="2172796" y="1627518"/>
          <a:ext cx="1841793" cy="2228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a:t>Users should receive a verification code via email upon registration.</a:t>
          </a:r>
          <a:endParaRPr lang="en-US" sz="1200" kern="1200"/>
        </a:p>
        <a:p>
          <a:pPr marL="0" lvl="0" indent="0" algn="ctr" defTabSz="533400">
            <a:lnSpc>
              <a:spcPct val="100000"/>
            </a:lnSpc>
            <a:spcBef>
              <a:spcPct val="0"/>
            </a:spcBef>
            <a:spcAft>
              <a:spcPct val="35000"/>
            </a:spcAft>
            <a:buNone/>
          </a:pPr>
          <a:r>
            <a:rPr lang="en-US" sz="1200" b="0" i="0" kern="1200"/>
            <a:t>Users must confirm their email by clicking on the verification link.</a:t>
          </a:r>
          <a:endParaRPr lang="en-US" sz="1200" kern="1200"/>
        </a:p>
        <a:p>
          <a:pPr marL="0" lvl="0" indent="0" algn="ctr" defTabSz="533400">
            <a:lnSpc>
              <a:spcPct val="100000"/>
            </a:lnSpc>
            <a:spcBef>
              <a:spcPct val="0"/>
            </a:spcBef>
            <a:spcAft>
              <a:spcPct val="35000"/>
            </a:spcAft>
            <a:buNone/>
          </a:pPr>
          <a:r>
            <a:rPr lang="en-US" sz="1200" b="0" i="0" kern="1200"/>
            <a:t>After email verification, the user account should be marked as verified in the system.</a:t>
          </a:r>
          <a:endParaRPr lang="en-US" sz="1200" kern="1200"/>
        </a:p>
      </dsp:txBody>
      <dsp:txXfrm>
        <a:off x="2172796" y="1627518"/>
        <a:ext cx="1841793" cy="2228982"/>
      </dsp:txXfrm>
    </dsp:sp>
    <dsp:sp modelId="{B2BC5E0D-505B-4760-A1E6-5EECDD7B9A11}">
      <dsp:nvSpPr>
        <dsp:cNvPr id="0" name=""/>
        <dsp:cNvSpPr/>
      </dsp:nvSpPr>
      <dsp:spPr>
        <a:xfrm>
          <a:off x="4935486" y="494837"/>
          <a:ext cx="644627" cy="644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4EDD5F-E046-4ED8-A9C4-7520577B626D}">
      <dsp:nvSpPr>
        <dsp:cNvPr id="0" name=""/>
        <dsp:cNvSpPr/>
      </dsp:nvSpPr>
      <dsp:spPr>
        <a:xfrm>
          <a:off x="4336903" y="1284016"/>
          <a:ext cx="1841793" cy="276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b="1" i="0" kern="1200"/>
            <a:t>User Login:</a:t>
          </a:r>
          <a:endParaRPr lang="en-US" sz="1600" kern="1200"/>
        </a:p>
      </dsp:txBody>
      <dsp:txXfrm>
        <a:off x="4336903" y="1284016"/>
        <a:ext cx="1841793" cy="276269"/>
      </dsp:txXfrm>
    </dsp:sp>
    <dsp:sp modelId="{720DAED9-0DCB-4285-9F7F-B8FE649ABE22}">
      <dsp:nvSpPr>
        <dsp:cNvPr id="0" name=""/>
        <dsp:cNvSpPr/>
      </dsp:nvSpPr>
      <dsp:spPr>
        <a:xfrm>
          <a:off x="4336903" y="1627518"/>
          <a:ext cx="1841793" cy="2228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a:t>Registered users should be able to securely login using their email and password.</a:t>
          </a:r>
          <a:endParaRPr lang="en-US" sz="1200" kern="1200"/>
        </a:p>
        <a:p>
          <a:pPr marL="0" lvl="0" indent="0" algn="ctr" defTabSz="533400">
            <a:lnSpc>
              <a:spcPct val="100000"/>
            </a:lnSpc>
            <a:spcBef>
              <a:spcPct val="0"/>
            </a:spcBef>
            <a:spcAft>
              <a:spcPct val="35000"/>
            </a:spcAft>
            <a:buNone/>
          </a:pPr>
          <a:r>
            <a:rPr lang="en-US" sz="1200" b="0" i="0" kern="1200"/>
            <a:t>The system should authenticate user credentials against stored data.</a:t>
          </a:r>
          <a:endParaRPr lang="en-US" sz="1200" kern="1200"/>
        </a:p>
        <a:p>
          <a:pPr marL="0" lvl="0" indent="0" algn="ctr" defTabSz="533400">
            <a:lnSpc>
              <a:spcPct val="100000"/>
            </a:lnSpc>
            <a:spcBef>
              <a:spcPct val="0"/>
            </a:spcBef>
            <a:spcAft>
              <a:spcPct val="35000"/>
            </a:spcAft>
            <a:buNone/>
          </a:pPr>
          <a:r>
            <a:rPr lang="en-US" sz="1200" b="0" i="0" kern="1200"/>
            <a:t>Upon successful login, users should be granted access to protected resources.</a:t>
          </a:r>
          <a:endParaRPr lang="en-US" sz="1200" kern="1200"/>
        </a:p>
      </dsp:txBody>
      <dsp:txXfrm>
        <a:off x="4336903" y="1627518"/>
        <a:ext cx="1841793" cy="2228982"/>
      </dsp:txXfrm>
    </dsp:sp>
    <dsp:sp modelId="{50A5786B-9AD4-4EC6-A07B-6189ADC200DE}">
      <dsp:nvSpPr>
        <dsp:cNvPr id="0" name=""/>
        <dsp:cNvSpPr/>
      </dsp:nvSpPr>
      <dsp:spPr>
        <a:xfrm>
          <a:off x="7099593" y="494837"/>
          <a:ext cx="644627" cy="644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7CFCE4-6010-4913-9CB2-931543783B68}">
      <dsp:nvSpPr>
        <dsp:cNvPr id="0" name=""/>
        <dsp:cNvSpPr/>
      </dsp:nvSpPr>
      <dsp:spPr>
        <a:xfrm>
          <a:off x="6501010" y="1284016"/>
          <a:ext cx="1841793" cy="276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b="1" i="0" kern="1200"/>
            <a:t>Password Security:</a:t>
          </a:r>
          <a:endParaRPr lang="en-US" sz="1600" kern="1200"/>
        </a:p>
      </dsp:txBody>
      <dsp:txXfrm>
        <a:off x="6501010" y="1284016"/>
        <a:ext cx="1841793" cy="276269"/>
      </dsp:txXfrm>
    </dsp:sp>
    <dsp:sp modelId="{1BFF726D-F802-40C9-8EEA-B999689E83FE}">
      <dsp:nvSpPr>
        <dsp:cNvPr id="0" name=""/>
        <dsp:cNvSpPr/>
      </dsp:nvSpPr>
      <dsp:spPr>
        <a:xfrm>
          <a:off x="6501010" y="1627518"/>
          <a:ext cx="1841793" cy="2228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a:t>User passwords should be securely hashed before storage in the database.</a:t>
          </a:r>
          <a:endParaRPr lang="en-US" sz="1200" kern="1200"/>
        </a:p>
        <a:p>
          <a:pPr marL="0" lvl="0" indent="0" algn="ctr" defTabSz="533400">
            <a:lnSpc>
              <a:spcPct val="100000"/>
            </a:lnSpc>
            <a:spcBef>
              <a:spcPct val="0"/>
            </a:spcBef>
            <a:spcAft>
              <a:spcPct val="35000"/>
            </a:spcAft>
            <a:buNone/>
          </a:pPr>
          <a:r>
            <a:rPr lang="en-US" sz="1200" b="0" i="0" kern="1200"/>
            <a:t>The system should employ a strong hashing algorithm (e.g., bcrypt) to protect passwords from unauthorized access.</a:t>
          </a:r>
          <a:endParaRPr lang="en-US" sz="1200" kern="1200"/>
        </a:p>
      </dsp:txBody>
      <dsp:txXfrm>
        <a:off x="6501010" y="1627518"/>
        <a:ext cx="1841793" cy="2228982"/>
      </dsp:txXfrm>
    </dsp:sp>
    <dsp:sp modelId="{A25A9796-F568-40E6-8C26-85D5318C4C8B}">
      <dsp:nvSpPr>
        <dsp:cNvPr id="0" name=""/>
        <dsp:cNvSpPr/>
      </dsp:nvSpPr>
      <dsp:spPr>
        <a:xfrm>
          <a:off x="9263700" y="494837"/>
          <a:ext cx="644627" cy="64462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6D749E-3FFF-49EA-81DD-CB0328180041}">
      <dsp:nvSpPr>
        <dsp:cNvPr id="0" name=""/>
        <dsp:cNvSpPr/>
      </dsp:nvSpPr>
      <dsp:spPr>
        <a:xfrm>
          <a:off x="8665117" y="1284016"/>
          <a:ext cx="1841793" cy="276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b="1" i="0" kern="1200"/>
            <a:t>User Interface:</a:t>
          </a:r>
          <a:endParaRPr lang="en-US" sz="1600" kern="1200"/>
        </a:p>
      </dsp:txBody>
      <dsp:txXfrm>
        <a:off x="8665117" y="1284016"/>
        <a:ext cx="1841793" cy="276269"/>
      </dsp:txXfrm>
    </dsp:sp>
    <dsp:sp modelId="{83E7A414-10F4-4079-8E19-B33FD18127E8}">
      <dsp:nvSpPr>
        <dsp:cNvPr id="0" name=""/>
        <dsp:cNvSpPr/>
      </dsp:nvSpPr>
      <dsp:spPr>
        <a:xfrm>
          <a:off x="8665117" y="1627518"/>
          <a:ext cx="1841793" cy="2228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a:t>The user interface should include intuitive and user-friendly forms for registration and login.</a:t>
          </a:r>
          <a:endParaRPr lang="en-US" sz="1200" kern="1200"/>
        </a:p>
        <a:p>
          <a:pPr marL="0" lvl="0" indent="0" algn="ctr" defTabSz="533400">
            <a:lnSpc>
              <a:spcPct val="100000"/>
            </a:lnSpc>
            <a:spcBef>
              <a:spcPct val="0"/>
            </a:spcBef>
            <a:spcAft>
              <a:spcPct val="35000"/>
            </a:spcAft>
            <a:buNone/>
          </a:pPr>
          <a:r>
            <a:rPr lang="en-US" sz="1200" b="0" i="0" kern="1200"/>
            <a:t>Registration and login forms should be responsive and accessible across different devices.</a:t>
          </a:r>
          <a:endParaRPr lang="en-US" sz="1200" kern="1200"/>
        </a:p>
      </dsp:txBody>
      <dsp:txXfrm>
        <a:off x="8665117" y="1627518"/>
        <a:ext cx="1841793" cy="2228982"/>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B3195-8BCC-4175-B16F-11E4E8A762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BD4A04-365A-E39E-1525-BDEA76282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4F6A6B-CD05-C084-8102-EBEF7845D0D4}"/>
              </a:ext>
            </a:extLst>
          </p:cNvPr>
          <p:cNvSpPr>
            <a:spLocks noGrp="1"/>
          </p:cNvSpPr>
          <p:nvPr>
            <p:ph type="dt" sz="half" idx="10"/>
          </p:nvPr>
        </p:nvSpPr>
        <p:spPr/>
        <p:txBody>
          <a:bodyPr/>
          <a:lstStyle/>
          <a:p>
            <a:fld id="{B1AA74FE-42BE-5C42-A66E-4301B90E14AB}" type="datetimeFigureOut">
              <a:rPr lang="en-US" smtClean="0"/>
              <a:t>4/19/24</a:t>
            </a:fld>
            <a:endParaRPr lang="en-US"/>
          </a:p>
        </p:txBody>
      </p:sp>
      <p:sp>
        <p:nvSpPr>
          <p:cNvPr id="5" name="Footer Placeholder 4">
            <a:extLst>
              <a:ext uri="{FF2B5EF4-FFF2-40B4-BE49-F238E27FC236}">
                <a16:creationId xmlns:a16="http://schemas.microsoft.com/office/drawing/2014/main" id="{A6A8FFDA-0A47-9D72-6B58-15C8E6594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307E0-A68B-EFBE-0625-5228AF835470}"/>
              </a:ext>
            </a:extLst>
          </p:cNvPr>
          <p:cNvSpPr>
            <a:spLocks noGrp="1"/>
          </p:cNvSpPr>
          <p:nvPr>
            <p:ph type="sldNum" sz="quarter" idx="12"/>
          </p:nvPr>
        </p:nvSpPr>
        <p:spPr/>
        <p:txBody>
          <a:bodyPr/>
          <a:lstStyle/>
          <a:p>
            <a:fld id="{F77CA316-0070-0443-968B-2148E314E720}" type="slidenum">
              <a:rPr lang="en-US" smtClean="0"/>
              <a:t>‹#›</a:t>
            </a:fld>
            <a:endParaRPr lang="en-US"/>
          </a:p>
        </p:txBody>
      </p:sp>
    </p:spTree>
    <p:extLst>
      <p:ext uri="{BB962C8B-B14F-4D97-AF65-F5344CB8AC3E}">
        <p14:creationId xmlns:p14="http://schemas.microsoft.com/office/powerpoint/2010/main" val="2470753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50771-D5F3-4E8E-A02F-61867541A7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DBA9CF-A1F7-C9E6-8440-7401A6A310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C1E58C-968E-2D02-4BD7-9D3A3D10D4A8}"/>
              </a:ext>
            </a:extLst>
          </p:cNvPr>
          <p:cNvSpPr>
            <a:spLocks noGrp="1"/>
          </p:cNvSpPr>
          <p:nvPr>
            <p:ph type="dt" sz="half" idx="10"/>
          </p:nvPr>
        </p:nvSpPr>
        <p:spPr/>
        <p:txBody>
          <a:bodyPr/>
          <a:lstStyle/>
          <a:p>
            <a:fld id="{B1AA74FE-42BE-5C42-A66E-4301B90E14AB}" type="datetimeFigureOut">
              <a:rPr lang="en-US" smtClean="0"/>
              <a:t>4/19/24</a:t>
            </a:fld>
            <a:endParaRPr lang="en-US"/>
          </a:p>
        </p:txBody>
      </p:sp>
      <p:sp>
        <p:nvSpPr>
          <p:cNvPr id="5" name="Footer Placeholder 4">
            <a:extLst>
              <a:ext uri="{FF2B5EF4-FFF2-40B4-BE49-F238E27FC236}">
                <a16:creationId xmlns:a16="http://schemas.microsoft.com/office/drawing/2014/main" id="{AA46EC64-CD9B-76E4-029D-E8B386B37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18FEE8-C624-1B8A-39A1-DEC7F5B3EE50}"/>
              </a:ext>
            </a:extLst>
          </p:cNvPr>
          <p:cNvSpPr>
            <a:spLocks noGrp="1"/>
          </p:cNvSpPr>
          <p:nvPr>
            <p:ph type="sldNum" sz="quarter" idx="12"/>
          </p:nvPr>
        </p:nvSpPr>
        <p:spPr/>
        <p:txBody>
          <a:bodyPr/>
          <a:lstStyle/>
          <a:p>
            <a:fld id="{F77CA316-0070-0443-968B-2148E314E720}" type="slidenum">
              <a:rPr lang="en-US" smtClean="0"/>
              <a:t>‹#›</a:t>
            </a:fld>
            <a:endParaRPr lang="en-US"/>
          </a:p>
        </p:txBody>
      </p:sp>
    </p:spTree>
    <p:extLst>
      <p:ext uri="{BB962C8B-B14F-4D97-AF65-F5344CB8AC3E}">
        <p14:creationId xmlns:p14="http://schemas.microsoft.com/office/powerpoint/2010/main" val="1407026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18F3A4-6DF5-6052-D15F-0E00AC3990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E8DB15-10E6-8DE5-EC18-A4A57A9B90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8964D8-47F8-0660-6AE8-2AAF8CBBB711}"/>
              </a:ext>
            </a:extLst>
          </p:cNvPr>
          <p:cNvSpPr>
            <a:spLocks noGrp="1"/>
          </p:cNvSpPr>
          <p:nvPr>
            <p:ph type="dt" sz="half" idx="10"/>
          </p:nvPr>
        </p:nvSpPr>
        <p:spPr/>
        <p:txBody>
          <a:bodyPr/>
          <a:lstStyle/>
          <a:p>
            <a:fld id="{B1AA74FE-42BE-5C42-A66E-4301B90E14AB}" type="datetimeFigureOut">
              <a:rPr lang="en-US" smtClean="0"/>
              <a:t>4/19/24</a:t>
            </a:fld>
            <a:endParaRPr lang="en-US"/>
          </a:p>
        </p:txBody>
      </p:sp>
      <p:sp>
        <p:nvSpPr>
          <p:cNvPr id="5" name="Footer Placeholder 4">
            <a:extLst>
              <a:ext uri="{FF2B5EF4-FFF2-40B4-BE49-F238E27FC236}">
                <a16:creationId xmlns:a16="http://schemas.microsoft.com/office/drawing/2014/main" id="{03275607-E142-6A66-9CEC-CE16FE1FA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C2A11A-A8C3-26B0-E210-EB6DCBB7E433}"/>
              </a:ext>
            </a:extLst>
          </p:cNvPr>
          <p:cNvSpPr>
            <a:spLocks noGrp="1"/>
          </p:cNvSpPr>
          <p:nvPr>
            <p:ph type="sldNum" sz="quarter" idx="12"/>
          </p:nvPr>
        </p:nvSpPr>
        <p:spPr/>
        <p:txBody>
          <a:bodyPr/>
          <a:lstStyle/>
          <a:p>
            <a:fld id="{F77CA316-0070-0443-968B-2148E314E720}" type="slidenum">
              <a:rPr lang="en-US" smtClean="0"/>
              <a:t>‹#›</a:t>
            </a:fld>
            <a:endParaRPr lang="en-US"/>
          </a:p>
        </p:txBody>
      </p:sp>
    </p:spTree>
    <p:extLst>
      <p:ext uri="{BB962C8B-B14F-4D97-AF65-F5344CB8AC3E}">
        <p14:creationId xmlns:p14="http://schemas.microsoft.com/office/powerpoint/2010/main" val="2888263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8AE7-926A-1EAA-A6DD-DFCCD3600C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F63BA6-2F4E-0BAB-8FA5-415EC9DAA2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331E6-AA4C-2A1B-A23C-D2A08C6DCAD2}"/>
              </a:ext>
            </a:extLst>
          </p:cNvPr>
          <p:cNvSpPr>
            <a:spLocks noGrp="1"/>
          </p:cNvSpPr>
          <p:nvPr>
            <p:ph type="dt" sz="half" idx="10"/>
          </p:nvPr>
        </p:nvSpPr>
        <p:spPr/>
        <p:txBody>
          <a:bodyPr/>
          <a:lstStyle/>
          <a:p>
            <a:fld id="{B1AA74FE-42BE-5C42-A66E-4301B90E14AB}" type="datetimeFigureOut">
              <a:rPr lang="en-US" smtClean="0"/>
              <a:t>4/19/24</a:t>
            </a:fld>
            <a:endParaRPr lang="en-US"/>
          </a:p>
        </p:txBody>
      </p:sp>
      <p:sp>
        <p:nvSpPr>
          <p:cNvPr id="5" name="Footer Placeholder 4">
            <a:extLst>
              <a:ext uri="{FF2B5EF4-FFF2-40B4-BE49-F238E27FC236}">
                <a16:creationId xmlns:a16="http://schemas.microsoft.com/office/drawing/2014/main" id="{D0787FB2-B72D-46AD-4EBE-83A2D093D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7457C-CE52-AEC9-3F18-91C03DC93682}"/>
              </a:ext>
            </a:extLst>
          </p:cNvPr>
          <p:cNvSpPr>
            <a:spLocks noGrp="1"/>
          </p:cNvSpPr>
          <p:nvPr>
            <p:ph type="sldNum" sz="quarter" idx="12"/>
          </p:nvPr>
        </p:nvSpPr>
        <p:spPr/>
        <p:txBody>
          <a:bodyPr/>
          <a:lstStyle/>
          <a:p>
            <a:fld id="{F77CA316-0070-0443-968B-2148E314E720}" type="slidenum">
              <a:rPr lang="en-US" smtClean="0"/>
              <a:t>‹#›</a:t>
            </a:fld>
            <a:endParaRPr lang="en-US"/>
          </a:p>
        </p:txBody>
      </p:sp>
    </p:spTree>
    <p:extLst>
      <p:ext uri="{BB962C8B-B14F-4D97-AF65-F5344CB8AC3E}">
        <p14:creationId xmlns:p14="http://schemas.microsoft.com/office/powerpoint/2010/main" val="1405923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6C0BA-749B-C6F3-D879-F1AC1D89F6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7ED27F-3364-6CE5-86F2-8F3AA155084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2A70EB-9D81-C130-8914-AC2C09044B6B}"/>
              </a:ext>
            </a:extLst>
          </p:cNvPr>
          <p:cNvSpPr>
            <a:spLocks noGrp="1"/>
          </p:cNvSpPr>
          <p:nvPr>
            <p:ph type="dt" sz="half" idx="10"/>
          </p:nvPr>
        </p:nvSpPr>
        <p:spPr/>
        <p:txBody>
          <a:bodyPr/>
          <a:lstStyle/>
          <a:p>
            <a:fld id="{B1AA74FE-42BE-5C42-A66E-4301B90E14AB}" type="datetimeFigureOut">
              <a:rPr lang="en-US" smtClean="0"/>
              <a:t>4/19/24</a:t>
            </a:fld>
            <a:endParaRPr lang="en-US"/>
          </a:p>
        </p:txBody>
      </p:sp>
      <p:sp>
        <p:nvSpPr>
          <p:cNvPr id="5" name="Footer Placeholder 4">
            <a:extLst>
              <a:ext uri="{FF2B5EF4-FFF2-40B4-BE49-F238E27FC236}">
                <a16:creationId xmlns:a16="http://schemas.microsoft.com/office/drawing/2014/main" id="{BCA325FC-920A-087F-E193-94D42BE6E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BC71E-B2CC-56AA-95DB-32383BC79AD5}"/>
              </a:ext>
            </a:extLst>
          </p:cNvPr>
          <p:cNvSpPr>
            <a:spLocks noGrp="1"/>
          </p:cNvSpPr>
          <p:nvPr>
            <p:ph type="sldNum" sz="quarter" idx="12"/>
          </p:nvPr>
        </p:nvSpPr>
        <p:spPr/>
        <p:txBody>
          <a:bodyPr/>
          <a:lstStyle/>
          <a:p>
            <a:fld id="{F77CA316-0070-0443-968B-2148E314E720}" type="slidenum">
              <a:rPr lang="en-US" smtClean="0"/>
              <a:t>‹#›</a:t>
            </a:fld>
            <a:endParaRPr lang="en-US"/>
          </a:p>
        </p:txBody>
      </p:sp>
    </p:spTree>
    <p:extLst>
      <p:ext uri="{BB962C8B-B14F-4D97-AF65-F5344CB8AC3E}">
        <p14:creationId xmlns:p14="http://schemas.microsoft.com/office/powerpoint/2010/main" val="2822358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E4767-5F6C-F4DE-16EE-F029B4FCE2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B1C4B8-02A5-1504-FE59-7346BF4C1C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0FA27E-4A9F-8398-05B9-4C39842BCF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F4D5F5-A467-F33B-ADC9-39B48AF82325}"/>
              </a:ext>
            </a:extLst>
          </p:cNvPr>
          <p:cNvSpPr>
            <a:spLocks noGrp="1"/>
          </p:cNvSpPr>
          <p:nvPr>
            <p:ph type="dt" sz="half" idx="10"/>
          </p:nvPr>
        </p:nvSpPr>
        <p:spPr/>
        <p:txBody>
          <a:bodyPr/>
          <a:lstStyle/>
          <a:p>
            <a:fld id="{B1AA74FE-42BE-5C42-A66E-4301B90E14AB}" type="datetimeFigureOut">
              <a:rPr lang="en-US" smtClean="0"/>
              <a:t>4/19/24</a:t>
            </a:fld>
            <a:endParaRPr lang="en-US"/>
          </a:p>
        </p:txBody>
      </p:sp>
      <p:sp>
        <p:nvSpPr>
          <p:cNvPr id="6" name="Footer Placeholder 5">
            <a:extLst>
              <a:ext uri="{FF2B5EF4-FFF2-40B4-BE49-F238E27FC236}">
                <a16:creationId xmlns:a16="http://schemas.microsoft.com/office/drawing/2014/main" id="{022F72EA-C688-E387-6DC1-D99D4977F0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1B48EF-B189-82C3-1129-873757AFF13D}"/>
              </a:ext>
            </a:extLst>
          </p:cNvPr>
          <p:cNvSpPr>
            <a:spLocks noGrp="1"/>
          </p:cNvSpPr>
          <p:nvPr>
            <p:ph type="sldNum" sz="quarter" idx="12"/>
          </p:nvPr>
        </p:nvSpPr>
        <p:spPr/>
        <p:txBody>
          <a:bodyPr/>
          <a:lstStyle/>
          <a:p>
            <a:fld id="{F77CA316-0070-0443-968B-2148E314E720}" type="slidenum">
              <a:rPr lang="en-US" smtClean="0"/>
              <a:t>‹#›</a:t>
            </a:fld>
            <a:endParaRPr lang="en-US"/>
          </a:p>
        </p:txBody>
      </p:sp>
    </p:spTree>
    <p:extLst>
      <p:ext uri="{BB962C8B-B14F-4D97-AF65-F5344CB8AC3E}">
        <p14:creationId xmlns:p14="http://schemas.microsoft.com/office/powerpoint/2010/main" val="3210675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2FDE-FB9B-79CB-5691-1C12071308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977630-0661-F109-4675-8D15AF5B3A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8B6471-1A9F-DAAF-A145-F9A972ECB0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6979EF-550C-FDDA-147E-C8F7C0A240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D4A92-8BA5-A63E-23BF-0423B5F8AD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DCD7B2-78EC-B816-62D7-DA734A3E372E}"/>
              </a:ext>
            </a:extLst>
          </p:cNvPr>
          <p:cNvSpPr>
            <a:spLocks noGrp="1"/>
          </p:cNvSpPr>
          <p:nvPr>
            <p:ph type="dt" sz="half" idx="10"/>
          </p:nvPr>
        </p:nvSpPr>
        <p:spPr/>
        <p:txBody>
          <a:bodyPr/>
          <a:lstStyle/>
          <a:p>
            <a:fld id="{B1AA74FE-42BE-5C42-A66E-4301B90E14AB}" type="datetimeFigureOut">
              <a:rPr lang="en-US" smtClean="0"/>
              <a:t>4/19/24</a:t>
            </a:fld>
            <a:endParaRPr lang="en-US"/>
          </a:p>
        </p:txBody>
      </p:sp>
      <p:sp>
        <p:nvSpPr>
          <p:cNvPr id="8" name="Footer Placeholder 7">
            <a:extLst>
              <a:ext uri="{FF2B5EF4-FFF2-40B4-BE49-F238E27FC236}">
                <a16:creationId xmlns:a16="http://schemas.microsoft.com/office/drawing/2014/main" id="{33AA4877-8236-7A04-7407-6379CA5C0F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7A6329-85CE-7BD4-65C4-D336C6126173}"/>
              </a:ext>
            </a:extLst>
          </p:cNvPr>
          <p:cNvSpPr>
            <a:spLocks noGrp="1"/>
          </p:cNvSpPr>
          <p:nvPr>
            <p:ph type="sldNum" sz="quarter" idx="12"/>
          </p:nvPr>
        </p:nvSpPr>
        <p:spPr/>
        <p:txBody>
          <a:bodyPr/>
          <a:lstStyle/>
          <a:p>
            <a:fld id="{F77CA316-0070-0443-968B-2148E314E720}" type="slidenum">
              <a:rPr lang="en-US" smtClean="0"/>
              <a:t>‹#›</a:t>
            </a:fld>
            <a:endParaRPr lang="en-US"/>
          </a:p>
        </p:txBody>
      </p:sp>
    </p:spTree>
    <p:extLst>
      <p:ext uri="{BB962C8B-B14F-4D97-AF65-F5344CB8AC3E}">
        <p14:creationId xmlns:p14="http://schemas.microsoft.com/office/powerpoint/2010/main" val="901887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C3ED-6DF2-BEC8-5D5E-B3BF7354DE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6E7EC0-B439-278D-83AC-BA9DB1F40440}"/>
              </a:ext>
            </a:extLst>
          </p:cNvPr>
          <p:cNvSpPr>
            <a:spLocks noGrp="1"/>
          </p:cNvSpPr>
          <p:nvPr>
            <p:ph type="dt" sz="half" idx="10"/>
          </p:nvPr>
        </p:nvSpPr>
        <p:spPr/>
        <p:txBody>
          <a:bodyPr/>
          <a:lstStyle/>
          <a:p>
            <a:fld id="{B1AA74FE-42BE-5C42-A66E-4301B90E14AB}" type="datetimeFigureOut">
              <a:rPr lang="en-US" smtClean="0"/>
              <a:t>4/19/24</a:t>
            </a:fld>
            <a:endParaRPr lang="en-US"/>
          </a:p>
        </p:txBody>
      </p:sp>
      <p:sp>
        <p:nvSpPr>
          <p:cNvPr id="4" name="Footer Placeholder 3">
            <a:extLst>
              <a:ext uri="{FF2B5EF4-FFF2-40B4-BE49-F238E27FC236}">
                <a16:creationId xmlns:a16="http://schemas.microsoft.com/office/drawing/2014/main" id="{ADD43881-1731-33EE-0DF9-02EF65D35E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68333D-C564-D849-94C7-B33BE12E131A}"/>
              </a:ext>
            </a:extLst>
          </p:cNvPr>
          <p:cNvSpPr>
            <a:spLocks noGrp="1"/>
          </p:cNvSpPr>
          <p:nvPr>
            <p:ph type="sldNum" sz="quarter" idx="12"/>
          </p:nvPr>
        </p:nvSpPr>
        <p:spPr/>
        <p:txBody>
          <a:bodyPr/>
          <a:lstStyle/>
          <a:p>
            <a:fld id="{F77CA316-0070-0443-968B-2148E314E720}" type="slidenum">
              <a:rPr lang="en-US" smtClean="0"/>
              <a:t>‹#›</a:t>
            </a:fld>
            <a:endParaRPr lang="en-US"/>
          </a:p>
        </p:txBody>
      </p:sp>
    </p:spTree>
    <p:extLst>
      <p:ext uri="{BB962C8B-B14F-4D97-AF65-F5344CB8AC3E}">
        <p14:creationId xmlns:p14="http://schemas.microsoft.com/office/powerpoint/2010/main" val="1477103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7943BD-74D4-9147-AD5C-719609282478}"/>
              </a:ext>
            </a:extLst>
          </p:cNvPr>
          <p:cNvSpPr>
            <a:spLocks noGrp="1"/>
          </p:cNvSpPr>
          <p:nvPr>
            <p:ph type="dt" sz="half" idx="10"/>
          </p:nvPr>
        </p:nvSpPr>
        <p:spPr/>
        <p:txBody>
          <a:bodyPr/>
          <a:lstStyle/>
          <a:p>
            <a:fld id="{B1AA74FE-42BE-5C42-A66E-4301B90E14AB}" type="datetimeFigureOut">
              <a:rPr lang="en-US" smtClean="0"/>
              <a:t>4/19/24</a:t>
            </a:fld>
            <a:endParaRPr lang="en-US"/>
          </a:p>
        </p:txBody>
      </p:sp>
      <p:sp>
        <p:nvSpPr>
          <p:cNvPr id="3" name="Footer Placeholder 2">
            <a:extLst>
              <a:ext uri="{FF2B5EF4-FFF2-40B4-BE49-F238E27FC236}">
                <a16:creationId xmlns:a16="http://schemas.microsoft.com/office/drawing/2014/main" id="{275EC47E-9038-49BB-F41C-FF276DE7E6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7E74BD-8A0D-F97C-9AA4-98A02F61F75A}"/>
              </a:ext>
            </a:extLst>
          </p:cNvPr>
          <p:cNvSpPr>
            <a:spLocks noGrp="1"/>
          </p:cNvSpPr>
          <p:nvPr>
            <p:ph type="sldNum" sz="quarter" idx="12"/>
          </p:nvPr>
        </p:nvSpPr>
        <p:spPr/>
        <p:txBody>
          <a:bodyPr/>
          <a:lstStyle/>
          <a:p>
            <a:fld id="{F77CA316-0070-0443-968B-2148E314E720}" type="slidenum">
              <a:rPr lang="en-US" smtClean="0"/>
              <a:t>‹#›</a:t>
            </a:fld>
            <a:endParaRPr lang="en-US"/>
          </a:p>
        </p:txBody>
      </p:sp>
    </p:spTree>
    <p:extLst>
      <p:ext uri="{BB962C8B-B14F-4D97-AF65-F5344CB8AC3E}">
        <p14:creationId xmlns:p14="http://schemas.microsoft.com/office/powerpoint/2010/main" val="1743081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D72E1-DA99-7240-9210-B5C2637E9D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B79074-6927-EFC0-DE73-13E52A9C16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068BDF-8B9F-49E2-1B87-BC7C941BA2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5BC8BC-AD33-B4F3-A875-9BEF7295DF88}"/>
              </a:ext>
            </a:extLst>
          </p:cNvPr>
          <p:cNvSpPr>
            <a:spLocks noGrp="1"/>
          </p:cNvSpPr>
          <p:nvPr>
            <p:ph type="dt" sz="half" idx="10"/>
          </p:nvPr>
        </p:nvSpPr>
        <p:spPr/>
        <p:txBody>
          <a:bodyPr/>
          <a:lstStyle/>
          <a:p>
            <a:fld id="{B1AA74FE-42BE-5C42-A66E-4301B90E14AB}" type="datetimeFigureOut">
              <a:rPr lang="en-US" smtClean="0"/>
              <a:t>4/19/24</a:t>
            </a:fld>
            <a:endParaRPr lang="en-US"/>
          </a:p>
        </p:txBody>
      </p:sp>
      <p:sp>
        <p:nvSpPr>
          <p:cNvPr id="6" name="Footer Placeholder 5">
            <a:extLst>
              <a:ext uri="{FF2B5EF4-FFF2-40B4-BE49-F238E27FC236}">
                <a16:creationId xmlns:a16="http://schemas.microsoft.com/office/drawing/2014/main" id="{611991DF-76BF-52F7-54D3-12CC3D2D62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EFAB54-E400-5467-41D8-E9FA6533664D}"/>
              </a:ext>
            </a:extLst>
          </p:cNvPr>
          <p:cNvSpPr>
            <a:spLocks noGrp="1"/>
          </p:cNvSpPr>
          <p:nvPr>
            <p:ph type="sldNum" sz="quarter" idx="12"/>
          </p:nvPr>
        </p:nvSpPr>
        <p:spPr/>
        <p:txBody>
          <a:bodyPr/>
          <a:lstStyle/>
          <a:p>
            <a:fld id="{F77CA316-0070-0443-968B-2148E314E720}" type="slidenum">
              <a:rPr lang="en-US" smtClean="0"/>
              <a:t>‹#›</a:t>
            </a:fld>
            <a:endParaRPr lang="en-US"/>
          </a:p>
        </p:txBody>
      </p:sp>
    </p:spTree>
    <p:extLst>
      <p:ext uri="{BB962C8B-B14F-4D97-AF65-F5344CB8AC3E}">
        <p14:creationId xmlns:p14="http://schemas.microsoft.com/office/powerpoint/2010/main" val="750075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DC804-F5DE-C917-5F06-4B95717846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848BEF-D838-9649-CD5C-55B7846F6B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F017E4-9396-8288-A843-5219D9E507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F47CB7-0A5B-869E-D046-6F974AE56484}"/>
              </a:ext>
            </a:extLst>
          </p:cNvPr>
          <p:cNvSpPr>
            <a:spLocks noGrp="1"/>
          </p:cNvSpPr>
          <p:nvPr>
            <p:ph type="dt" sz="half" idx="10"/>
          </p:nvPr>
        </p:nvSpPr>
        <p:spPr/>
        <p:txBody>
          <a:bodyPr/>
          <a:lstStyle/>
          <a:p>
            <a:fld id="{B1AA74FE-42BE-5C42-A66E-4301B90E14AB}" type="datetimeFigureOut">
              <a:rPr lang="en-US" smtClean="0"/>
              <a:t>4/19/24</a:t>
            </a:fld>
            <a:endParaRPr lang="en-US"/>
          </a:p>
        </p:txBody>
      </p:sp>
      <p:sp>
        <p:nvSpPr>
          <p:cNvPr id="6" name="Footer Placeholder 5">
            <a:extLst>
              <a:ext uri="{FF2B5EF4-FFF2-40B4-BE49-F238E27FC236}">
                <a16:creationId xmlns:a16="http://schemas.microsoft.com/office/drawing/2014/main" id="{01082F03-81AF-51FC-D486-99C5115DD6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55AB8F-C443-5029-8628-0FBE098D66BE}"/>
              </a:ext>
            </a:extLst>
          </p:cNvPr>
          <p:cNvSpPr>
            <a:spLocks noGrp="1"/>
          </p:cNvSpPr>
          <p:nvPr>
            <p:ph type="sldNum" sz="quarter" idx="12"/>
          </p:nvPr>
        </p:nvSpPr>
        <p:spPr/>
        <p:txBody>
          <a:bodyPr/>
          <a:lstStyle/>
          <a:p>
            <a:fld id="{F77CA316-0070-0443-968B-2148E314E720}" type="slidenum">
              <a:rPr lang="en-US" smtClean="0"/>
              <a:t>‹#›</a:t>
            </a:fld>
            <a:endParaRPr lang="en-US"/>
          </a:p>
        </p:txBody>
      </p:sp>
    </p:spTree>
    <p:extLst>
      <p:ext uri="{BB962C8B-B14F-4D97-AF65-F5344CB8AC3E}">
        <p14:creationId xmlns:p14="http://schemas.microsoft.com/office/powerpoint/2010/main" val="3185393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8A26E5-8FBE-D034-CA95-59939DB3C4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0E73C7-C22A-EDCD-1B66-D9160BD1C5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B50DA5-ADE0-534C-F059-7AAA1BF8B7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1AA74FE-42BE-5C42-A66E-4301B90E14AB}" type="datetimeFigureOut">
              <a:rPr lang="en-US" smtClean="0"/>
              <a:t>4/19/24</a:t>
            </a:fld>
            <a:endParaRPr lang="en-US"/>
          </a:p>
        </p:txBody>
      </p:sp>
      <p:sp>
        <p:nvSpPr>
          <p:cNvPr id="5" name="Footer Placeholder 4">
            <a:extLst>
              <a:ext uri="{FF2B5EF4-FFF2-40B4-BE49-F238E27FC236}">
                <a16:creationId xmlns:a16="http://schemas.microsoft.com/office/drawing/2014/main" id="{89C94B07-D1CE-839F-A216-7D15DF0A21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3A1765D-034B-DB3E-152E-8EFDDEBA11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7CA316-0070-0443-968B-2148E314E720}" type="slidenum">
              <a:rPr lang="en-US" smtClean="0"/>
              <a:t>‹#›</a:t>
            </a:fld>
            <a:endParaRPr lang="en-US"/>
          </a:p>
        </p:txBody>
      </p:sp>
    </p:spTree>
    <p:extLst>
      <p:ext uri="{BB962C8B-B14F-4D97-AF65-F5344CB8AC3E}">
        <p14:creationId xmlns:p14="http://schemas.microsoft.com/office/powerpoint/2010/main" val="3814233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C8320351-9FA2-4A26-885B-BB8F3E490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68CD2EFB-78C2-4C6E-A6B9-4ED12FAD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4" name="Picture 43">
            <a:extLst>
              <a:ext uri="{FF2B5EF4-FFF2-40B4-BE49-F238E27FC236}">
                <a16:creationId xmlns:a16="http://schemas.microsoft.com/office/drawing/2014/main" id="{7EE2D1B2-6246-D674-93FA-8D5C0AAC83F9}"/>
              </a:ext>
            </a:extLst>
          </p:cNvPr>
          <p:cNvPicPr>
            <a:picLocks noChangeAspect="1"/>
          </p:cNvPicPr>
          <p:nvPr/>
        </p:nvPicPr>
        <p:blipFill rotWithShape="1">
          <a:blip r:embed="rId2">
            <a:alphaModFix amt="60000"/>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EDFA1E0B-2B21-036D-3118-3E53071DF643}"/>
              </a:ext>
            </a:extLst>
          </p:cNvPr>
          <p:cNvSpPr>
            <a:spLocks noGrp="1"/>
          </p:cNvSpPr>
          <p:nvPr>
            <p:ph type="ctrTitle"/>
          </p:nvPr>
        </p:nvSpPr>
        <p:spPr>
          <a:xfrm>
            <a:off x="841248" y="600427"/>
            <a:ext cx="9875520" cy="3299902"/>
          </a:xfrm>
        </p:spPr>
        <p:txBody>
          <a:bodyPr vert="horz" lIns="91440" tIns="45720" rIns="91440" bIns="45720" rtlCol="0">
            <a:normAutofit/>
          </a:bodyPr>
          <a:lstStyle/>
          <a:p>
            <a:pPr algn="l"/>
            <a:r>
              <a:rPr lang="en-US" sz="7600" b="1" kern="1200" dirty="0">
                <a:solidFill>
                  <a:srgbClr val="FFFFFF"/>
                </a:solidFill>
                <a:effectLst/>
                <a:latin typeface="+mj-lt"/>
                <a:ea typeface="+mj-ea"/>
                <a:cs typeface="+mj-cs"/>
              </a:rPr>
              <a:t>User Authentication System</a:t>
            </a:r>
            <a:br>
              <a:rPr lang="en-US" sz="7600" kern="1200" dirty="0">
                <a:solidFill>
                  <a:srgbClr val="FFFFFF"/>
                </a:solidFill>
                <a:effectLst/>
                <a:latin typeface="+mj-lt"/>
                <a:ea typeface="+mj-ea"/>
                <a:cs typeface="+mj-cs"/>
              </a:rPr>
            </a:br>
            <a:endParaRPr lang="en-US" sz="760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76F4E2E0-22A1-B4E7-CFBD-06B8E01FBD3A}"/>
              </a:ext>
            </a:extLst>
          </p:cNvPr>
          <p:cNvSpPr>
            <a:spLocks noGrp="1"/>
          </p:cNvSpPr>
          <p:nvPr>
            <p:ph type="subTitle" idx="1"/>
          </p:nvPr>
        </p:nvSpPr>
        <p:spPr>
          <a:xfrm>
            <a:off x="859536" y="4072045"/>
            <a:ext cx="9875520" cy="1414355"/>
          </a:xfrm>
        </p:spPr>
        <p:txBody>
          <a:bodyPr vert="horz" lIns="91440" tIns="45720" rIns="91440" bIns="45720" rtlCol="0">
            <a:noAutofit/>
          </a:bodyPr>
          <a:lstStyle/>
          <a:p>
            <a:pPr indent="-228600" algn="l">
              <a:buFont typeface="Arial" panose="020B0604020202020204" pitchFamily="34" charset="0"/>
              <a:buChar char="•"/>
            </a:pPr>
            <a:r>
              <a:rPr lang="en-US" sz="1600" b="1" dirty="0">
                <a:solidFill>
                  <a:srgbClr val="FFFFFF"/>
                </a:solidFill>
                <a:effectLst/>
                <a:latin typeface="Times New Roman" panose="02020603050405020304" pitchFamily="18" charset="0"/>
                <a:cs typeface="Times New Roman" panose="02020603050405020304" pitchFamily="18" charset="0"/>
              </a:rPr>
              <a:t>Faculty Coach name:</a:t>
            </a:r>
            <a:r>
              <a:rPr lang="en-US" sz="1600" dirty="0">
                <a:solidFill>
                  <a:srgbClr val="FFFFFF"/>
                </a:solidFill>
                <a:effectLst/>
                <a:latin typeface="Times New Roman" panose="02020603050405020304" pitchFamily="18" charset="0"/>
                <a:cs typeface="Times New Roman" panose="02020603050405020304" pitchFamily="18" charset="0"/>
              </a:rPr>
              <a:t> Robert A. Gilliland</a:t>
            </a:r>
          </a:p>
          <a:p>
            <a:pPr algn="l"/>
            <a:endParaRPr lang="en-US" sz="1600" b="1" dirty="0">
              <a:solidFill>
                <a:srgbClr val="FFFFFF"/>
              </a:solidFill>
              <a:latin typeface="Times New Roman" panose="02020603050405020304" pitchFamily="18" charset="0"/>
              <a:cs typeface="Times New Roman" panose="02020603050405020304" pitchFamily="18" charset="0"/>
            </a:endParaRPr>
          </a:p>
          <a:p>
            <a:pPr algn="l"/>
            <a:r>
              <a:rPr lang="en-US" sz="1600" b="1" dirty="0">
                <a:solidFill>
                  <a:srgbClr val="FFFFFF"/>
                </a:solidFill>
                <a:latin typeface="Times New Roman" panose="02020603050405020304" pitchFamily="18" charset="0"/>
                <a:cs typeface="Times New Roman" panose="02020603050405020304" pitchFamily="18" charset="0"/>
              </a:rPr>
              <a:t>Team Members</a:t>
            </a:r>
          </a:p>
          <a:p>
            <a:pPr indent="-228600" algn="l">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Naveen Krishna </a:t>
            </a:r>
            <a:r>
              <a:rPr lang="en-US" sz="1600" dirty="0" err="1">
                <a:solidFill>
                  <a:srgbClr val="FFFFFF"/>
                </a:solidFill>
                <a:latin typeface="Times New Roman" panose="02020603050405020304" pitchFamily="18" charset="0"/>
                <a:cs typeface="Times New Roman" panose="02020603050405020304" pitchFamily="18" charset="0"/>
              </a:rPr>
              <a:t>Sudanagunta</a:t>
            </a:r>
            <a:endParaRPr lang="en-US" sz="1600" dirty="0">
              <a:solidFill>
                <a:srgbClr val="FFFFFF"/>
              </a:solidFill>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Vamsi Krishna Raju </a:t>
            </a:r>
            <a:r>
              <a:rPr lang="en-US" sz="1600" dirty="0" err="1">
                <a:solidFill>
                  <a:srgbClr val="FFFFFF"/>
                </a:solidFill>
                <a:latin typeface="Times New Roman" panose="02020603050405020304" pitchFamily="18" charset="0"/>
                <a:cs typeface="Times New Roman" panose="02020603050405020304" pitchFamily="18" charset="0"/>
              </a:rPr>
              <a:t>Challagali</a:t>
            </a:r>
            <a:endParaRPr lang="en-US" sz="1600" dirty="0">
              <a:solidFill>
                <a:srgbClr val="FFFFFF"/>
              </a:solidFill>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600" dirty="0">
                <a:solidFill>
                  <a:srgbClr val="FFFFFF"/>
                </a:solidFill>
                <a:latin typeface="Times New Roman" panose="02020603050405020304" pitchFamily="18" charset="0"/>
                <a:cs typeface="Times New Roman" panose="02020603050405020304" pitchFamily="18" charset="0"/>
              </a:rPr>
              <a:t>Venkata Sai Varun Kiran </a:t>
            </a:r>
            <a:r>
              <a:rPr lang="en-US" sz="1600" dirty="0" err="1">
                <a:solidFill>
                  <a:srgbClr val="FFFFFF"/>
                </a:solidFill>
                <a:latin typeface="Times New Roman" panose="02020603050405020304" pitchFamily="18" charset="0"/>
                <a:cs typeface="Times New Roman" panose="02020603050405020304" pitchFamily="18" charset="0"/>
              </a:rPr>
              <a:t>Kamineni</a:t>
            </a:r>
            <a:endParaRPr lang="en-US" sz="16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4325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Digital padlock art">
            <a:extLst>
              <a:ext uri="{FF2B5EF4-FFF2-40B4-BE49-F238E27FC236}">
                <a16:creationId xmlns:a16="http://schemas.microsoft.com/office/drawing/2014/main" id="{7961BDF3-006E-1384-8659-CCF265572A27}"/>
              </a:ext>
            </a:extLst>
          </p:cNvPr>
          <p:cNvPicPr>
            <a:picLocks noChangeAspect="1"/>
          </p:cNvPicPr>
          <p:nvPr/>
        </p:nvPicPr>
        <p:blipFill rotWithShape="1">
          <a:blip r:embed="rId2"/>
          <a:srcRect l="184" r="34556" b="-2"/>
          <a:stretch/>
        </p:blipFill>
        <p:spPr>
          <a:xfrm>
            <a:off x="6103027" y="10"/>
            <a:ext cx="6088971" cy="6857990"/>
          </a:xfrm>
          <a:prstGeom prst="rect">
            <a:avLst/>
          </a:prstGeom>
        </p:spPr>
      </p:pic>
      <p:sp useBgFill="1">
        <p:nvSpPr>
          <p:cNvPr id="19" name="Rectangle 18">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88CEC6-8CE8-8728-83DD-35DFE9CC8E15}"/>
              </a:ext>
            </a:extLst>
          </p:cNvPr>
          <p:cNvSpPr>
            <a:spLocks noGrp="1"/>
          </p:cNvSpPr>
          <p:nvPr>
            <p:ph type="title"/>
          </p:nvPr>
        </p:nvSpPr>
        <p:spPr>
          <a:xfrm>
            <a:off x="761801" y="328512"/>
            <a:ext cx="4778387" cy="1628970"/>
          </a:xfrm>
        </p:spPr>
        <p:txBody>
          <a:bodyPr anchor="ctr">
            <a:normAutofit/>
          </a:bodyPr>
          <a:lstStyle/>
          <a:p>
            <a:r>
              <a:rPr lang="en-US" sz="400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E6BB86F-43FF-2BC4-3F6E-2BEA59A75BE0}"/>
              </a:ext>
            </a:extLst>
          </p:cNvPr>
          <p:cNvSpPr>
            <a:spLocks noGrp="1"/>
          </p:cNvSpPr>
          <p:nvPr>
            <p:ph idx="1"/>
          </p:nvPr>
        </p:nvSpPr>
        <p:spPr>
          <a:xfrm>
            <a:off x="761801" y="2884929"/>
            <a:ext cx="4659756" cy="3374137"/>
          </a:xfrm>
        </p:spPr>
        <p:txBody>
          <a:bodyPr anchor="ctr">
            <a:normAutofit/>
          </a:bodyPr>
          <a:lstStyle/>
          <a:p>
            <a:r>
              <a:rPr lang="en-US" sz="2000" b="0" i="0">
                <a:effectLst/>
                <a:highlight>
                  <a:srgbClr val="FFFFFF"/>
                </a:highlight>
                <a:latin typeface="Times New Roman" panose="02020603050405020304" pitchFamily="18" charset="0"/>
                <a:cs typeface="Times New Roman" panose="02020603050405020304" pitchFamily="18" charset="0"/>
              </a:rPr>
              <a:t>The successful development of a user authentication system meeting the specified requirements will demonstrate proficiency in secure web application development and user authentication mechanisms. This project will contribute to enhancing security and access control in web applications, ensuring the protection of user data and resources.</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5086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29A3D-B1CB-8399-F745-273E8BE51D1E}"/>
              </a:ext>
            </a:extLst>
          </p:cNvPr>
          <p:cNvSpPr>
            <a:spLocks noGrp="1"/>
          </p:cNvSpPr>
          <p:nvPr>
            <p:ph type="title"/>
          </p:nvPr>
        </p:nvSpPr>
        <p:spPr/>
        <p:txBody>
          <a:bodyPr>
            <a:normAutofit/>
          </a:bodyPr>
          <a:lstStyle/>
          <a:p>
            <a:r>
              <a:rPr lang="en-US" sz="3600">
                <a:latin typeface="Times New Roman" panose="02020603050405020304" pitchFamily="18" charset="0"/>
                <a:cs typeface="Times New Roman" panose="02020603050405020304" pitchFamily="18" charset="0"/>
              </a:rPr>
              <a:t>Introduction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14C54E-BCCE-7411-65C5-AD8B5C47DBE5}"/>
              </a:ext>
            </a:extLst>
          </p:cNvPr>
          <p:cNvSpPr>
            <a:spLocks noGrp="1"/>
          </p:cNvSpPr>
          <p:nvPr>
            <p:ph idx="1"/>
          </p:nvPr>
        </p:nvSpPr>
        <p:spPr/>
        <p:txBody>
          <a:bodyPr>
            <a:normAutofit lnSpcReduction="10000"/>
          </a:bodyPr>
          <a:lstStyle/>
          <a:p>
            <a:pPr algn="just"/>
            <a:r>
              <a:rPr lang="en-US" sz="1700" kern="0" dirty="0">
                <a:effectLst/>
                <a:latin typeface="Times New Roman" panose="02020603050405020304" pitchFamily="18" charset="0"/>
                <a:ea typeface="Calibri" panose="020F0502020204030204" pitchFamily="34" charset="0"/>
                <a:cs typeface="Times New Roman" panose="02020603050405020304" pitchFamily="18" charset="0"/>
              </a:rPr>
              <a:t>The user authentication project aims to provide a secure and reliable authentication mechanism for users accessing a web application. </a:t>
            </a: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In the digital age, the security of user data and access control to web applications are paramount. User authentication systems play a critical role in ensuring secure access to resources and protecting sensitive information from unauthorized access. This project aims to develop a user authentication system to address these security concerns effectively. </a:t>
            </a:r>
            <a:r>
              <a:rPr lang="en-US" sz="1700" kern="0" dirty="0">
                <a:effectLst/>
                <a:latin typeface="Times New Roman" panose="02020603050405020304" pitchFamily="18" charset="0"/>
                <a:ea typeface="Calibri" panose="020F0502020204030204" pitchFamily="34" charset="0"/>
                <a:cs typeface="Times New Roman" panose="02020603050405020304" pitchFamily="18" charset="0"/>
              </a:rPr>
              <a:t>The key features of the user authentication project include: </a:t>
            </a:r>
          </a:p>
          <a:p>
            <a:pPr marL="0" indent="0">
              <a:buNone/>
            </a:pPr>
            <a:endParaRPr lang="en-US"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algn="just">
              <a:lnSpc>
                <a:spcPct val="107000"/>
              </a:lnSpc>
              <a:spcBef>
                <a:spcPts val="0"/>
              </a:spcBef>
            </a:pPr>
            <a:r>
              <a:rPr lang="en-US" sz="1700" b="1" kern="0" dirty="0">
                <a:effectLst/>
                <a:latin typeface="Times New Roman" panose="02020603050405020304" pitchFamily="18" charset="0"/>
                <a:ea typeface="Calibri" panose="020F0502020204030204" pitchFamily="34" charset="0"/>
                <a:cs typeface="Times New Roman" panose="02020603050405020304" pitchFamily="18" charset="0"/>
              </a:rPr>
              <a:t>User Registration</a:t>
            </a:r>
            <a:r>
              <a:rPr lang="en-US" sz="1700" kern="0" dirty="0">
                <a:effectLst/>
                <a:latin typeface="Times New Roman" panose="02020603050405020304" pitchFamily="18" charset="0"/>
                <a:ea typeface="Calibri" panose="020F0502020204030204" pitchFamily="34" charset="0"/>
                <a:cs typeface="Times New Roman" panose="02020603050405020304" pitchFamily="18" charset="0"/>
              </a:rPr>
              <a:t>: Allows users to register by providing their email, first name, last name, and password. Upon registration, a verification email is sent to the user's email address.</a:t>
            </a:r>
            <a:endParaRPr lang="en-US"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algn="just">
              <a:lnSpc>
                <a:spcPct val="107000"/>
              </a:lnSpc>
              <a:spcBef>
                <a:spcPts val="0"/>
              </a:spcBef>
            </a:pPr>
            <a:r>
              <a:rPr lang="en-US" sz="1700" b="1" kern="0" dirty="0">
                <a:effectLst/>
                <a:latin typeface="Times New Roman" panose="02020603050405020304" pitchFamily="18" charset="0"/>
                <a:ea typeface="Calibri" panose="020F0502020204030204" pitchFamily="34" charset="0"/>
                <a:cs typeface="Times New Roman" panose="02020603050405020304" pitchFamily="18" charset="0"/>
              </a:rPr>
              <a:t>Email Verification</a:t>
            </a:r>
            <a:r>
              <a:rPr lang="en-US" sz="1700" kern="0" dirty="0">
                <a:effectLst/>
                <a:latin typeface="Times New Roman" panose="02020603050405020304" pitchFamily="18" charset="0"/>
                <a:ea typeface="Calibri" panose="020F0502020204030204" pitchFamily="34" charset="0"/>
                <a:cs typeface="Times New Roman" panose="02020603050405020304" pitchFamily="18" charset="0"/>
              </a:rPr>
              <a:t>: Users receive a verification email containing a unique verification token. They must click on the verification link to verify their email address and activate their account. </a:t>
            </a:r>
            <a:endParaRPr lang="en-US"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algn="just">
              <a:lnSpc>
                <a:spcPct val="107000"/>
              </a:lnSpc>
              <a:spcBef>
                <a:spcPts val="0"/>
              </a:spcBef>
            </a:pPr>
            <a:r>
              <a:rPr lang="en-US" sz="1700" b="1" kern="0" dirty="0">
                <a:effectLst/>
                <a:latin typeface="Times New Roman" panose="02020603050405020304" pitchFamily="18" charset="0"/>
                <a:ea typeface="Calibri" panose="020F0502020204030204" pitchFamily="34" charset="0"/>
                <a:cs typeface="Times New Roman" panose="02020603050405020304" pitchFamily="18" charset="0"/>
              </a:rPr>
              <a:t>Login</a:t>
            </a:r>
            <a:r>
              <a:rPr lang="en-US" sz="1700" kern="0" dirty="0">
                <a:effectLst/>
                <a:latin typeface="Times New Roman" panose="02020603050405020304" pitchFamily="18" charset="0"/>
                <a:ea typeface="Calibri" panose="020F0502020204030204" pitchFamily="34" charset="0"/>
                <a:cs typeface="Times New Roman" panose="02020603050405020304" pitchFamily="18" charset="0"/>
              </a:rPr>
              <a:t>: Registered users can log in using their email and password. Upon successful login, users are authenticated and redirected to their homepage. </a:t>
            </a:r>
            <a:endParaRPr lang="en-US"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algn="just">
              <a:lnSpc>
                <a:spcPct val="107000"/>
              </a:lnSpc>
              <a:spcBef>
                <a:spcPts val="0"/>
              </a:spcBef>
            </a:pPr>
            <a:r>
              <a:rPr lang="en-US" sz="1700" b="1" kern="0" dirty="0">
                <a:effectLst/>
                <a:latin typeface="Times New Roman" panose="02020603050405020304" pitchFamily="18" charset="0"/>
                <a:ea typeface="Calibri" panose="020F0502020204030204" pitchFamily="34" charset="0"/>
                <a:cs typeface="Times New Roman" panose="02020603050405020304" pitchFamily="18" charset="0"/>
              </a:rPr>
              <a:t>Session Management</a:t>
            </a:r>
            <a:r>
              <a:rPr lang="en-US" sz="1700" kern="0" dirty="0">
                <a:effectLst/>
                <a:latin typeface="Times New Roman" panose="02020603050405020304" pitchFamily="18" charset="0"/>
                <a:ea typeface="Calibri" panose="020F0502020204030204" pitchFamily="34" charset="0"/>
                <a:cs typeface="Times New Roman" panose="02020603050405020304" pitchFamily="18" charset="0"/>
              </a:rPr>
              <a:t>: Sessions are used to maintain user authentication across multiple requests. A session is created upon successful login and destroyed upon logout or session timeout. </a:t>
            </a:r>
            <a:endParaRPr lang="en-US"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algn="just">
              <a:lnSpc>
                <a:spcPct val="107000"/>
              </a:lnSpc>
              <a:spcBef>
                <a:spcPts val="0"/>
              </a:spcBef>
            </a:pPr>
            <a:r>
              <a:rPr lang="en-US" sz="1700" b="1" kern="0" dirty="0">
                <a:effectLst/>
                <a:latin typeface="Times New Roman" panose="02020603050405020304" pitchFamily="18" charset="0"/>
                <a:ea typeface="Calibri" panose="020F0502020204030204" pitchFamily="34" charset="0"/>
                <a:cs typeface="Times New Roman" panose="02020603050405020304" pitchFamily="18" charset="0"/>
              </a:rPr>
              <a:t>Session Timeout Handling</a:t>
            </a:r>
            <a:r>
              <a:rPr lang="en-US" sz="1700" kern="0" dirty="0">
                <a:effectLst/>
                <a:latin typeface="Times New Roman" panose="02020603050405020304" pitchFamily="18" charset="0"/>
                <a:ea typeface="Calibri" panose="020F0502020204030204" pitchFamily="34" charset="0"/>
                <a:cs typeface="Times New Roman" panose="02020603050405020304" pitchFamily="18" charset="0"/>
              </a:rPr>
              <a:t>: Sessions have a predefined timeout period. If a user remains inactive for the specified duration, the session expires, and the user is redirected to the login page.</a:t>
            </a:r>
            <a:endParaRPr lang="en-US"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57897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C7F5-F047-525B-4DDA-653BF920625A}"/>
              </a:ext>
            </a:extLst>
          </p:cNvPr>
          <p:cNvSpPr>
            <a:spLocks noGrp="1"/>
          </p:cNvSpPr>
          <p:nvPr>
            <p:ph type="title"/>
          </p:nvPr>
        </p:nvSpPr>
        <p:spPr/>
        <p:txBody>
          <a:bodyPr>
            <a:normAutofit/>
          </a:bodyPr>
          <a:lstStyle/>
          <a:p>
            <a:r>
              <a:rPr lang="en-US" sz="3600" b="1" i="0" dirty="0">
                <a:solidFill>
                  <a:srgbClr val="0D0D0D"/>
                </a:solidFill>
                <a:effectLst/>
                <a:highlight>
                  <a:srgbClr val="FFFFFF"/>
                </a:highlight>
                <a:latin typeface="Times New Roman" panose="02020603050405020304" pitchFamily="18" charset="0"/>
                <a:cs typeface="Times New Roman" panose="02020603050405020304" pitchFamily="18" charset="0"/>
              </a:rPr>
              <a:t>Problem Statement</a:t>
            </a:r>
            <a:br>
              <a:rPr lang="en-US" sz="3600" b="1" i="0" dirty="0">
                <a:solidFill>
                  <a:srgbClr val="0D0D0D"/>
                </a:solidFill>
                <a:effectLst/>
                <a:highlight>
                  <a:srgbClr val="FFFFFF"/>
                </a:highlight>
                <a:latin typeface="Times New Roman" panose="02020603050405020304" pitchFamily="18" charset="0"/>
                <a:cs typeface="Times New Roman" panose="02020603050405020304" pitchFamily="18" charset="0"/>
              </a:rPr>
            </a:b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Develop a user authentication system using Node.js, </a:t>
            </a:r>
            <a:r>
              <a:rPr lang="en-US" sz="17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Express.js</a:t>
            </a: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and MongoDB to provide secure access </a:t>
            </a:r>
            <a:b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b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to web applications. The system should allow users to register with an email and password, </a:t>
            </a:r>
            <a:b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b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verify their email through a verification code, and securely login to access protected resources.</a:t>
            </a:r>
            <a:endParaRPr lang="en-US" sz="1700" dirty="0">
              <a:latin typeface="Times New Roman" panose="02020603050405020304" pitchFamily="18" charset="0"/>
              <a:cs typeface="Times New Roman" panose="02020603050405020304" pitchFamily="18" charset="0"/>
            </a:endParaRPr>
          </a:p>
        </p:txBody>
      </p:sp>
      <p:graphicFrame>
        <p:nvGraphicFramePr>
          <p:cNvPr id="6" name="Content Placeholder 2">
            <a:extLst>
              <a:ext uri="{FF2B5EF4-FFF2-40B4-BE49-F238E27FC236}">
                <a16:creationId xmlns:a16="http://schemas.microsoft.com/office/drawing/2014/main" id="{8067BCA2-850B-26C0-8728-01B88DAD0C1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7273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210D3-6210-11D9-1EC3-C614ECD64B77}"/>
              </a:ext>
            </a:extLst>
          </p:cNvPr>
          <p:cNvSpPr>
            <a:spLocks noGrp="1"/>
          </p:cNvSpPr>
          <p:nvPr>
            <p:ph type="title"/>
          </p:nvPr>
        </p:nvSpPr>
        <p:spPr/>
        <p:txBody>
          <a:bodyPr>
            <a:normAutofit/>
          </a:bodyPr>
          <a:lstStyle/>
          <a:p>
            <a:r>
              <a:rPr lang="en-US" sz="3600" b="1" i="0">
                <a:solidFill>
                  <a:srgbClr val="0D0D0D"/>
                </a:solidFill>
                <a:effectLst/>
                <a:highlight>
                  <a:srgbClr val="FFFFFF"/>
                </a:highlight>
                <a:latin typeface="Times New Roman" panose="02020603050405020304" pitchFamily="18" charset="0"/>
                <a:cs typeface="Times New Roman" panose="02020603050405020304" pitchFamily="18" charset="0"/>
              </a:rPr>
              <a:t>Deliverables &amp; Evaluation Criteria</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2A4E85-74B2-544F-F557-B86AB477C619}"/>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US" sz="2400" b="0" i="0">
                <a:solidFill>
                  <a:srgbClr val="0D0D0D"/>
                </a:solidFill>
                <a:effectLst/>
                <a:highlight>
                  <a:srgbClr val="FFFFFF"/>
                </a:highlight>
                <a:latin typeface="Times New Roman" panose="02020603050405020304" pitchFamily="18" charset="0"/>
                <a:cs typeface="Times New Roman" panose="02020603050405020304" pitchFamily="18" charset="0"/>
              </a:rPr>
              <a:t>Implementation of user registration, email verification, and user login functionalities.</a:t>
            </a:r>
          </a:p>
          <a:p>
            <a:pPr algn="l">
              <a:buFont typeface="Arial" panose="020B0604020202020204" pitchFamily="34" charset="0"/>
              <a:buChar char="•"/>
            </a:pPr>
            <a:r>
              <a:rPr lang="en-US" sz="2400" b="0" i="0">
                <a:solidFill>
                  <a:srgbClr val="0D0D0D"/>
                </a:solidFill>
                <a:effectLst/>
                <a:highlight>
                  <a:srgbClr val="FFFFFF"/>
                </a:highlight>
                <a:latin typeface="Times New Roman" panose="02020603050405020304" pitchFamily="18" charset="0"/>
                <a:cs typeface="Times New Roman" panose="02020603050405020304" pitchFamily="18" charset="0"/>
              </a:rPr>
              <a:t>Integration with MongoDB for data storage and retrieval.</a:t>
            </a:r>
          </a:p>
          <a:p>
            <a:pPr algn="l">
              <a:buFont typeface="Arial" panose="020B0604020202020204" pitchFamily="34" charset="0"/>
              <a:buChar char="•"/>
            </a:pPr>
            <a:r>
              <a:rPr lang="en-US" sz="2400" b="0" i="0">
                <a:solidFill>
                  <a:srgbClr val="0D0D0D"/>
                </a:solidFill>
                <a:effectLst/>
                <a:highlight>
                  <a:srgbClr val="FFFFFF"/>
                </a:highlight>
                <a:latin typeface="Times New Roman" panose="02020603050405020304" pitchFamily="18" charset="0"/>
                <a:cs typeface="Times New Roman" panose="02020603050405020304" pitchFamily="18" charset="0"/>
              </a:rPr>
              <a:t>User interface design for registration and login forms.</a:t>
            </a:r>
          </a:p>
          <a:p>
            <a:pPr algn="l">
              <a:buFont typeface="Arial" panose="020B0604020202020204" pitchFamily="34" charset="0"/>
              <a:buChar char="•"/>
            </a:pPr>
            <a:r>
              <a:rPr lang="en-US" sz="2400" b="0" i="0">
                <a:solidFill>
                  <a:srgbClr val="0D0D0D"/>
                </a:solidFill>
                <a:effectLst/>
                <a:highlight>
                  <a:srgbClr val="FFFFFF"/>
                </a:highlight>
                <a:latin typeface="Times New Roman" panose="02020603050405020304" pitchFamily="18" charset="0"/>
                <a:cs typeface="Times New Roman" panose="02020603050405020304" pitchFamily="18" charset="0"/>
              </a:rPr>
              <a:t>Documentation outlining the system architecture, implementation details, and usage instructions.</a:t>
            </a:r>
          </a:p>
          <a:p>
            <a:pPr algn="l">
              <a:buFont typeface="Arial" panose="020B0604020202020204" pitchFamily="34" charset="0"/>
              <a:buChar char="•"/>
            </a:pPr>
            <a:endParaRPr lang="en-US" sz="1700" b="0" i="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200400" lvl="7" indent="0">
              <a:buNone/>
            </a:pPr>
            <a:r>
              <a:rPr lang="en-US" sz="2400" b="1" i="0">
                <a:solidFill>
                  <a:srgbClr val="0D0D0D"/>
                </a:solidFill>
                <a:effectLst/>
                <a:highlight>
                  <a:srgbClr val="FFFFFF"/>
                </a:highlight>
                <a:latin typeface="Times New Roman" panose="02020603050405020304" pitchFamily="18" charset="0"/>
                <a:cs typeface="Times New Roman" panose="02020603050405020304" pitchFamily="18" charset="0"/>
              </a:rPr>
              <a:t> Evaluation Criteria</a:t>
            </a:r>
          </a:p>
          <a:p>
            <a:pPr algn="l">
              <a:buFont typeface="Arial" panose="020B0604020202020204" pitchFamily="34" charset="0"/>
              <a:buChar char="•"/>
            </a:pPr>
            <a:r>
              <a:rPr lang="en-US" sz="2400" b="0" i="0">
                <a:solidFill>
                  <a:srgbClr val="0D0D0D"/>
                </a:solidFill>
                <a:effectLst/>
                <a:highlight>
                  <a:srgbClr val="FFFFFF"/>
                </a:highlight>
                <a:latin typeface="Times New Roman" panose="02020603050405020304" pitchFamily="18" charset="0"/>
                <a:cs typeface="Times New Roman" panose="02020603050405020304" pitchFamily="18" charset="0"/>
              </a:rPr>
              <a:t>Functionality: Does the system meet the specified requirements for user registration, email verification, and user login?</a:t>
            </a:r>
          </a:p>
          <a:p>
            <a:pPr algn="l">
              <a:buFont typeface="Arial" panose="020B0604020202020204" pitchFamily="34" charset="0"/>
              <a:buChar char="•"/>
            </a:pPr>
            <a:r>
              <a:rPr lang="en-US" sz="2400" b="0" i="0">
                <a:solidFill>
                  <a:srgbClr val="0D0D0D"/>
                </a:solidFill>
                <a:effectLst/>
                <a:highlight>
                  <a:srgbClr val="FFFFFF"/>
                </a:highlight>
                <a:latin typeface="Times New Roman" panose="02020603050405020304" pitchFamily="18" charset="0"/>
                <a:cs typeface="Times New Roman" panose="02020603050405020304" pitchFamily="18" charset="0"/>
              </a:rPr>
              <a:t>Security: Are user passwords securely hashed and stored? Is email verification implemented to confirm user identity?</a:t>
            </a:r>
          </a:p>
          <a:p>
            <a:pPr algn="l">
              <a:buFont typeface="Arial" panose="020B0604020202020204" pitchFamily="34" charset="0"/>
              <a:buChar char="•"/>
            </a:pPr>
            <a:r>
              <a:rPr lang="en-US" sz="2400" b="0" i="0">
                <a:solidFill>
                  <a:srgbClr val="0D0D0D"/>
                </a:solidFill>
                <a:effectLst/>
                <a:highlight>
                  <a:srgbClr val="FFFFFF"/>
                </a:highlight>
                <a:latin typeface="Times New Roman" panose="02020603050405020304" pitchFamily="18" charset="0"/>
                <a:cs typeface="Times New Roman" panose="02020603050405020304" pitchFamily="18" charset="0"/>
              </a:rPr>
              <a:t>Usability: Is the user interface intuitive and user-friendly? Can users easily register and login to access protected resources?</a:t>
            </a:r>
          </a:p>
          <a:p>
            <a:pPr algn="l">
              <a:buFont typeface="Arial" panose="020B0604020202020204" pitchFamily="34" charset="0"/>
              <a:buChar char="•"/>
            </a:pPr>
            <a:r>
              <a:rPr lang="en-US" sz="2400" b="0" i="0">
                <a:solidFill>
                  <a:srgbClr val="0D0D0D"/>
                </a:solidFill>
                <a:effectLst/>
                <a:highlight>
                  <a:srgbClr val="FFFFFF"/>
                </a:highlight>
                <a:latin typeface="Times New Roman" panose="02020603050405020304" pitchFamily="18" charset="0"/>
                <a:cs typeface="Times New Roman" panose="02020603050405020304" pitchFamily="18" charset="0"/>
              </a:rPr>
              <a:t>Robustness: How well does the system handle edge cases and error scenarios? Is error handling implemented effectively?</a:t>
            </a:r>
          </a:p>
          <a:p>
            <a:pPr algn="l">
              <a:buFont typeface="Arial" panose="020B0604020202020204" pitchFamily="34" charset="0"/>
              <a:buChar char="•"/>
            </a:pPr>
            <a:r>
              <a:rPr lang="en-US" sz="2400" b="0" i="0">
                <a:solidFill>
                  <a:srgbClr val="0D0D0D"/>
                </a:solidFill>
                <a:effectLst/>
                <a:highlight>
                  <a:srgbClr val="FFFFFF"/>
                </a:highlight>
                <a:latin typeface="Times New Roman" panose="02020603050405020304" pitchFamily="18" charset="0"/>
                <a:cs typeface="Times New Roman" panose="02020603050405020304" pitchFamily="18" charset="0"/>
              </a:rPr>
              <a:t>Documentation: Is the documentation comprehensive and well-organized, covering system architecture, implementation details, and usage instructions?</a:t>
            </a:r>
          </a:p>
          <a:p>
            <a:pPr lvl="1"/>
            <a:endParaRPr lang="en-US" dirty="0"/>
          </a:p>
        </p:txBody>
      </p:sp>
    </p:spTree>
    <p:extLst>
      <p:ext uri="{BB962C8B-B14F-4D97-AF65-F5344CB8AC3E}">
        <p14:creationId xmlns:p14="http://schemas.microsoft.com/office/powerpoint/2010/main" val="3909108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21028-2FB1-C65F-625F-061F99A06541}"/>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Experiments</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pic>
        <p:nvPicPr>
          <p:cNvPr id="4" name="Content Placeholder 3" descr="A screenshot of a computer&#10;&#10;Description automatically generated">
            <a:extLst>
              <a:ext uri="{FF2B5EF4-FFF2-40B4-BE49-F238E27FC236}">
                <a16:creationId xmlns:a16="http://schemas.microsoft.com/office/drawing/2014/main" id="{DB5535FF-DC97-94A4-6449-50B7709B06B3}"/>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32413" t="15694" r="29128" b="14967"/>
          <a:stretch/>
        </p:blipFill>
        <p:spPr bwMode="auto">
          <a:xfrm>
            <a:off x="1433974" y="2138912"/>
            <a:ext cx="2871808" cy="3243315"/>
          </a:xfrm>
          <a:prstGeom prst="rect">
            <a:avLst/>
          </a:prstGeom>
          <a:ln>
            <a:noFill/>
          </a:ln>
          <a:extLst>
            <a:ext uri="{53640926-AAD7-44D8-BBD7-CCE9431645EC}">
              <a14:shadowObscured xmlns:a14="http://schemas.microsoft.com/office/drawing/2010/main"/>
            </a:ext>
          </a:extLst>
        </p:spPr>
      </p:pic>
      <p:pic>
        <p:nvPicPr>
          <p:cNvPr id="6" name="Picture 5" descr="A screenshot of a computer&#10;&#10;Description automatically generated">
            <a:extLst>
              <a:ext uri="{FF2B5EF4-FFF2-40B4-BE49-F238E27FC236}">
                <a16:creationId xmlns:a16="http://schemas.microsoft.com/office/drawing/2014/main" id="{94D20FE0-1D2C-6AED-01FB-AC2056F809E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7053" t="21179" r="5463" b="24568"/>
          <a:stretch/>
        </p:blipFill>
        <p:spPr bwMode="auto">
          <a:xfrm>
            <a:off x="5772680" y="2348329"/>
            <a:ext cx="5095875" cy="28244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39522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16617-59FF-414D-7A34-39851A274483}"/>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Experiments</a:t>
            </a:r>
          </a:p>
        </p:txBody>
      </p:sp>
      <p:pic>
        <p:nvPicPr>
          <p:cNvPr id="5" name="Content Placeholder 4" descr="A screenshot of a login form&#10;&#10;Description automatically generated">
            <a:extLst>
              <a:ext uri="{FF2B5EF4-FFF2-40B4-BE49-F238E27FC236}">
                <a16:creationId xmlns:a16="http://schemas.microsoft.com/office/drawing/2014/main" id="{0015EB70-0E9F-05FE-E65B-0C9CA351A20C}"/>
              </a:ext>
            </a:extLst>
          </p:cNvPr>
          <p:cNvPicPr>
            <a:picLocks noGrp="1" noChangeAspect="1"/>
          </p:cNvPicPr>
          <p:nvPr>
            <p:ph idx="1"/>
          </p:nvPr>
        </p:nvPicPr>
        <p:blipFill>
          <a:blip r:embed="rId2"/>
          <a:stretch>
            <a:fillRect/>
          </a:stretch>
        </p:blipFill>
        <p:spPr>
          <a:xfrm>
            <a:off x="700812" y="1690688"/>
            <a:ext cx="4081969" cy="4351338"/>
          </a:xfrm>
        </p:spPr>
      </p:pic>
      <p:pic>
        <p:nvPicPr>
          <p:cNvPr id="7" name="Picture 6" descr="A screenshot of a login form&#10;&#10;Description automatically generated">
            <a:extLst>
              <a:ext uri="{FF2B5EF4-FFF2-40B4-BE49-F238E27FC236}">
                <a16:creationId xmlns:a16="http://schemas.microsoft.com/office/drawing/2014/main" id="{45154EAB-095C-6CD3-1F71-1F8B4337E82E}"/>
              </a:ext>
            </a:extLst>
          </p:cNvPr>
          <p:cNvPicPr>
            <a:picLocks noChangeAspect="1"/>
          </p:cNvPicPr>
          <p:nvPr/>
        </p:nvPicPr>
        <p:blipFill>
          <a:blip r:embed="rId3"/>
          <a:stretch>
            <a:fillRect/>
          </a:stretch>
        </p:blipFill>
        <p:spPr>
          <a:xfrm>
            <a:off x="6351731" y="1901321"/>
            <a:ext cx="4254500" cy="3683000"/>
          </a:xfrm>
          <a:prstGeom prst="rect">
            <a:avLst/>
          </a:prstGeom>
        </p:spPr>
      </p:pic>
    </p:spTree>
    <p:extLst>
      <p:ext uri="{BB962C8B-B14F-4D97-AF65-F5344CB8AC3E}">
        <p14:creationId xmlns:p14="http://schemas.microsoft.com/office/powerpoint/2010/main" val="3932022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A165-5F37-2DDB-D8AE-CABDDB74FCCA}"/>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Experiments</a:t>
            </a:r>
          </a:p>
        </p:txBody>
      </p:sp>
      <p:pic>
        <p:nvPicPr>
          <p:cNvPr id="5" name="Content Placeholder 4" descr="A screenshot of a computer screen&#10;&#10;Description automatically generated">
            <a:extLst>
              <a:ext uri="{FF2B5EF4-FFF2-40B4-BE49-F238E27FC236}">
                <a16:creationId xmlns:a16="http://schemas.microsoft.com/office/drawing/2014/main" id="{D81163C8-1BD5-4DD2-052A-12D691C814EF}"/>
              </a:ext>
            </a:extLst>
          </p:cNvPr>
          <p:cNvPicPr>
            <a:picLocks noGrp="1" noChangeAspect="1"/>
          </p:cNvPicPr>
          <p:nvPr>
            <p:ph idx="1"/>
          </p:nvPr>
        </p:nvPicPr>
        <p:blipFill>
          <a:blip r:embed="rId2"/>
          <a:stretch>
            <a:fillRect/>
          </a:stretch>
        </p:blipFill>
        <p:spPr>
          <a:xfrm>
            <a:off x="966932" y="2104375"/>
            <a:ext cx="4965700" cy="3683000"/>
          </a:xfrm>
        </p:spPr>
      </p:pic>
      <p:pic>
        <p:nvPicPr>
          <p:cNvPr id="7" name="Picture 6" descr="A screenshot of a login screen&#10;&#10;Description automatically generated">
            <a:extLst>
              <a:ext uri="{FF2B5EF4-FFF2-40B4-BE49-F238E27FC236}">
                <a16:creationId xmlns:a16="http://schemas.microsoft.com/office/drawing/2014/main" id="{8228DFA1-9836-00B3-0A3F-A40BB1A4AF8D}"/>
              </a:ext>
            </a:extLst>
          </p:cNvPr>
          <p:cNvPicPr>
            <a:picLocks noChangeAspect="1"/>
          </p:cNvPicPr>
          <p:nvPr/>
        </p:nvPicPr>
        <p:blipFill>
          <a:blip r:embed="rId3"/>
          <a:stretch>
            <a:fillRect/>
          </a:stretch>
        </p:blipFill>
        <p:spPr>
          <a:xfrm>
            <a:off x="6400800" y="1362075"/>
            <a:ext cx="5791200" cy="5130800"/>
          </a:xfrm>
          <a:prstGeom prst="rect">
            <a:avLst/>
          </a:prstGeom>
        </p:spPr>
      </p:pic>
    </p:spTree>
    <p:extLst>
      <p:ext uri="{BB962C8B-B14F-4D97-AF65-F5344CB8AC3E}">
        <p14:creationId xmlns:p14="http://schemas.microsoft.com/office/powerpoint/2010/main" val="2717653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B6976-3157-7CA1-2BF3-9B9EDC0F9511}"/>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Experiments</a:t>
            </a:r>
          </a:p>
        </p:txBody>
      </p:sp>
      <p:pic>
        <p:nvPicPr>
          <p:cNvPr id="5" name="Content Placeholder 4" descr="A white rectangular box with black text&#10;&#10;Description automatically generated">
            <a:extLst>
              <a:ext uri="{FF2B5EF4-FFF2-40B4-BE49-F238E27FC236}">
                <a16:creationId xmlns:a16="http://schemas.microsoft.com/office/drawing/2014/main" id="{E0CD7AEC-4E63-5084-FFAD-B27F0ED5E106}"/>
              </a:ext>
            </a:extLst>
          </p:cNvPr>
          <p:cNvPicPr>
            <a:picLocks noGrp="1" noChangeAspect="1"/>
          </p:cNvPicPr>
          <p:nvPr>
            <p:ph idx="1"/>
          </p:nvPr>
        </p:nvPicPr>
        <p:blipFill>
          <a:blip r:embed="rId2"/>
          <a:stretch>
            <a:fillRect/>
          </a:stretch>
        </p:blipFill>
        <p:spPr>
          <a:xfrm>
            <a:off x="3413974" y="1177636"/>
            <a:ext cx="5522908" cy="3241170"/>
          </a:xfrm>
        </p:spPr>
      </p:pic>
      <p:pic>
        <p:nvPicPr>
          <p:cNvPr id="7" name="Picture 6" descr="A white background with black border&#10;&#10;Description automatically generated">
            <a:extLst>
              <a:ext uri="{FF2B5EF4-FFF2-40B4-BE49-F238E27FC236}">
                <a16:creationId xmlns:a16="http://schemas.microsoft.com/office/drawing/2014/main" id="{88E5B2B7-319C-10E7-4B15-676D81CED7EE}"/>
              </a:ext>
            </a:extLst>
          </p:cNvPr>
          <p:cNvPicPr>
            <a:picLocks noChangeAspect="1"/>
          </p:cNvPicPr>
          <p:nvPr/>
        </p:nvPicPr>
        <p:blipFill>
          <a:blip r:embed="rId3"/>
          <a:stretch>
            <a:fillRect/>
          </a:stretch>
        </p:blipFill>
        <p:spPr>
          <a:xfrm>
            <a:off x="2209800" y="4213920"/>
            <a:ext cx="7772400" cy="2037528"/>
          </a:xfrm>
          <a:prstGeom prst="rect">
            <a:avLst/>
          </a:prstGeom>
        </p:spPr>
      </p:pic>
    </p:spTree>
    <p:extLst>
      <p:ext uri="{BB962C8B-B14F-4D97-AF65-F5344CB8AC3E}">
        <p14:creationId xmlns:p14="http://schemas.microsoft.com/office/powerpoint/2010/main" val="113806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A844-13B2-602C-7C0C-1B6EDB4618A6}"/>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Experiments</a:t>
            </a:r>
          </a:p>
        </p:txBody>
      </p:sp>
      <p:pic>
        <p:nvPicPr>
          <p:cNvPr id="5" name="Content Placeholder 4" descr="A screenshot of a computer&#10;&#10;Description automatically generated">
            <a:extLst>
              <a:ext uri="{FF2B5EF4-FFF2-40B4-BE49-F238E27FC236}">
                <a16:creationId xmlns:a16="http://schemas.microsoft.com/office/drawing/2014/main" id="{678724DA-F565-0C3A-757A-4AFD74A4EE56}"/>
              </a:ext>
            </a:extLst>
          </p:cNvPr>
          <p:cNvPicPr>
            <a:picLocks noGrp="1" noChangeAspect="1"/>
          </p:cNvPicPr>
          <p:nvPr>
            <p:ph idx="1"/>
          </p:nvPr>
        </p:nvPicPr>
        <p:blipFill>
          <a:blip r:embed="rId2"/>
          <a:stretch>
            <a:fillRect/>
          </a:stretch>
        </p:blipFill>
        <p:spPr>
          <a:xfrm>
            <a:off x="1584414" y="2407516"/>
            <a:ext cx="9023171" cy="4351338"/>
          </a:xfrm>
        </p:spPr>
      </p:pic>
    </p:spTree>
    <p:extLst>
      <p:ext uri="{BB962C8B-B14F-4D97-AF65-F5344CB8AC3E}">
        <p14:creationId xmlns:p14="http://schemas.microsoft.com/office/powerpoint/2010/main" val="4187811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106</TotalTime>
  <Words>728</Words>
  <Application>Microsoft Macintosh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Calibri</vt:lpstr>
      <vt:lpstr>Times New Roman</vt:lpstr>
      <vt:lpstr>Office Theme</vt:lpstr>
      <vt:lpstr>User Authentication System </vt:lpstr>
      <vt:lpstr>Introduction</vt:lpstr>
      <vt:lpstr>Problem Statement Develop a user authentication system using Node.js, Express.js, and MongoDB to provide secure access  to web applications. The system should allow users to register with an email and password,  verify their email through a verification code, and securely login to access protected resources.</vt:lpstr>
      <vt:lpstr>Deliverables &amp; Evaluation Criteria</vt:lpstr>
      <vt:lpstr>Experiments </vt:lpstr>
      <vt:lpstr>Experiments</vt:lpstr>
      <vt:lpstr>Experiments</vt:lpstr>
      <vt:lpstr>Experiments</vt:lpstr>
      <vt:lpstr>Experiments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Authentication System </dc:title>
  <dc:creator>Naveen Krishna Sudanagunta</dc:creator>
  <cp:lastModifiedBy>Naveen Krishna Sudanagunta</cp:lastModifiedBy>
  <cp:revision>2</cp:revision>
  <dcterms:created xsi:type="dcterms:W3CDTF">2024-04-18T15:32:49Z</dcterms:created>
  <dcterms:modified xsi:type="dcterms:W3CDTF">2024-04-20T01:39:41Z</dcterms:modified>
</cp:coreProperties>
</file>