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F3F6-315B-4863-9EAC-179565A94EDB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4555-34BC-4DC6-B998-C6D736AF3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F3F6-315B-4863-9EAC-179565A94EDB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4555-34BC-4DC6-B998-C6D736AF3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F3F6-315B-4863-9EAC-179565A94EDB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4555-34BC-4DC6-B998-C6D736AF3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F3F6-315B-4863-9EAC-179565A94EDB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4555-34BC-4DC6-B998-C6D736AF3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F3F6-315B-4863-9EAC-179565A94EDB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4555-34BC-4DC6-B998-C6D736AF3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F3F6-315B-4863-9EAC-179565A94EDB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4555-34BC-4DC6-B998-C6D736AF3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F3F6-315B-4863-9EAC-179565A94EDB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4555-34BC-4DC6-B998-C6D736AF3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F3F6-315B-4863-9EAC-179565A94EDB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4555-34BC-4DC6-B998-C6D736AF3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F3F6-315B-4863-9EAC-179565A94EDB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4555-34BC-4DC6-B998-C6D736AF3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F3F6-315B-4863-9EAC-179565A94EDB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4555-34BC-4DC6-B998-C6D736AF3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F3F6-315B-4863-9EAC-179565A94EDB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4555-34BC-4DC6-B998-C6D736AF3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CF3F6-315B-4863-9EAC-179565A94EDB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34555-34BC-4DC6-B998-C6D736AF3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09800" y="865577"/>
          <a:ext cx="6096000" cy="1191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4388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 Analysis</a:t>
                      </a:r>
                      <a:endParaRPr lang="en-US" sz="1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/>
                </a:tc>
              </a:tr>
              <a:tr h="7529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Most demanded product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Product</a:t>
                      </a:r>
                      <a:r>
                        <a:rPr lang="en-US" sz="1400" baseline="0" dirty="0" smtClean="0"/>
                        <a:t> quantity analysis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Product category analysis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09800" y="3657600"/>
          <a:ext cx="60960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47029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Store 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Geographic 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Store Discount</a:t>
                      </a:r>
                    </a:p>
                  </a:txBody>
                  <a:tcPr/>
                </a:tc>
              </a:tr>
              <a:tr h="8251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Store/supplier performance</a:t>
                      </a:r>
                      <a:r>
                        <a:rPr lang="en-US" sz="1400" baseline="0" dirty="0" smtClean="0"/>
                        <a:t> analysis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Supplier analysis</a:t>
                      </a:r>
                      <a:r>
                        <a:rPr lang="en-US" sz="1400" baseline="0" dirty="0" smtClean="0"/>
                        <a:t> according to location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Supplier discount analysis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09800" y="2209800"/>
          <a:ext cx="6096000" cy="1313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04809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 Analysis</a:t>
                      </a:r>
                      <a:endParaRPr lang="en-US" sz="1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Region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r>
                        <a:rPr lang="en-US" baseline="0" dirty="0" smtClean="0"/>
                        <a:t> return Analysis</a:t>
                      </a:r>
                      <a:endParaRPr lang="en-US" dirty="0"/>
                    </a:p>
                  </a:txBody>
                  <a:tcPr/>
                </a:tc>
              </a:tr>
              <a:tr h="6730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Customer</a:t>
                      </a:r>
                      <a:r>
                        <a:rPr lang="en-US" sz="1400" baseline="0" dirty="0" smtClean="0"/>
                        <a:t> order analysis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Customer and supplier region analysis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Customer returned</a:t>
                      </a:r>
                      <a:r>
                        <a:rPr lang="en-US" sz="1400" baseline="0" dirty="0" smtClean="0"/>
                        <a:t> analysis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09800" y="5057141"/>
          <a:ext cx="6096000" cy="1496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705691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Employee Analysis</a:t>
                      </a:r>
                      <a:endParaRPr lang="en-US" sz="1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r>
                        <a:rPr lang="en-US" baseline="0" dirty="0" smtClean="0"/>
                        <a:t> 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 tenure </a:t>
                      </a:r>
                      <a:endParaRPr lang="en-US" dirty="0"/>
                    </a:p>
                  </a:txBody>
                  <a:tcPr/>
                </a:tc>
              </a:tr>
              <a:tr h="7903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Employee analysis</a:t>
                      </a:r>
                      <a:r>
                        <a:rPr lang="en-US" sz="1400" baseline="0" dirty="0" smtClean="0"/>
                        <a:t> region wise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Employee performance analysis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Employee tenure analysis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0" y="228600"/>
            <a:ext cx="91440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NORTHWIND SALES ANALYSIS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" y="4191000"/>
            <a:ext cx="1905000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Store Analysis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2400" y="5562600"/>
            <a:ext cx="1905000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Employee </a:t>
            </a:r>
            <a:r>
              <a:rPr lang="en-US" sz="17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Analysi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8600" y="1295400"/>
            <a:ext cx="1828800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Product</a:t>
            </a:r>
            <a:r>
              <a:rPr lang="en-US" sz="17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7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Analysis</a:t>
            </a:r>
            <a:endParaRPr lang="en-US" sz="17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52400" y="2667000"/>
            <a:ext cx="1905000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Customer</a:t>
            </a:r>
            <a:r>
              <a:rPr 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Analysis</a:t>
            </a:r>
            <a:endParaRPr lang="en-US" sz="1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77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PC</cp:lastModifiedBy>
  <cp:revision>10</cp:revision>
  <dcterms:created xsi:type="dcterms:W3CDTF">2023-11-07T09:53:15Z</dcterms:created>
  <dcterms:modified xsi:type="dcterms:W3CDTF">2023-11-08T11:10:44Z</dcterms:modified>
</cp:coreProperties>
</file>