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766" r:id="rId2"/>
  </p:sldMasterIdLst>
  <p:notesMasterIdLst>
    <p:notesMasterId r:id="rId13"/>
  </p:notesMasterIdLst>
  <p:sldIdLst>
    <p:sldId id="256" r:id="rId3"/>
    <p:sldId id="257" r:id="rId4"/>
    <p:sldId id="258" r:id="rId5"/>
    <p:sldId id="259" r:id="rId6"/>
    <p:sldId id="264" r:id="rId7"/>
    <p:sldId id="265" r:id="rId8"/>
    <p:sldId id="263" r:id="rId9"/>
    <p:sldId id="260" r:id="rId10"/>
    <p:sldId id="261" r:id="rId11"/>
    <p:sldId id="262"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hg/wVzJmyMG5kAbdOVI1pDzc0YX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9" autoAdjust="0"/>
    <p:restoredTop sz="94660"/>
  </p:normalViewPr>
  <p:slideViewPr>
    <p:cSldViewPr snapToGrid="0">
      <p:cViewPr varScale="1">
        <p:scale>
          <a:sx n="98" d="100"/>
          <a:sy n="98" d="100"/>
        </p:scale>
        <p:origin x="516" y="72"/>
      </p:cViewPr>
      <p:guideLst>
        <p:guide orient="horz" pos="2395"/>
        <p:guide pos="2880"/>
        <p:guide orient="horz" pos="1429"/>
        <p:guide pos="423"/>
        <p:guide orient="horz" pos="158"/>
        <p:guide orient="horz" pos="2787"/>
        <p:guide pos="2001"/>
        <p:guide pos="33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9"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38" Type="http://schemas.openxmlformats.org/officeDocument/2006/relationships/presProps" Target="presProps.xml"/><Relationship Id="rId2" Type="http://schemas.openxmlformats.org/officeDocument/2006/relationships/slideMaster" Target="slideMasters/slideMaster2.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1"/>
        <p:cNvGrpSpPr/>
        <p:nvPr/>
      </p:nvGrpSpPr>
      <p:grpSpPr>
        <a:xfrm>
          <a:off x="0" y="0"/>
          <a:ext cx="0" cy="0"/>
          <a:chOff x="0" y="0"/>
          <a:chExt cx="0" cy="0"/>
        </a:xfrm>
      </p:grpSpPr>
      <p:sp>
        <p:nvSpPr>
          <p:cNvPr id="3652" name="Google Shape;3652;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53" name="Google Shape;3653;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8"/>
        <p:cNvGrpSpPr/>
        <p:nvPr/>
      </p:nvGrpSpPr>
      <p:grpSpPr>
        <a:xfrm>
          <a:off x="0" y="0"/>
          <a:ext cx="0" cy="0"/>
          <a:chOff x="0" y="0"/>
          <a:chExt cx="0" cy="0"/>
        </a:xfrm>
      </p:grpSpPr>
      <p:sp>
        <p:nvSpPr>
          <p:cNvPr id="3659" name="Google Shape;3659;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60" name="Google Shape;3660;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5"/>
        <p:cNvGrpSpPr/>
        <p:nvPr/>
      </p:nvGrpSpPr>
      <p:grpSpPr>
        <a:xfrm>
          <a:off x="0" y="0"/>
          <a:ext cx="0" cy="0"/>
          <a:chOff x="0" y="0"/>
          <a:chExt cx="0" cy="0"/>
        </a:xfrm>
      </p:grpSpPr>
      <p:sp>
        <p:nvSpPr>
          <p:cNvPr id="3666" name="Google Shape;3666;g1f5d965ad35_0_1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7" name="Google Shape;3667;g1f5d965ad35_0_18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5"/>
        <p:cNvGrpSpPr/>
        <p:nvPr/>
      </p:nvGrpSpPr>
      <p:grpSpPr>
        <a:xfrm>
          <a:off x="0" y="0"/>
          <a:ext cx="0" cy="0"/>
          <a:chOff x="0" y="0"/>
          <a:chExt cx="0" cy="0"/>
        </a:xfrm>
      </p:grpSpPr>
      <p:sp>
        <p:nvSpPr>
          <p:cNvPr id="3676" name="Google Shape;3676;g2139e008f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77" name="Google Shape;3677;g2139e008f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2"/>
        <p:cNvGrpSpPr/>
        <p:nvPr/>
      </p:nvGrpSpPr>
      <p:grpSpPr>
        <a:xfrm>
          <a:off x="0" y="0"/>
          <a:ext cx="0" cy="0"/>
          <a:chOff x="0" y="0"/>
          <a:chExt cx="0" cy="0"/>
        </a:xfrm>
      </p:grpSpPr>
      <p:sp>
        <p:nvSpPr>
          <p:cNvPr id="3683" name="Google Shape;3683;g1f5d965ad35_0_3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4" name="Google Shape;3684;g1f5d965ad35_0_3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6"/>
        <p:cNvGrpSpPr/>
        <p:nvPr/>
      </p:nvGrpSpPr>
      <p:grpSpPr>
        <a:xfrm>
          <a:off x="0" y="0"/>
          <a:ext cx="0" cy="0"/>
          <a:chOff x="0" y="0"/>
          <a:chExt cx="0" cy="0"/>
        </a:xfrm>
      </p:grpSpPr>
      <p:sp>
        <p:nvSpPr>
          <p:cNvPr id="3697" name="Google Shape;3697;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98" name="Google Shape;3698;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2"/>
        <p:cNvGrpSpPr/>
        <p:nvPr/>
      </p:nvGrpSpPr>
      <p:grpSpPr>
        <a:xfrm>
          <a:off x="0" y="0"/>
          <a:ext cx="0" cy="0"/>
          <a:chOff x="0" y="0"/>
          <a:chExt cx="0" cy="0"/>
        </a:xfrm>
      </p:grpSpPr>
      <p:sp>
        <p:nvSpPr>
          <p:cNvPr id="3703" name="Google Shape;3703;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04" name="Google Shape;3704;p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8.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8.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Master" Target="../slideMasters/slideMaster1.xml"/><Relationship Id="rId5" Type="http://schemas.openxmlformats.org/officeDocument/2006/relationships/image" Target="../media/image31.png"/><Relationship Id="rId4" Type="http://schemas.openxmlformats.org/officeDocument/2006/relationships/image" Target="../media/image30.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32.png"/></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pn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g"/><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7.png"/></Relationships>
</file>

<file path=ppt/slideLayouts/_rels/slideLayout2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2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7.png"/></Relationships>
</file>

<file path=ppt/slideLayouts/_rels/slideLayout2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2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Master" Target="../slideMasters/slideMaster2.xml"/><Relationship Id="rId5" Type="http://schemas.openxmlformats.org/officeDocument/2006/relationships/image" Target="../media/image31.png"/><Relationship Id="rId4" Type="http://schemas.openxmlformats.org/officeDocument/2006/relationships/image" Target="../media/image30.png"/></Relationships>
</file>

<file path=ppt/slideLayouts/_rels/slideLayout2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32.png"/></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g"/><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g"/><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png"/><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alphaModFix/>
          </a:blip>
          <a:src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a:alphaModFix/>
          </a:blip>
          <a:srcRect l="11613" t="29182"/>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a:alphaModFix/>
          </a:blip>
          <a:srcRect t="-453" b="47599"/>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a:alphaModFix/>
          </a:blip>
          <a:srcRect t="-453" b="47599"/>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alphaModFix/>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alphaModFix/>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alphaModFix/>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t="1816" b="12611"/>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a:alphaModFix/>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alphaModFix/>
            </a:blip>
            <a:srcRect t="2687" b="12936"/>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372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alphaModFix/>
            </a:blip>
            <a:srcRect t="2687" b="12936"/>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372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a:alphaModFix/>
          </a:blip>
          <a:srcRect l="20567" r="20566" b="45930"/>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a:alphaModFix/>
          </a:blip>
          <a:srcRect l="20443" r="22451"/>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1829"/>
        <p:cNvGrpSpPr/>
        <p:nvPr/>
      </p:nvGrpSpPr>
      <p:grpSpPr>
        <a:xfrm>
          <a:off x="0" y="0"/>
          <a:ext cx="0" cy="0"/>
          <a:chOff x="0" y="0"/>
          <a:chExt cx="0" cy="0"/>
        </a:xfrm>
      </p:grpSpPr>
      <p:pic>
        <p:nvPicPr>
          <p:cNvPr id="1830" name="Google Shape;1830;g1f5d965ad35_0_1844" descr="Diagram&#10;&#10;Description automatically generated"/>
          <p:cNvPicPr preferRelativeResize="0"/>
          <p:nvPr/>
        </p:nvPicPr>
        <p:blipFill rotWithShape="1">
          <a:blip r:embed="rId2">
            <a:alphaModFix/>
          </a:blip>
          <a:srcRect/>
          <a:stretch/>
        </p:blipFill>
        <p:spPr>
          <a:xfrm>
            <a:off x="0" y="4141"/>
            <a:ext cx="9143999" cy="5135218"/>
          </a:xfrm>
          <a:prstGeom prst="rect">
            <a:avLst/>
          </a:prstGeom>
          <a:noFill/>
          <a:ln>
            <a:noFill/>
          </a:ln>
        </p:spPr>
      </p:pic>
      <p:cxnSp>
        <p:nvCxnSpPr>
          <p:cNvPr id="1831" name="Google Shape;1831;g1f5d965ad35_0_1844"/>
          <p:cNvCxnSpPr/>
          <p:nvPr/>
        </p:nvCxnSpPr>
        <p:spPr>
          <a:xfrm>
            <a:off x="343814" y="3257405"/>
            <a:ext cx="527100" cy="0"/>
          </a:xfrm>
          <a:prstGeom prst="straightConnector1">
            <a:avLst/>
          </a:prstGeom>
          <a:noFill/>
          <a:ln w="28575" cap="flat" cmpd="sng">
            <a:solidFill>
              <a:srgbClr val="22366A"/>
            </a:solidFill>
            <a:prstDash val="solid"/>
            <a:round/>
            <a:headEnd type="none" w="sm" len="sm"/>
            <a:tailEnd type="none" w="sm" len="sm"/>
          </a:ln>
        </p:spPr>
      </p:cxnSp>
      <p:sp>
        <p:nvSpPr>
          <p:cNvPr id="1832" name="Google Shape;1832;g1f5d965ad35_0_1844"/>
          <p:cNvSpPr txBox="1">
            <a:spLocks noGrp="1"/>
          </p:cNvSpPr>
          <p:nvPr>
            <p:ph type="body" idx="1"/>
          </p:nvPr>
        </p:nvSpPr>
        <p:spPr>
          <a:xfrm>
            <a:off x="261254" y="2640951"/>
            <a:ext cx="3311700" cy="44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833"/>
        <p:cNvGrpSpPr/>
        <p:nvPr/>
      </p:nvGrpSpPr>
      <p:grpSpPr>
        <a:xfrm>
          <a:off x="0" y="0"/>
          <a:ext cx="0" cy="0"/>
          <a:chOff x="0" y="0"/>
          <a:chExt cx="0" cy="0"/>
        </a:xfrm>
      </p:grpSpPr>
      <p:pic>
        <p:nvPicPr>
          <p:cNvPr id="1834" name="Google Shape;1834;g1f5d965ad35_0_1848" descr="A picture containing person, computer, indoor&#10;&#10;Description automatically generated"/>
          <p:cNvPicPr preferRelativeResize="0"/>
          <p:nvPr/>
        </p:nvPicPr>
        <p:blipFill rotWithShape="1">
          <a:blip r:embed="rId2">
            <a:alphaModFix/>
          </a:blip>
          <a:srcRect r="11111"/>
          <a:stretch/>
        </p:blipFill>
        <p:spPr>
          <a:xfrm flipH="1">
            <a:off x="0" y="0"/>
            <a:ext cx="9144000" cy="5143494"/>
          </a:xfrm>
          <a:prstGeom prst="rect">
            <a:avLst/>
          </a:prstGeom>
          <a:noFill/>
          <a:ln>
            <a:noFill/>
          </a:ln>
        </p:spPr>
      </p:pic>
      <p:pic>
        <p:nvPicPr>
          <p:cNvPr id="1835" name="Google Shape;1835;g1f5d965ad35_0_1848" descr="Shape&#10;&#10;Description automatically generated with low confidence"/>
          <p:cNvPicPr preferRelativeResize="0"/>
          <p:nvPr/>
        </p:nvPicPr>
        <p:blipFill rotWithShape="1">
          <a:blip r:embed="rId3">
            <a:alphaModFix/>
          </a:blip>
          <a:srcRect/>
          <a:stretch/>
        </p:blipFill>
        <p:spPr>
          <a:xfrm>
            <a:off x="0" y="6"/>
            <a:ext cx="9143988" cy="5147999"/>
          </a:xfrm>
          <a:prstGeom prst="rect">
            <a:avLst/>
          </a:prstGeom>
          <a:noFill/>
          <a:ln>
            <a:noFill/>
          </a:ln>
        </p:spPr>
      </p:pic>
      <p:sp>
        <p:nvSpPr>
          <p:cNvPr id="1836" name="Google Shape;1836;g1f5d965ad35_0_1848"/>
          <p:cNvSpPr/>
          <p:nvPr/>
        </p:nvSpPr>
        <p:spPr>
          <a:xfrm>
            <a:off x="0" y="638171"/>
            <a:ext cx="4734000" cy="40308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837" name="Google Shape;1837;g1f5d965ad35_0_1848"/>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838" name="Google Shape;1838;g1f5d965ad35_0_1848"/>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39" name="Google Shape;1839;g1f5d965ad35_0_1848"/>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840"/>
        <p:cNvGrpSpPr/>
        <p:nvPr/>
      </p:nvGrpSpPr>
      <p:grpSpPr>
        <a:xfrm>
          <a:off x="0" y="0"/>
          <a:ext cx="0" cy="0"/>
          <a:chOff x="0" y="0"/>
          <a:chExt cx="0" cy="0"/>
        </a:xfrm>
      </p:grpSpPr>
      <p:pic>
        <p:nvPicPr>
          <p:cNvPr id="1841" name="Google Shape;1841;g1f5d965ad35_0_1855" descr="Shape&#10;&#10;Description automatically generated with low confidence"/>
          <p:cNvPicPr preferRelativeResize="0"/>
          <p:nvPr/>
        </p:nvPicPr>
        <p:blipFill rotWithShape="1">
          <a:blip r:embed="rId2">
            <a:alphaModFix/>
          </a:blip>
          <a:srcRect/>
          <a:stretch/>
        </p:blipFill>
        <p:spPr>
          <a:xfrm>
            <a:off x="0" y="0"/>
            <a:ext cx="9143988" cy="5147999"/>
          </a:xfrm>
          <a:prstGeom prst="rect">
            <a:avLst/>
          </a:prstGeom>
          <a:noFill/>
          <a:ln>
            <a:noFill/>
          </a:ln>
        </p:spPr>
      </p:pic>
      <p:grpSp>
        <p:nvGrpSpPr>
          <p:cNvPr id="1842" name="Google Shape;1842;g1f5d965ad35_0_1855"/>
          <p:cNvGrpSpPr/>
          <p:nvPr/>
        </p:nvGrpSpPr>
        <p:grpSpPr>
          <a:xfrm>
            <a:off x="270525" y="225963"/>
            <a:ext cx="175200" cy="4248355"/>
            <a:chOff x="270520" y="1140367"/>
            <a:chExt cx="175200" cy="4733543"/>
          </a:xfrm>
        </p:grpSpPr>
        <p:grpSp>
          <p:nvGrpSpPr>
            <p:cNvPr id="1843" name="Google Shape;1843;g1f5d965ad35_0_1855"/>
            <p:cNvGrpSpPr/>
            <p:nvPr/>
          </p:nvGrpSpPr>
          <p:grpSpPr>
            <a:xfrm>
              <a:off x="270520" y="4549711"/>
              <a:ext cx="175200" cy="1324199"/>
              <a:chOff x="129115" y="4606273"/>
              <a:chExt cx="175200" cy="1324199"/>
            </a:xfrm>
          </p:grpSpPr>
          <p:sp>
            <p:nvSpPr>
              <p:cNvPr id="1844" name="Google Shape;1844;g1f5d965ad35_0_1855"/>
              <p:cNvSpPr/>
              <p:nvPr/>
            </p:nvSpPr>
            <p:spPr>
              <a:xfrm>
                <a:off x="129115" y="4606273"/>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845" name="Google Shape;1845;g1f5d965ad35_0_1855"/>
              <p:cNvCxnSpPr/>
              <p:nvPr/>
            </p:nvCxnSpPr>
            <p:spPr>
              <a:xfrm>
                <a:off x="216745" y="4817772"/>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1846" name="Google Shape;1846;g1f5d965ad35_0_1855"/>
            <p:cNvGrpSpPr/>
            <p:nvPr/>
          </p:nvGrpSpPr>
          <p:grpSpPr>
            <a:xfrm>
              <a:off x="270520" y="1140367"/>
              <a:ext cx="175200" cy="3018423"/>
              <a:chOff x="129115" y="1196929"/>
              <a:chExt cx="175200" cy="3018423"/>
            </a:xfrm>
          </p:grpSpPr>
          <p:cxnSp>
            <p:nvCxnSpPr>
              <p:cNvPr id="1847" name="Google Shape;1847;g1f5d965ad35_0_1855"/>
              <p:cNvCxnSpPr/>
              <p:nvPr/>
            </p:nvCxnSpPr>
            <p:spPr>
              <a:xfrm>
                <a:off x="216745" y="1402852"/>
                <a:ext cx="0" cy="2812500"/>
              </a:xfrm>
              <a:prstGeom prst="straightConnector1">
                <a:avLst/>
              </a:prstGeom>
              <a:noFill/>
              <a:ln w="12700" cap="flat" cmpd="sng">
                <a:solidFill>
                  <a:schemeClr val="dk2"/>
                </a:solidFill>
                <a:prstDash val="solid"/>
                <a:round/>
                <a:headEnd type="none" w="sm" len="sm"/>
                <a:tailEnd type="none" w="sm" len="sm"/>
              </a:ln>
            </p:spPr>
          </p:cxnSp>
          <p:sp>
            <p:nvSpPr>
              <p:cNvPr id="1848" name="Google Shape;1848;g1f5d965ad35_0_1855"/>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1849"/>
        <p:cNvGrpSpPr/>
        <p:nvPr/>
      </p:nvGrpSpPr>
      <p:grpSpPr>
        <a:xfrm>
          <a:off x="0" y="0"/>
          <a:ext cx="0" cy="0"/>
          <a:chOff x="0" y="0"/>
          <a:chExt cx="0" cy="0"/>
        </a:xfrm>
      </p:grpSpPr>
      <p:pic>
        <p:nvPicPr>
          <p:cNvPr id="1850" name="Google Shape;1850;g1f5d965ad35_0_1864" descr="A computer on a table&#10;&#10;Description automatically generated with medium confidence"/>
          <p:cNvPicPr preferRelativeResize="0"/>
          <p:nvPr/>
        </p:nvPicPr>
        <p:blipFill rotWithShape="1">
          <a:blip r:embed="rId2">
            <a:alphaModFix/>
          </a:blip>
          <a:srcRect t="8555" r="1748" b="8546"/>
          <a:stretch/>
        </p:blipFill>
        <p:spPr>
          <a:xfrm>
            <a:off x="-1" y="-1"/>
            <a:ext cx="9144000" cy="5143499"/>
          </a:xfrm>
          <a:prstGeom prst="rect">
            <a:avLst/>
          </a:prstGeom>
          <a:noFill/>
          <a:ln>
            <a:noFill/>
          </a:ln>
        </p:spPr>
      </p:pic>
      <p:pic>
        <p:nvPicPr>
          <p:cNvPr id="1851" name="Google Shape;1851;g1f5d965ad35_0_1864"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1852" name="Google Shape;1852;g1f5d965ad35_0_1864"/>
          <p:cNvSpPr/>
          <p:nvPr/>
        </p:nvSpPr>
        <p:spPr>
          <a:xfrm>
            <a:off x="2240495" y="1407885"/>
            <a:ext cx="4811700" cy="7680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853" name="Google Shape;1853;g1f5d965ad35_0_1864"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1854" name="Google Shape;1854;g1f5d965ad35_0_1864"/>
          <p:cNvSpPr/>
          <p:nvPr/>
        </p:nvSpPr>
        <p:spPr>
          <a:xfrm>
            <a:off x="2233323" y="613458"/>
            <a:ext cx="4818600" cy="7944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55" name="Google Shape;1855;g1f5d965ad35_0_1864"/>
          <p:cNvSpPr txBox="1">
            <a:spLocks noGrp="1"/>
          </p:cNvSpPr>
          <p:nvPr>
            <p:ph type="body" idx="1"/>
          </p:nvPr>
        </p:nvSpPr>
        <p:spPr>
          <a:xfrm>
            <a:off x="2634216" y="802314"/>
            <a:ext cx="4017000" cy="4494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56" name="Google Shape;1856;g1f5d965ad35_0_1864"/>
          <p:cNvSpPr txBox="1">
            <a:spLocks noGrp="1"/>
          </p:cNvSpPr>
          <p:nvPr>
            <p:ph type="body" idx="2"/>
          </p:nvPr>
        </p:nvSpPr>
        <p:spPr>
          <a:xfrm>
            <a:off x="4079630" y="1996884"/>
            <a:ext cx="2722200" cy="4494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1857"/>
        <p:cNvGrpSpPr/>
        <p:nvPr/>
      </p:nvGrpSpPr>
      <p:grpSpPr>
        <a:xfrm>
          <a:off x="0" y="0"/>
          <a:ext cx="0" cy="0"/>
          <a:chOff x="0" y="0"/>
          <a:chExt cx="0" cy="0"/>
        </a:xfrm>
      </p:grpSpPr>
      <p:pic>
        <p:nvPicPr>
          <p:cNvPr id="1858" name="Google Shape;1858;g1f5d965ad35_0_1872" descr="Graphical user interface, application&#10;&#10;Description automatically generated"/>
          <p:cNvPicPr preferRelativeResize="0"/>
          <p:nvPr/>
        </p:nvPicPr>
        <p:blipFill rotWithShape="1">
          <a:blip r:embed="rId2">
            <a:alphaModFix/>
          </a:blip>
          <a:srcRect/>
          <a:stretch/>
        </p:blipFill>
        <p:spPr>
          <a:xfrm>
            <a:off x="0" y="0"/>
            <a:ext cx="9143999" cy="5143499"/>
          </a:xfrm>
          <a:prstGeom prst="rect">
            <a:avLst/>
          </a:prstGeom>
          <a:noFill/>
          <a:ln>
            <a:noFill/>
          </a:ln>
        </p:spPr>
      </p:pic>
      <p:pic>
        <p:nvPicPr>
          <p:cNvPr id="1859" name="Google Shape;1859;g1f5d965ad35_0_1872" descr="Shape&#10;&#10;Description automatically generated with low confidence"/>
          <p:cNvPicPr preferRelativeResize="0"/>
          <p:nvPr/>
        </p:nvPicPr>
        <p:blipFill rotWithShape="1">
          <a:blip r:embed="rId3">
            <a:alphaModFix/>
          </a:blip>
          <a:srcRect/>
          <a:stretch/>
        </p:blipFill>
        <p:spPr>
          <a:xfrm>
            <a:off x="0" y="0"/>
            <a:ext cx="9143999" cy="5143499"/>
          </a:xfrm>
          <a:prstGeom prst="rect">
            <a:avLst/>
          </a:prstGeom>
          <a:noFill/>
          <a:ln>
            <a:noFill/>
          </a:ln>
        </p:spPr>
      </p:pic>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1860"/>
        <p:cNvGrpSpPr/>
        <p:nvPr/>
      </p:nvGrpSpPr>
      <p:grpSpPr>
        <a:xfrm>
          <a:off x="0" y="0"/>
          <a:ext cx="0" cy="0"/>
          <a:chOff x="0" y="0"/>
          <a:chExt cx="0" cy="0"/>
        </a:xfrm>
      </p:grpSpPr>
      <p:pic>
        <p:nvPicPr>
          <p:cNvPr id="1861" name="Google Shape;1861;g1f5d965ad35_0_1875"/>
          <p:cNvPicPr preferRelativeResize="0"/>
          <p:nvPr/>
        </p:nvPicPr>
        <p:blipFill rotWithShape="1">
          <a:blip r:embed="rId2">
            <a:alphaModFix amt="95000"/>
          </a:blip>
          <a:srcRect l="39364" r="3593"/>
          <a:stretch/>
        </p:blipFill>
        <p:spPr>
          <a:xfrm>
            <a:off x="4743084" y="0"/>
            <a:ext cx="4400917" cy="5143495"/>
          </a:xfrm>
          <a:prstGeom prst="rect">
            <a:avLst/>
          </a:prstGeom>
          <a:noFill/>
          <a:ln>
            <a:noFill/>
          </a:ln>
        </p:spPr>
      </p:pic>
      <p:pic>
        <p:nvPicPr>
          <p:cNvPr id="1862" name="Google Shape;1862;g1f5d965ad35_0_1875" descr="Shape&#10;&#10;Description automatically generated with low confidence"/>
          <p:cNvPicPr preferRelativeResize="0"/>
          <p:nvPr/>
        </p:nvPicPr>
        <p:blipFill rotWithShape="1">
          <a:blip r:embed="rId3">
            <a:alphaModFix/>
          </a:blip>
          <a:srcRect/>
          <a:stretch/>
        </p:blipFill>
        <p:spPr>
          <a:xfrm>
            <a:off x="0" y="6"/>
            <a:ext cx="9143988" cy="5143492"/>
          </a:xfrm>
          <a:prstGeom prst="rect">
            <a:avLst/>
          </a:prstGeom>
          <a:noFill/>
          <a:ln>
            <a:noFill/>
          </a:ln>
        </p:spPr>
      </p:pic>
      <p:sp>
        <p:nvSpPr>
          <p:cNvPr id="1863" name="Google Shape;1863;g1f5d965ad35_0_1875"/>
          <p:cNvSpPr txBox="1">
            <a:spLocks noGrp="1"/>
          </p:cNvSpPr>
          <p:nvPr>
            <p:ph type="body" idx="1"/>
          </p:nvPr>
        </p:nvSpPr>
        <p:spPr>
          <a:xfrm>
            <a:off x="135732" y="756211"/>
            <a:ext cx="4436400" cy="343500"/>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64" name="Google Shape;1864;g1f5d965ad35_0_1875"/>
          <p:cNvSpPr txBox="1">
            <a:spLocks noGrp="1"/>
          </p:cNvSpPr>
          <p:nvPr>
            <p:ph type="body" idx="2"/>
          </p:nvPr>
        </p:nvSpPr>
        <p:spPr>
          <a:xfrm>
            <a:off x="135732" y="1194361"/>
            <a:ext cx="4265100" cy="21396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65" name="Google Shape;1865;g1f5d965ad35_0_187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66" name="Google Shape;1866;g1f5d965ad35_0_187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1867"/>
        <p:cNvGrpSpPr/>
        <p:nvPr/>
      </p:nvGrpSpPr>
      <p:grpSpPr>
        <a:xfrm>
          <a:off x="0" y="0"/>
          <a:ext cx="0" cy="0"/>
          <a:chOff x="0" y="0"/>
          <a:chExt cx="0" cy="0"/>
        </a:xfrm>
      </p:grpSpPr>
      <p:pic>
        <p:nvPicPr>
          <p:cNvPr id="1868" name="Google Shape;1868;g1f5d965ad35_0_1882"/>
          <p:cNvPicPr preferRelativeResize="0"/>
          <p:nvPr/>
        </p:nvPicPr>
        <p:blipFill rotWithShape="1">
          <a:blip r:embed="rId2">
            <a:alphaModFix/>
          </a:blip>
          <a:srcRect l="16977" t="14935" r="19505" b="5408"/>
          <a:stretch/>
        </p:blipFill>
        <p:spPr>
          <a:xfrm>
            <a:off x="6412523" y="0"/>
            <a:ext cx="2731477" cy="5143500"/>
          </a:xfrm>
          <a:prstGeom prst="rect">
            <a:avLst/>
          </a:prstGeom>
          <a:noFill/>
          <a:ln>
            <a:noFill/>
          </a:ln>
        </p:spPr>
      </p:pic>
      <p:pic>
        <p:nvPicPr>
          <p:cNvPr id="1869" name="Google Shape;1869;g1f5d965ad35_0_1882" descr="Shape&#10;&#10;Description automatically generated with low confidence"/>
          <p:cNvPicPr preferRelativeResize="0"/>
          <p:nvPr/>
        </p:nvPicPr>
        <p:blipFill rotWithShape="1">
          <a:blip r:embed="rId3">
            <a:alphaModFix/>
          </a:blip>
          <a:srcRect/>
          <a:stretch/>
        </p:blipFill>
        <p:spPr>
          <a:xfrm>
            <a:off x="0" y="6"/>
            <a:ext cx="9143988" cy="5143492"/>
          </a:xfrm>
          <a:prstGeom prst="rect">
            <a:avLst/>
          </a:prstGeom>
          <a:noFill/>
          <a:ln>
            <a:noFill/>
          </a:ln>
        </p:spPr>
      </p:pic>
      <p:sp>
        <p:nvSpPr>
          <p:cNvPr id="1870" name="Google Shape;1870;g1f5d965ad35_0_1882"/>
          <p:cNvSpPr txBox="1">
            <a:spLocks noGrp="1"/>
          </p:cNvSpPr>
          <p:nvPr>
            <p:ph type="body" idx="1"/>
          </p:nvPr>
        </p:nvSpPr>
        <p:spPr>
          <a:xfrm>
            <a:off x="135732" y="756211"/>
            <a:ext cx="4436400" cy="343500"/>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1" name="Google Shape;1871;g1f5d965ad35_0_1882"/>
          <p:cNvSpPr txBox="1">
            <a:spLocks noGrp="1"/>
          </p:cNvSpPr>
          <p:nvPr>
            <p:ph type="body" idx="2"/>
          </p:nvPr>
        </p:nvSpPr>
        <p:spPr>
          <a:xfrm>
            <a:off x="135732" y="1194361"/>
            <a:ext cx="4265100" cy="21396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2" name="Google Shape;1872;g1f5d965ad35_0_188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73" name="Google Shape;1873;g1f5d965ad35_0_188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1874"/>
        <p:cNvGrpSpPr/>
        <p:nvPr/>
      </p:nvGrpSpPr>
      <p:grpSpPr>
        <a:xfrm>
          <a:off x="0" y="0"/>
          <a:ext cx="0" cy="0"/>
          <a:chOff x="0" y="0"/>
          <a:chExt cx="0" cy="0"/>
        </a:xfrm>
      </p:grpSpPr>
      <p:sp>
        <p:nvSpPr>
          <p:cNvPr id="1875" name="Google Shape;1875;g1f5d965ad35_0_1889"/>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76" name="Google Shape;1876;g1f5d965ad35_0_1889"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877" name="Google Shape;1877;g1f5d965ad35_0_1889"/>
          <p:cNvSpPr>
            <a:spLocks noGrp="1"/>
          </p:cNvSpPr>
          <p:nvPr>
            <p:ph type="pic" idx="2"/>
          </p:nvPr>
        </p:nvSpPr>
        <p:spPr>
          <a:xfrm>
            <a:off x="4983850" y="776920"/>
            <a:ext cx="4160100" cy="4050600"/>
          </a:xfrm>
          <a:prstGeom prst="rect">
            <a:avLst/>
          </a:prstGeom>
          <a:noFill/>
          <a:ln>
            <a:noFill/>
          </a:ln>
        </p:spPr>
      </p:sp>
      <p:sp>
        <p:nvSpPr>
          <p:cNvPr id="1878" name="Google Shape;1878;g1f5d965ad35_0_1889"/>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9" name="Google Shape;1879;g1f5d965ad35_0_188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0" name="Google Shape;1880;g1f5d965ad35_0_188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1881"/>
        <p:cNvGrpSpPr/>
        <p:nvPr/>
      </p:nvGrpSpPr>
      <p:grpSpPr>
        <a:xfrm>
          <a:off x="0" y="0"/>
          <a:ext cx="0" cy="0"/>
          <a:chOff x="0" y="0"/>
          <a:chExt cx="0" cy="0"/>
        </a:xfrm>
      </p:grpSpPr>
      <p:pic>
        <p:nvPicPr>
          <p:cNvPr id="1882" name="Google Shape;1882;g1f5d965ad35_0_1896"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883" name="Google Shape;1883;g1f5d965ad35_0_1896"/>
          <p:cNvSpPr>
            <a:spLocks noGrp="1"/>
          </p:cNvSpPr>
          <p:nvPr>
            <p:ph type="pic" idx="2"/>
          </p:nvPr>
        </p:nvSpPr>
        <p:spPr>
          <a:xfrm>
            <a:off x="4983850" y="776920"/>
            <a:ext cx="4160100" cy="4050600"/>
          </a:xfrm>
          <a:prstGeom prst="rect">
            <a:avLst/>
          </a:prstGeom>
          <a:noFill/>
          <a:ln>
            <a:noFill/>
          </a:ln>
        </p:spPr>
      </p:sp>
      <p:sp>
        <p:nvSpPr>
          <p:cNvPr id="1884" name="Google Shape;1884;g1f5d965ad35_0_1896"/>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85" name="Google Shape;1885;g1f5d965ad35_0_1896"/>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6" name="Google Shape;1886;g1f5d965ad35_0_1896"/>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1887"/>
        <p:cNvGrpSpPr/>
        <p:nvPr/>
      </p:nvGrpSpPr>
      <p:grpSpPr>
        <a:xfrm>
          <a:off x="0" y="0"/>
          <a:ext cx="0" cy="0"/>
          <a:chOff x="0" y="0"/>
          <a:chExt cx="0" cy="0"/>
        </a:xfrm>
      </p:grpSpPr>
      <p:grpSp>
        <p:nvGrpSpPr>
          <p:cNvPr id="1888" name="Google Shape;1888;g1f5d965ad35_0_1902"/>
          <p:cNvGrpSpPr/>
          <p:nvPr/>
        </p:nvGrpSpPr>
        <p:grpSpPr>
          <a:xfrm>
            <a:off x="0" y="1"/>
            <a:ext cx="9144000" cy="5143500"/>
            <a:chOff x="0" y="1"/>
            <a:chExt cx="9144000" cy="5143500"/>
          </a:xfrm>
        </p:grpSpPr>
        <p:sp>
          <p:nvSpPr>
            <p:cNvPr id="1889" name="Google Shape;1889;g1f5d965ad35_0_1902"/>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1890" name="Google Shape;1890;g1f5d965ad35_0_1902" descr="A group of people in clothing&#10;&#10;Description automatically generated with medium confidence"/>
            <p:cNvPicPr preferRelativeResize="0"/>
            <p:nvPr/>
          </p:nvPicPr>
          <p:blipFill rotWithShape="1">
            <a:blip r:embed="rId2">
              <a:alphaModFix/>
            </a:blip>
            <a:srcRect/>
            <a:stretch/>
          </p:blipFill>
          <p:spPr>
            <a:xfrm>
              <a:off x="2113280" y="456352"/>
              <a:ext cx="7030719" cy="4687146"/>
            </a:xfrm>
            <a:prstGeom prst="rect">
              <a:avLst/>
            </a:prstGeom>
            <a:noFill/>
            <a:ln>
              <a:noFill/>
            </a:ln>
          </p:spPr>
        </p:pic>
      </p:grpSp>
      <p:pic>
        <p:nvPicPr>
          <p:cNvPr id="1891" name="Google Shape;1891;g1f5d965ad35_0_1902"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1892" name="Google Shape;1892;g1f5d965ad35_0_1902"/>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93" name="Google Shape;1893;g1f5d965ad35_0_190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94" name="Google Shape;1894;g1f5d965ad35_0_190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1895"/>
        <p:cNvGrpSpPr/>
        <p:nvPr/>
      </p:nvGrpSpPr>
      <p:grpSpPr>
        <a:xfrm>
          <a:off x="0" y="0"/>
          <a:ext cx="0" cy="0"/>
          <a:chOff x="0" y="0"/>
          <a:chExt cx="0" cy="0"/>
        </a:xfrm>
      </p:grpSpPr>
      <p:sp>
        <p:nvSpPr>
          <p:cNvPr id="1896" name="Google Shape;1896;g1f5d965ad35_0_191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97" name="Google Shape;1897;g1f5d965ad35_0_1910"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898" name="Google Shape;1898;g1f5d965ad35_0_1910"/>
          <p:cNvSpPr>
            <a:spLocks noGrp="1"/>
          </p:cNvSpPr>
          <p:nvPr>
            <p:ph type="pic" idx="2"/>
          </p:nvPr>
        </p:nvSpPr>
        <p:spPr>
          <a:xfrm>
            <a:off x="4734046" y="638171"/>
            <a:ext cx="4417200" cy="4030800"/>
          </a:xfrm>
          <a:prstGeom prst="rect">
            <a:avLst/>
          </a:prstGeom>
          <a:noFill/>
          <a:ln>
            <a:noFill/>
          </a:ln>
        </p:spPr>
      </p:sp>
      <p:sp>
        <p:nvSpPr>
          <p:cNvPr id="1899" name="Google Shape;1899;g1f5d965ad35_0_1910"/>
          <p:cNvSpPr/>
          <p:nvPr/>
        </p:nvSpPr>
        <p:spPr>
          <a:xfrm>
            <a:off x="0" y="638171"/>
            <a:ext cx="4734000" cy="40308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0" name="Google Shape;1900;g1f5d965ad35_0_1910"/>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1" name="Google Shape;1901;g1f5d965ad35_0_1910"/>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2" name="Google Shape;1902;g1f5d965ad35_0_1910"/>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1903"/>
        <p:cNvGrpSpPr/>
        <p:nvPr/>
      </p:nvGrpSpPr>
      <p:grpSpPr>
        <a:xfrm>
          <a:off x="0" y="0"/>
          <a:ext cx="0" cy="0"/>
          <a:chOff x="0" y="0"/>
          <a:chExt cx="0" cy="0"/>
        </a:xfrm>
      </p:grpSpPr>
      <p:sp>
        <p:nvSpPr>
          <p:cNvPr id="1904" name="Google Shape;1904;g1f5d965ad35_0_1918"/>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905" name="Google Shape;1905;g1f5d965ad35_0_1918"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06" name="Google Shape;1906;g1f5d965ad35_0_1918"/>
          <p:cNvSpPr>
            <a:spLocks noGrp="1"/>
          </p:cNvSpPr>
          <p:nvPr>
            <p:ph type="pic" idx="2"/>
          </p:nvPr>
        </p:nvSpPr>
        <p:spPr>
          <a:xfrm>
            <a:off x="4734046" y="638171"/>
            <a:ext cx="4417200" cy="4030800"/>
          </a:xfrm>
          <a:prstGeom prst="rect">
            <a:avLst/>
          </a:prstGeom>
          <a:noFill/>
          <a:ln>
            <a:noFill/>
          </a:ln>
        </p:spPr>
      </p:sp>
      <p:sp>
        <p:nvSpPr>
          <p:cNvPr id="1907" name="Google Shape;1907;g1f5d965ad35_0_1918"/>
          <p:cNvSpPr/>
          <p:nvPr/>
        </p:nvSpPr>
        <p:spPr>
          <a:xfrm>
            <a:off x="0" y="638171"/>
            <a:ext cx="4734000" cy="4030800"/>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8" name="Google Shape;1908;g1f5d965ad35_0_1918"/>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9" name="Google Shape;1909;g1f5d965ad35_0_1918"/>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0" name="Google Shape;1910;g1f5d965ad35_0_1918"/>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1911"/>
        <p:cNvGrpSpPr/>
        <p:nvPr/>
      </p:nvGrpSpPr>
      <p:grpSpPr>
        <a:xfrm>
          <a:off x="0" y="0"/>
          <a:ext cx="0" cy="0"/>
          <a:chOff x="0" y="0"/>
          <a:chExt cx="0" cy="0"/>
        </a:xfrm>
      </p:grpSpPr>
      <p:sp>
        <p:nvSpPr>
          <p:cNvPr id="1912" name="Google Shape;1912;g1f5d965ad35_0_19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913" name="Google Shape;1913;g1f5d965ad35_0_1926"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14" name="Google Shape;1914;g1f5d965ad35_0_1926"/>
          <p:cNvSpPr>
            <a:spLocks noGrp="1"/>
          </p:cNvSpPr>
          <p:nvPr>
            <p:ph type="pic" idx="2"/>
          </p:nvPr>
        </p:nvSpPr>
        <p:spPr>
          <a:xfrm>
            <a:off x="4734046" y="638171"/>
            <a:ext cx="4417200" cy="4030800"/>
          </a:xfrm>
          <a:prstGeom prst="rect">
            <a:avLst/>
          </a:prstGeom>
          <a:noFill/>
          <a:ln>
            <a:noFill/>
          </a:ln>
        </p:spPr>
      </p:sp>
      <p:sp>
        <p:nvSpPr>
          <p:cNvPr id="1915" name="Google Shape;1915;g1f5d965ad35_0_1926"/>
          <p:cNvSpPr/>
          <p:nvPr/>
        </p:nvSpPr>
        <p:spPr>
          <a:xfrm>
            <a:off x="0" y="638171"/>
            <a:ext cx="4734000" cy="4030800"/>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16" name="Google Shape;1916;g1f5d965ad35_0_1926"/>
          <p:cNvSpPr/>
          <p:nvPr/>
        </p:nvSpPr>
        <p:spPr>
          <a:xfrm>
            <a:off x="0" y="819942"/>
            <a:ext cx="144600" cy="3234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17" name="Google Shape;1917;g1f5d965ad35_0_1926"/>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8" name="Google Shape;1918;g1f5d965ad35_0_1926"/>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919"/>
        <p:cNvGrpSpPr/>
        <p:nvPr/>
      </p:nvGrpSpPr>
      <p:grpSpPr>
        <a:xfrm>
          <a:off x="0" y="0"/>
          <a:ext cx="0" cy="0"/>
          <a:chOff x="0" y="0"/>
          <a:chExt cx="0" cy="0"/>
        </a:xfrm>
      </p:grpSpPr>
      <p:pic>
        <p:nvPicPr>
          <p:cNvPr id="1920" name="Google Shape;1920;g1f5d965ad35_0_1934"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21" name="Google Shape;1921;g1f5d965ad35_0_193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2" name="Google Shape;1922;g1f5d965ad35_0_193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23" name="Google Shape;1923;g1f5d965ad35_0_1934"/>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924"/>
        <p:cNvGrpSpPr/>
        <p:nvPr/>
      </p:nvGrpSpPr>
      <p:grpSpPr>
        <a:xfrm>
          <a:off x="0" y="0"/>
          <a:ext cx="0" cy="0"/>
          <a:chOff x="0" y="0"/>
          <a:chExt cx="0" cy="0"/>
        </a:xfrm>
      </p:grpSpPr>
      <p:pic>
        <p:nvPicPr>
          <p:cNvPr id="1925" name="Google Shape;1925;g1f5d965ad35_0_1939"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26" name="Google Shape;1926;g1f5d965ad35_0_193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7" name="Google Shape;1927;g1f5d965ad35_0_193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28" name="Google Shape;1928;g1f5d965ad35_0_1939"/>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29" name="Google Shape;1929;g1f5d965ad35_0_1939"/>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30" name="Google Shape;1930;g1f5d965ad35_0_1939" descr="Application&#10;&#10;Description automatically generated with low confidence"/>
          <p:cNvPicPr preferRelativeResize="0"/>
          <p:nvPr/>
        </p:nvPicPr>
        <p:blipFill rotWithShape="1">
          <a:blip r:embed="rId3">
            <a:alphaModFix/>
          </a:blip>
          <a:srcRect/>
          <a:stretch/>
        </p:blipFill>
        <p:spPr>
          <a:xfrm>
            <a:off x="2325914" y="1371153"/>
            <a:ext cx="4492174" cy="3617989"/>
          </a:xfrm>
          <a:prstGeom prst="rect">
            <a:avLst/>
          </a:prstGeom>
          <a:noFill/>
          <a:ln>
            <a:noFill/>
          </a:ln>
        </p:spPr>
      </p:pic>
      <p:sp>
        <p:nvSpPr>
          <p:cNvPr id="1931" name="Google Shape;1931;g1f5d965ad35_0_1939"/>
          <p:cNvSpPr txBox="1">
            <a:spLocks noGrp="1"/>
          </p:cNvSpPr>
          <p:nvPr>
            <p:ph type="body" idx="2"/>
          </p:nvPr>
        </p:nvSpPr>
        <p:spPr>
          <a:xfrm>
            <a:off x="2552068" y="1886851"/>
            <a:ext cx="4094100" cy="344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932"/>
        <p:cNvGrpSpPr/>
        <p:nvPr/>
      </p:nvGrpSpPr>
      <p:grpSpPr>
        <a:xfrm>
          <a:off x="0" y="0"/>
          <a:ext cx="0" cy="0"/>
          <a:chOff x="0" y="0"/>
          <a:chExt cx="0" cy="0"/>
        </a:xfrm>
      </p:grpSpPr>
      <p:pic>
        <p:nvPicPr>
          <p:cNvPr id="1933" name="Google Shape;1933;g1f5d965ad35_0_1947"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34" name="Google Shape;1934;g1f5d965ad35_0_194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35" name="Google Shape;1935;g1f5d965ad35_0_194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36" name="Google Shape;1936;g1f5d965ad35_0_1947"/>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37" name="Google Shape;1937;g1f5d965ad35_0_1947"/>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38" name="Google Shape;1938;g1f5d965ad35_0_1947" descr="Application&#10;&#10;Description automatically generated with low confidence"/>
          <p:cNvPicPr preferRelativeResize="0"/>
          <p:nvPr/>
        </p:nvPicPr>
        <p:blipFill rotWithShape="1">
          <a:blip r:embed="rId3">
            <a:alphaModFix/>
          </a:blip>
          <a:srcRect/>
          <a:stretch/>
        </p:blipFill>
        <p:spPr>
          <a:xfrm>
            <a:off x="742441" y="1371153"/>
            <a:ext cx="4492174" cy="3617989"/>
          </a:xfrm>
          <a:prstGeom prst="rect">
            <a:avLst/>
          </a:prstGeom>
          <a:noFill/>
          <a:ln>
            <a:noFill/>
          </a:ln>
        </p:spPr>
      </p:pic>
      <p:sp>
        <p:nvSpPr>
          <p:cNvPr id="1939" name="Google Shape;1939;g1f5d965ad35_0_1947"/>
          <p:cNvSpPr txBox="1">
            <a:spLocks noGrp="1"/>
          </p:cNvSpPr>
          <p:nvPr>
            <p:ph type="body" idx="2"/>
          </p:nvPr>
        </p:nvSpPr>
        <p:spPr>
          <a:xfrm>
            <a:off x="968595" y="1886851"/>
            <a:ext cx="4094100" cy="344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940"/>
        <p:cNvGrpSpPr/>
        <p:nvPr/>
      </p:nvGrpSpPr>
      <p:grpSpPr>
        <a:xfrm>
          <a:off x="0" y="0"/>
          <a:ext cx="0" cy="0"/>
          <a:chOff x="0" y="0"/>
          <a:chExt cx="0" cy="0"/>
        </a:xfrm>
      </p:grpSpPr>
      <p:pic>
        <p:nvPicPr>
          <p:cNvPr id="1941" name="Google Shape;1941;g1f5d965ad35_0_1955"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42" name="Google Shape;1942;g1f5d965ad35_0_195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43" name="Google Shape;1943;g1f5d965ad35_0_195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44" name="Google Shape;1944;g1f5d965ad35_0_1955"/>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45" name="Google Shape;1945;g1f5d965ad35_0_1955"/>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46" name="Google Shape;1946;g1f5d965ad35_0_1955"/>
          <p:cNvPicPr preferRelativeResize="0"/>
          <p:nvPr/>
        </p:nvPicPr>
        <p:blipFill rotWithShape="1">
          <a:blip r:embed="rId3">
            <a:alphaModFix/>
          </a:blip>
          <a:srcRect/>
          <a:stretch/>
        </p:blipFill>
        <p:spPr>
          <a:xfrm>
            <a:off x="1703135" y="1363361"/>
            <a:ext cx="5737728" cy="3621751"/>
          </a:xfrm>
          <a:prstGeom prst="rect">
            <a:avLst/>
          </a:prstGeom>
          <a:noFill/>
          <a:ln>
            <a:noFill/>
          </a:ln>
        </p:spPr>
      </p:pic>
      <p:sp>
        <p:nvSpPr>
          <p:cNvPr id="1947" name="Google Shape;1947;g1f5d965ad35_0_1955"/>
          <p:cNvSpPr txBox="1">
            <a:spLocks noGrp="1"/>
          </p:cNvSpPr>
          <p:nvPr>
            <p:ph type="body" idx="2"/>
          </p:nvPr>
        </p:nvSpPr>
        <p:spPr>
          <a:xfrm>
            <a:off x="2032052" y="1886850"/>
            <a:ext cx="5071200" cy="21609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948"/>
        <p:cNvGrpSpPr/>
        <p:nvPr/>
      </p:nvGrpSpPr>
      <p:grpSpPr>
        <a:xfrm>
          <a:off x="0" y="0"/>
          <a:ext cx="0" cy="0"/>
          <a:chOff x="0" y="0"/>
          <a:chExt cx="0" cy="0"/>
        </a:xfrm>
      </p:grpSpPr>
      <p:pic>
        <p:nvPicPr>
          <p:cNvPr id="1949" name="Google Shape;1949;g1f5d965ad35_0_1963"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50" name="Google Shape;1950;g1f5d965ad35_0_196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51" name="Google Shape;1951;g1f5d965ad35_0_196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52" name="Google Shape;1952;g1f5d965ad35_0_1963"/>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53" name="Google Shape;1953;g1f5d965ad35_0_1963"/>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54" name="Google Shape;1954;g1f5d965ad35_0_1963"/>
          <p:cNvPicPr preferRelativeResize="0"/>
          <p:nvPr/>
        </p:nvPicPr>
        <p:blipFill rotWithShape="1">
          <a:blip r:embed="rId3">
            <a:alphaModFix/>
          </a:blip>
          <a:srcRect/>
          <a:stretch/>
        </p:blipFill>
        <p:spPr>
          <a:xfrm>
            <a:off x="2107222" y="1873493"/>
            <a:ext cx="4929555" cy="3111618"/>
          </a:xfrm>
          <a:prstGeom prst="rect">
            <a:avLst/>
          </a:prstGeom>
          <a:noFill/>
          <a:ln>
            <a:noFill/>
          </a:ln>
        </p:spPr>
      </p:pic>
      <p:sp>
        <p:nvSpPr>
          <p:cNvPr id="1955" name="Google Shape;1955;g1f5d965ad35_0_1963"/>
          <p:cNvSpPr txBox="1">
            <a:spLocks noGrp="1"/>
          </p:cNvSpPr>
          <p:nvPr>
            <p:ph type="body" idx="2"/>
          </p:nvPr>
        </p:nvSpPr>
        <p:spPr>
          <a:xfrm>
            <a:off x="2377740" y="2303181"/>
            <a:ext cx="4380000" cy="19350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956"/>
        <p:cNvGrpSpPr/>
        <p:nvPr/>
      </p:nvGrpSpPr>
      <p:grpSpPr>
        <a:xfrm>
          <a:off x="0" y="0"/>
          <a:ext cx="0" cy="0"/>
          <a:chOff x="0" y="0"/>
          <a:chExt cx="0" cy="0"/>
        </a:xfrm>
      </p:grpSpPr>
      <p:pic>
        <p:nvPicPr>
          <p:cNvPr id="1957" name="Google Shape;1957;g1f5d965ad35_0_1971"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58" name="Google Shape;1958;g1f5d965ad35_0_1971"/>
          <p:cNvSpPr/>
          <p:nvPr/>
        </p:nvSpPr>
        <p:spPr>
          <a:xfrm>
            <a:off x="4109012" y="748626"/>
            <a:ext cx="327300" cy="3808200"/>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59" name="Google Shape;1959;g1f5d965ad35_0_1971"/>
          <p:cNvSpPr>
            <a:spLocks noGrp="1"/>
          </p:cNvSpPr>
          <p:nvPr>
            <p:ph type="pic" idx="2"/>
          </p:nvPr>
        </p:nvSpPr>
        <p:spPr>
          <a:xfrm>
            <a:off x="0" y="667604"/>
            <a:ext cx="4201500" cy="3970200"/>
          </a:xfrm>
          <a:prstGeom prst="rect">
            <a:avLst/>
          </a:prstGeom>
          <a:noFill/>
          <a:ln>
            <a:noFill/>
          </a:ln>
        </p:spPr>
      </p:sp>
      <p:sp>
        <p:nvSpPr>
          <p:cNvPr id="1960" name="Google Shape;1960;g1f5d965ad35_0_1971"/>
          <p:cNvSpPr/>
          <p:nvPr/>
        </p:nvSpPr>
        <p:spPr>
          <a:xfrm>
            <a:off x="4436268" y="973867"/>
            <a:ext cx="4707600" cy="513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1" name="Google Shape;1961;g1f5d965ad35_0_1971"/>
          <p:cNvSpPr txBox="1">
            <a:spLocks noGrp="1"/>
          </p:cNvSpPr>
          <p:nvPr>
            <p:ph type="body" idx="1"/>
          </p:nvPr>
        </p:nvSpPr>
        <p:spPr>
          <a:xfrm>
            <a:off x="4572001" y="1644099"/>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62" name="Google Shape;1962;g1f5d965ad35_0_1971"/>
          <p:cNvSpPr txBox="1">
            <a:spLocks noGrp="1"/>
          </p:cNvSpPr>
          <p:nvPr>
            <p:ph type="title"/>
          </p:nvPr>
        </p:nvSpPr>
        <p:spPr>
          <a:xfrm>
            <a:off x="4572001" y="1058782"/>
            <a:ext cx="44364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963"/>
        <p:cNvGrpSpPr/>
        <p:nvPr/>
      </p:nvGrpSpPr>
      <p:grpSpPr>
        <a:xfrm>
          <a:off x="0" y="0"/>
          <a:ext cx="0" cy="0"/>
          <a:chOff x="0" y="0"/>
          <a:chExt cx="0" cy="0"/>
        </a:xfrm>
      </p:grpSpPr>
      <p:pic>
        <p:nvPicPr>
          <p:cNvPr id="1964" name="Google Shape;1964;g1f5d965ad35_0_1978"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65" name="Google Shape;1965;g1f5d965ad35_0_1978"/>
          <p:cNvSpPr/>
          <p:nvPr/>
        </p:nvSpPr>
        <p:spPr>
          <a:xfrm>
            <a:off x="4109012" y="748626"/>
            <a:ext cx="327300" cy="3808200"/>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6" name="Google Shape;1966;g1f5d965ad35_0_1978"/>
          <p:cNvSpPr>
            <a:spLocks noGrp="1"/>
          </p:cNvSpPr>
          <p:nvPr>
            <p:ph type="pic" idx="2"/>
          </p:nvPr>
        </p:nvSpPr>
        <p:spPr>
          <a:xfrm>
            <a:off x="0" y="667604"/>
            <a:ext cx="4201500" cy="3970200"/>
          </a:xfrm>
          <a:prstGeom prst="rect">
            <a:avLst/>
          </a:prstGeom>
          <a:noFill/>
          <a:ln>
            <a:noFill/>
          </a:ln>
        </p:spPr>
      </p:sp>
      <p:sp>
        <p:nvSpPr>
          <p:cNvPr id="1967" name="Google Shape;1967;g1f5d965ad35_0_1978"/>
          <p:cNvSpPr/>
          <p:nvPr/>
        </p:nvSpPr>
        <p:spPr>
          <a:xfrm>
            <a:off x="4436268" y="973867"/>
            <a:ext cx="4707600" cy="513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8" name="Google Shape;1968;g1f5d965ad35_0_1978"/>
          <p:cNvSpPr txBox="1">
            <a:spLocks noGrp="1"/>
          </p:cNvSpPr>
          <p:nvPr>
            <p:ph type="body" idx="1"/>
          </p:nvPr>
        </p:nvSpPr>
        <p:spPr>
          <a:xfrm>
            <a:off x="4572001" y="1644099"/>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69" name="Google Shape;1969;g1f5d965ad35_0_1978"/>
          <p:cNvSpPr txBox="1">
            <a:spLocks noGrp="1"/>
          </p:cNvSpPr>
          <p:nvPr>
            <p:ph type="title"/>
          </p:nvPr>
        </p:nvSpPr>
        <p:spPr>
          <a:xfrm>
            <a:off x="4572001" y="1058782"/>
            <a:ext cx="44364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970"/>
        <p:cNvGrpSpPr/>
        <p:nvPr/>
      </p:nvGrpSpPr>
      <p:grpSpPr>
        <a:xfrm>
          <a:off x="0" y="0"/>
          <a:ext cx="0" cy="0"/>
          <a:chOff x="0" y="0"/>
          <a:chExt cx="0" cy="0"/>
        </a:xfrm>
      </p:grpSpPr>
      <p:sp>
        <p:nvSpPr>
          <p:cNvPr id="1971" name="Google Shape;1971;g1f5d965ad35_0_1985"/>
          <p:cNvSpPr/>
          <p:nvPr/>
        </p:nvSpPr>
        <p:spPr>
          <a:xfrm>
            <a:off x="4572000" y="0"/>
            <a:ext cx="4572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72" name="Google Shape;1972;g1f5d965ad35_0_1985" descr="Shape&#10;&#10;Description automatically generated with low confidence"/>
          <p:cNvSpPr/>
          <p:nvPr/>
        </p:nvSpPr>
        <p:spPr>
          <a:xfrm>
            <a:off x="0" y="0"/>
            <a:ext cx="9144000" cy="5143500"/>
          </a:xfrm>
          <a:prstGeom prst="rect">
            <a:avLst/>
          </a:prstGeom>
          <a:solidFill>
            <a:srgbClr val="FFFFFF"/>
          </a:solidFill>
          <a:ln>
            <a:noFill/>
          </a:ln>
        </p:spPr>
      </p:sp>
      <p:sp>
        <p:nvSpPr>
          <p:cNvPr id="1973" name="Google Shape;1973;g1f5d965ad35_0_1985"/>
          <p:cNvSpPr>
            <a:spLocks noGrp="1"/>
          </p:cNvSpPr>
          <p:nvPr>
            <p:ph type="pic" idx="2"/>
          </p:nvPr>
        </p:nvSpPr>
        <p:spPr>
          <a:xfrm>
            <a:off x="1" y="0"/>
            <a:ext cx="4572000" cy="5143500"/>
          </a:xfrm>
          <a:prstGeom prst="rect">
            <a:avLst/>
          </a:prstGeom>
          <a:noFill/>
          <a:ln>
            <a:noFill/>
          </a:ln>
        </p:spPr>
      </p:sp>
      <p:sp>
        <p:nvSpPr>
          <p:cNvPr id="1974" name="Google Shape;1974;g1f5d965ad35_0_1985"/>
          <p:cNvSpPr txBox="1">
            <a:spLocks noGrp="1"/>
          </p:cNvSpPr>
          <p:nvPr>
            <p:ph type="title"/>
          </p:nvPr>
        </p:nvSpPr>
        <p:spPr>
          <a:xfrm>
            <a:off x="5088537"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75" name="Google Shape;1975;g1f5d965ad35_0_1985"/>
          <p:cNvSpPr/>
          <p:nvPr/>
        </p:nvSpPr>
        <p:spPr>
          <a:xfrm>
            <a:off x="4879819" y="656889"/>
            <a:ext cx="906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76" name="Google Shape;1976;g1f5d965ad35_0_1985"/>
          <p:cNvSpPr/>
          <p:nvPr/>
        </p:nvSpPr>
        <p:spPr>
          <a:xfrm>
            <a:off x="4241543" y="1368179"/>
            <a:ext cx="660900" cy="660900"/>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77" name="Google Shape;1977;g1f5d965ad35_0_1985"/>
          <p:cNvSpPr>
            <a:spLocks noGrp="1"/>
          </p:cNvSpPr>
          <p:nvPr>
            <p:ph type="pic" idx="3"/>
          </p:nvPr>
        </p:nvSpPr>
        <p:spPr>
          <a:xfrm>
            <a:off x="4408678" y="1539292"/>
            <a:ext cx="318600" cy="318600"/>
          </a:xfrm>
          <a:prstGeom prst="rect">
            <a:avLst/>
          </a:prstGeom>
          <a:noFill/>
          <a:ln>
            <a:noFill/>
          </a:ln>
        </p:spPr>
      </p:sp>
      <p:sp>
        <p:nvSpPr>
          <p:cNvPr id="1978" name="Google Shape;1978;g1f5d965ad35_0_1985"/>
          <p:cNvSpPr txBox="1">
            <a:spLocks noGrp="1"/>
          </p:cNvSpPr>
          <p:nvPr>
            <p:ph type="body" idx="1"/>
          </p:nvPr>
        </p:nvSpPr>
        <p:spPr>
          <a:xfrm>
            <a:off x="5088537" y="1539292"/>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979" name="Google Shape;1979;g1f5d965ad35_0_1985"/>
          <p:cNvSpPr/>
          <p:nvPr/>
        </p:nvSpPr>
        <p:spPr>
          <a:xfrm>
            <a:off x="4241543" y="2951688"/>
            <a:ext cx="660900" cy="660900"/>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80" name="Google Shape;1980;g1f5d965ad35_0_1985"/>
          <p:cNvSpPr>
            <a:spLocks noGrp="1"/>
          </p:cNvSpPr>
          <p:nvPr>
            <p:ph type="pic" idx="4"/>
          </p:nvPr>
        </p:nvSpPr>
        <p:spPr>
          <a:xfrm>
            <a:off x="4408678" y="3122801"/>
            <a:ext cx="318600" cy="318600"/>
          </a:xfrm>
          <a:prstGeom prst="rect">
            <a:avLst/>
          </a:prstGeom>
          <a:noFill/>
          <a:ln>
            <a:noFill/>
          </a:ln>
        </p:spPr>
      </p:sp>
      <p:sp>
        <p:nvSpPr>
          <p:cNvPr id="1981" name="Google Shape;1981;g1f5d965ad35_0_1985"/>
          <p:cNvSpPr txBox="1">
            <a:spLocks noGrp="1"/>
          </p:cNvSpPr>
          <p:nvPr>
            <p:ph type="body" idx="5"/>
          </p:nvPr>
        </p:nvSpPr>
        <p:spPr>
          <a:xfrm>
            <a:off x="5088537" y="3122801"/>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982"/>
        <p:cNvGrpSpPr/>
        <p:nvPr/>
      </p:nvGrpSpPr>
      <p:grpSpPr>
        <a:xfrm>
          <a:off x="0" y="0"/>
          <a:ext cx="0" cy="0"/>
          <a:chOff x="0" y="0"/>
          <a:chExt cx="0" cy="0"/>
        </a:xfrm>
      </p:grpSpPr>
      <p:sp>
        <p:nvSpPr>
          <p:cNvPr id="1983" name="Google Shape;1983;g1f5d965ad35_0_1997"/>
          <p:cNvSpPr/>
          <p:nvPr/>
        </p:nvSpPr>
        <p:spPr>
          <a:xfrm>
            <a:off x="4572000" y="0"/>
            <a:ext cx="4572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84" name="Google Shape;1984;g1f5d965ad35_0_1997" descr="Shape&#10;&#10;Description automatically generated with low confidence"/>
          <p:cNvSpPr/>
          <p:nvPr/>
        </p:nvSpPr>
        <p:spPr>
          <a:xfrm>
            <a:off x="0" y="0"/>
            <a:ext cx="9144000" cy="5143500"/>
          </a:xfrm>
          <a:prstGeom prst="rect">
            <a:avLst/>
          </a:prstGeom>
          <a:solidFill>
            <a:srgbClr val="FFFFFF"/>
          </a:solidFill>
          <a:ln>
            <a:noFill/>
          </a:ln>
        </p:spPr>
      </p:sp>
      <p:sp>
        <p:nvSpPr>
          <p:cNvPr id="1985" name="Google Shape;1985;g1f5d965ad35_0_1997"/>
          <p:cNvSpPr>
            <a:spLocks noGrp="1"/>
          </p:cNvSpPr>
          <p:nvPr>
            <p:ph type="pic" idx="2"/>
          </p:nvPr>
        </p:nvSpPr>
        <p:spPr>
          <a:xfrm>
            <a:off x="1" y="0"/>
            <a:ext cx="4572000" cy="5143500"/>
          </a:xfrm>
          <a:prstGeom prst="rect">
            <a:avLst/>
          </a:prstGeom>
          <a:noFill/>
          <a:ln>
            <a:noFill/>
          </a:ln>
        </p:spPr>
      </p:sp>
      <p:sp>
        <p:nvSpPr>
          <p:cNvPr id="1986" name="Google Shape;1986;g1f5d965ad35_0_1997"/>
          <p:cNvSpPr txBox="1">
            <a:spLocks noGrp="1"/>
          </p:cNvSpPr>
          <p:nvPr>
            <p:ph type="title"/>
          </p:nvPr>
        </p:nvSpPr>
        <p:spPr>
          <a:xfrm>
            <a:off x="5088537"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7" name="Google Shape;1987;g1f5d965ad35_0_1997"/>
          <p:cNvSpPr/>
          <p:nvPr/>
        </p:nvSpPr>
        <p:spPr>
          <a:xfrm>
            <a:off x="4879819" y="656889"/>
            <a:ext cx="906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88" name="Google Shape;1988;g1f5d965ad35_0_1997"/>
          <p:cNvSpPr/>
          <p:nvPr/>
        </p:nvSpPr>
        <p:spPr>
          <a:xfrm>
            <a:off x="4241543" y="1368179"/>
            <a:ext cx="660900" cy="660900"/>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89" name="Google Shape;1989;g1f5d965ad35_0_1997"/>
          <p:cNvSpPr>
            <a:spLocks noGrp="1"/>
          </p:cNvSpPr>
          <p:nvPr>
            <p:ph type="pic" idx="3"/>
          </p:nvPr>
        </p:nvSpPr>
        <p:spPr>
          <a:xfrm>
            <a:off x="4408678" y="1539292"/>
            <a:ext cx="318600" cy="318600"/>
          </a:xfrm>
          <a:prstGeom prst="rect">
            <a:avLst/>
          </a:prstGeom>
          <a:noFill/>
          <a:ln>
            <a:noFill/>
          </a:ln>
        </p:spPr>
      </p:sp>
      <p:sp>
        <p:nvSpPr>
          <p:cNvPr id="1990" name="Google Shape;1990;g1f5d965ad35_0_1997"/>
          <p:cNvSpPr txBox="1">
            <a:spLocks noGrp="1"/>
          </p:cNvSpPr>
          <p:nvPr>
            <p:ph type="body" idx="1"/>
          </p:nvPr>
        </p:nvSpPr>
        <p:spPr>
          <a:xfrm>
            <a:off x="5088537" y="1539292"/>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991" name="Google Shape;1991;g1f5d965ad35_0_1997"/>
          <p:cNvSpPr/>
          <p:nvPr/>
        </p:nvSpPr>
        <p:spPr>
          <a:xfrm>
            <a:off x="4241543" y="2951688"/>
            <a:ext cx="660900" cy="660900"/>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92" name="Google Shape;1992;g1f5d965ad35_0_1997"/>
          <p:cNvSpPr>
            <a:spLocks noGrp="1"/>
          </p:cNvSpPr>
          <p:nvPr>
            <p:ph type="pic" idx="4"/>
          </p:nvPr>
        </p:nvSpPr>
        <p:spPr>
          <a:xfrm>
            <a:off x="4408678" y="3122801"/>
            <a:ext cx="318600" cy="318600"/>
          </a:xfrm>
          <a:prstGeom prst="rect">
            <a:avLst/>
          </a:prstGeom>
          <a:noFill/>
          <a:ln>
            <a:noFill/>
          </a:ln>
        </p:spPr>
      </p:sp>
      <p:sp>
        <p:nvSpPr>
          <p:cNvPr id="1993" name="Google Shape;1993;g1f5d965ad35_0_1997"/>
          <p:cNvSpPr txBox="1">
            <a:spLocks noGrp="1"/>
          </p:cNvSpPr>
          <p:nvPr>
            <p:ph type="body" idx="5"/>
          </p:nvPr>
        </p:nvSpPr>
        <p:spPr>
          <a:xfrm>
            <a:off x="5088537" y="3122801"/>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994"/>
        <p:cNvGrpSpPr/>
        <p:nvPr/>
      </p:nvGrpSpPr>
      <p:grpSpPr>
        <a:xfrm>
          <a:off x="0" y="0"/>
          <a:ext cx="0" cy="0"/>
          <a:chOff x="0" y="0"/>
          <a:chExt cx="0" cy="0"/>
        </a:xfrm>
      </p:grpSpPr>
      <p:pic>
        <p:nvPicPr>
          <p:cNvPr id="1995" name="Google Shape;1995;g1f5d965ad35_0_200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1996" name="Google Shape;1996;g1f5d965ad35_0_2009"/>
          <p:cNvGrpSpPr/>
          <p:nvPr/>
        </p:nvGrpSpPr>
        <p:grpSpPr>
          <a:xfrm>
            <a:off x="4107305" y="941707"/>
            <a:ext cx="284627" cy="3999300"/>
            <a:chOff x="4107305" y="941707"/>
            <a:chExt cx="284627" cy="3999300"/>
          </a:xfrm>
        </p:grpSpPr>
        <p:sp>
          <p:nvSpPr>
            <p:cNvPr id="1997" name="Google Shape;1997;g1f5d965ad35_0_2009"/>
            <p:cNvSpPr/>
            <p:nvPr/>
          </p:nvSpPr>
          <p:spPr>
            <a:xfrm>
              <a:off x="4183432" y="1262627"/>
              <a:ext cx="208500" cy="3357600"/>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98" name="Google Shape;1998;g1f5d965ad35_0_2009"/>
            <p:cNvSpPr/>
            <p:nvPr/>
          </p:nvSpPr>
          <p:spPr>
            <a:xfrm>
              <a:off x="4112338" y="1097990"/>
              <a:ext cx="208500" cy="3686700"/>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99" name="Google Shape;1999;g1f5d965ad35_0_2009"/>
            <p:cNvSpPr/>
            <p:nvPr/>
          </p:nvSpPr>
          <p:spPr>
            <a:xfrm>
              <a:off x="4107305" y="941707"/>
              <a:ext cx="142500" cy="39993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000" name="Google Shape;2000;g1f5d965ad35_0_2009"/>
          <p:cNvSpPr>
            <a:spLocks noGrp="1"/>
          </p:cNvSpPr>
          <p:nvPr>
            <p:ph type="pic" idx="2"/>
          </p:nvPr>
        </p:nvSpPr>
        <p:spPr>
          <a:xfrm>
            <a:off x="219360" y="856040"/>
            <a:ext cx="3958500" cy="4287600"/>
          </a:xfrm>
          <a:prstGeom prst="rect">
            <a:avLst/>
          </a:prstGeom>
          <a:noFill/>
          <a:ln>
            <a:noFill/>
          </a:ln>
        </p:spPr>
      </p:sp>
      <p:sp>
        <p:nvSpPr>
          <p:cNvPr id="2001" name="Google Shape;2001;g1f5d965ad35_0_2009"/>
          <p:cNvSpPr txBox="1">
            <a:spLocks noGrp="1"/>
          </p:cNvSpPr>
          <p:nvPr>
            <p:ph type="body" idx="1"/>
          </p:nvPr>
        </p:nvSpPr>
        <p:spPr>
          <a:xfrm>
            <a:off x="4524864" y="1268948"/>
            <a:ext cx="4399800" cy="33450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02" name="Google Shape;2002;g1f5d965ad35_0_200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03" name="Google Shape;2003;g1f5d965ad35_0_200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2004"/>
        <p:cNvGrpSpPr/>
        <p:nvPr/>
      </p:nvGrpSpPr>
      <p:grpSpPr>
        <a:xfrm>
          <a:off x="0" y="0"/>
          <a:ext cx="0" cy="0"/>
          <a:chOff x="0" y="0"/>
          <a:chExt cx="0" cy="0"/>
        </a:xfrm>
      </p:grpSpPr>
      <p:pic>
        <p:nvPicPr>
          <p:cNvPr id="2005" name="Google Shape;2005;g1f5d965ad35_0_201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06" name="Google Shape;2006;g1f5d965ad35_0_2019"/>
          <p:cNvSpPr>
            <a:spLocks noGrp="1"/>
          </p:cNvSpPr>
          <p:nvPr>
            <p:ph type="pic" idx="2"/>
          </p:nvPr>
        </p:nvSpPr>
        <p:spPr>
          <a:xfrm>
            <a:off x="4572000" y="0"/>
            <a:ext cx="4572000" cy="5143500"/>
          </a:xfrm>
          <a:prstGeom prst="rect">
            <a:avLst/>
          </a:prstGeom>
          <a:noFill/>
          <a:ln>
            <a:noFill/>
          </a:ln>
        </p:spPr>
      </p:sp>
      <p:sp>
        <p:nvSpPr>
          <p:cNvPr id="2007" name="Google Shape;2007;g1f5d965ad35_0_2019"/>
          <p:cNvSpPr/>
          <p:nvPr/>
        </p:nvSpPr>
        <p:spPr>
          <a:xfrm>
            <a:off x="-1" y="1178120"/>
            <a:ext cx="4781700" cy="333390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08" name="Google Shape;2008;g1f5d965ad35_0_2019"/>
          <p:cNvSpPr txBox="1">
            <a:spLocks noGrp="1"/>
          </p:cNvSpPr>
          <p:nvPr>
            <p:ph type="body" idx="1"/>
          </p:nvPr>
        </p:nvSpPr>
        <p:spPr>
          <a:xfrm>
            <a:off x="135731" y="1388586"/>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009" name="Google Shape;2009;g1f5d965ad35_0_201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10" name="Google Shape;2010;g1f5d965ad35_0_201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2011"/>
        <p:cNvGrpSpPr/>
        <p:nvPr/>
      </p:nvGrpSpPr>
      <p:grpSpPr>
        <a:xfrm>
          <a:off x="0" y="0"/>
          <a:ext cx="0" cy="0"/>
          <a:chOff x="0" y="0"/>
          <a:chExt cx="0" cy="0"/>
        </a:xfrm>
      </p:grpSpPr>
      <p:pic>
        <p:nvPicPr>
          <p:cNvPr id="2012" name="Google Shape;2012;g1f5d965ad35_0_2026"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13" name="Google Shape;2013;g1f5d965ad35_0_2026"/>
          <p:cNvSpPr/>
          <p:nvPr/>
        </p:nvSpPr>
        <p:spPr>
          <a:xfrm>
            <a:off x="4135880" y="856040"/>
            <a:ext cx="142500" cy="8793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14" name="Google Shape;2014;g1f5d965ad35_0_2026"/>
          <p:cNvSpPr>
            <a:spLocks noGrp="1"/>
          </p:cNvSpPr>
          <p:nvPr>
            <p:ph type="pic" idx="2"/>
          </p:nvPr>
        </p:nvSpPr>
        <p:spPr>
          <a:xfrm>
            <a:off x="219360" y="856040"/>
            <a:ext cx="3958500" cy="4287600"/>
          </a:xfrm>
          <a:prstGeom prst="rect">
            <a:avLst/>
          </a:prstGeom>
          <a:noFill/>
          <a:ln>
            <a:noFill/>
          </a:ln>
        </p:spPr>
      </p:sp>
      <p:sp>
        <p:nvSpPr>
          <p:cNvPr id="2015" name="Google Shape;2015;g1f5d965ad35_0_2026"/>
          <p:cNvSpPr txBox="1">
            <a:spLocks noGrp="1"/>
          </p:cNvSpPr>
          <p:nvPr>
            <p:ph type="body" idx="1"/>
          </p:nvPr>
        </p:nvSpPr>
        <p:spPr>
          <a:xfrm>
            <a:off x="4480014" y="1685925"/>
            <a:ext cx="4444500" cy="2499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16" name="Google Shape;2016;g1f5d965ad35_0_2026"/>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17" name="Google Shape;2017;g1f5d965ad35_0_2026"/>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18"/>
        <p:cNvGrpSpPr/>
        <p:nvPr/>
      </p:nvGrpSpPr>
      <p:grpSpPr>
        <a:xfrm>
          <a:off x="0" y="0"/>
          <a:ext cx="0" cy="0"/>
          <a:chOff x="0" y="0"/>
          <a:chExt cx="0" cy="0"/>
        </a:xfrm>
      </p:grpSpPr>
      <p:pic>
        <p:nvPicPr>
          <p:cNvPr id="2019" name="Google Shape;2019;g1f5d965ad35_0_203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20" name="Google Shape;2020;g1f5d965ad35_0_2033"/>
          <p:cNvSpPr/>
          <p:nvPr/>
        </p:nvSpPr>
        <p:spPr>
          <a:xfrm>
            <a:off x="3817856" y="656889"/>
            <a:ext cx="143700" cy="344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1" name="Google Shape;2021;g1f5d965ad35_0_2033"/>
          <p:cNvSpPr>
            <a:spLocks noGrp="1"/>
          </p:cNvSpPr>
          <p:nvPr>
            <p:ph type="pic" idx="2"/>
          </p:nvPr>
        </p:nvSpPr>
        <p:spPr>
          <a:xfrm>
            <a:off x="235670" y="0"/>
            <a:ext cx="3582300" cy="5143500"/>
          </a:xfrm>
          <a:prstGeom prst="rect">
            <a:avLst/>
          </a:prstGeom>
          <a:noFill/>
          <a:ln>
            <a:noFill/>
          </a:ln>
        </p:spPr>
      </p:sp>
      <p:sp>
        <p:nvSpPr>
          <p:cNvPr id="2022" name="Google Shape;2022;g1f5d965ad35_0_2033"/>
          <p:cNvSpPr txBox="1">
            <a:spLocks noGrp="1"/>
          </p:cNvSpPr>
          <p:nvPr>
            <p:ph type="title"/>
          </p:nvPr>
        </p:nvSpPr>
        <p:spPr>
          <a:xfrm>
            <a:off x="4079869"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23" name="Google Shape;2023;g1f5d965ad35_0_2033"/>
          <p:cNvSpPr txBox="1">
            <a:spLocks noGrp="1"/>
          </p:cNvSpPr>
          <p:nvPr>
            <p:ph type="body" idx="1"/>
          </p:nvPr>
        </p:nvSpPr>
        <p:spPr>
          <a:xfrm>
            <a:off x="4079868" y="1539292"/>
            <a:ext cx="4688100" cy="2947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024"/>
        <p:cNvGrpSpPr/>
        <p:nvPr/>
      </p:nvGrpSpPr>
      <p:grpSpPr>
        <a:xfrm>
          <a:off x="0" y="0"/>
          <a:ext cx="0" cy="0"/>
          <a:chOff x="0" y="0"/>
          <a:chExt cx="0" cy="0"/>
        </a:xfrm>
      </p:grpSpPr>
      <p:sp>
        <p:nvSpPr>
          <p:cNvPr id="2025" name="Google Shape;2025;g1f5d965ad35_0_2039"/>
          <p:cNvSpPr/>
          <p:nvPr/>
        </p:nvSpPr>
        <p:spPr>
          <a:xfrm>
            <a:off x="5312964" y="0"/>
            <a:ext cx="3831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26" name="Google Shape;2026;g1f5d965ad35_0_2039" descr="Shape&#10;&#10;Description automatically generated with low confidence"/>
          <p:cNvSpPr/>
          <p:nvPr/>
        </p:nvSpPr>
        <p:spPr>
          <a:xfrm>
            <a:off x="0" y="0"/>
            <a:ext cx="9144000" cy="5143500"/>
          </a:xfrm>
          <a:prstGeom prst="rect">
            <a:avLst/>
          </a:prstGeom>
          <a:solidFill>
            <a:srgbClr val="FFFFFF"/>
          </a:solidFill>
          <a:ln>
            <a:noFill/>
          </a:ln>
        </p:spPr>
      </p:sp>
      <p:sp>
        <p:nvSpPr>
          <p:cNvPr id="2027" name="Google Shape;2027;g1f5d965ad35_0_2039"/>
          <p:cNvSpPr/>
          <p:nvPr/>
        </p:nvSpPr>
        <p:spPr>
          <a:xfrm>
            <a:off x="5302804" y="575609"/>
            <a:ext cx="1437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8" name="Google Shape;2028;g1f5d965ad35_0_2039"/>
          <p:cNvSpPr>
            <a:spLocks noGrp="1"/>
          </p:cNvSpPr>
          <p:nvPr>
            <p:ph type="pic" idx="2"/>
          </p:nvPr>
        </p:nvSpPr>
        <p:spPr>
          <a:xfrm>
            <a:off x="-1" y="0"/>
            <a:ext cx="5313000" cy="5143500"/>
          </a:xfrm>
          <a:prstGeom prst="rect">
            <a:avLst/>
          </a:prstGeom>
          <a:noFill/>
          <a:ln>
            <a:noFill/>
          </a:ln>
        </p:spPr>
      </p:sp>
      <p:sp>
        <p:nvSpPr>
          <p:cNvPr id="2029" name="Google Shape;2029;g1f5d965ad35_0_2039"/>
          <p:cNvSpPr txBox="1">
            <a:spLocks noGrp="1"/>
          </p:cNvSpPr>
          <p:nvPr>
            <p:ph type="title"/>
          </p:nvPr>
        </p:nvSpPr>
        <p:spPr>
          <a:xfrm>
            <a:off x="5564817" y="575609"/>
            <a:ext cx="34053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30" name="Google Shape;2030;g1f5d965ad35_0_2039"/>
          <p:cNvSpPr txBox="1">
            <a:spLocks noGrp="1"/>
          </p:cNvSpPr>
          <p:nvPr>
            <p:ph type="body" idx="1"/>
          </p:nvPr>
        </p:nvSpPr>
        <p:spPr>
          <a:xfrm>
            <a:off x="5564818" y="1254812"/>
            <a:ext cx="3452400" cy="34290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031"/>
        <p:cNvGrpSpPr/>
        <p:nvPr/>
      </p:nvGrpSpPr>
      <p:grpSpPr>
        <a:xfrm>
          <a:off x="0" y="0"/>
          <a:ext cx="0" cy="0"/>
          <a:chOff x="0" y="0"/>
          <a:chExt cx="0" cy="0"/>
        </a:xfrm>
      </p:grpSpPr>
      <p:sp>
        <p:nvSpPr>
          <p:cNvPr id="2032" name="Google Shape;2032;g1f5d965ad35_0_2046"/>
          <p:cNvSpPr/>
          <p:nvPr/>
        </p:nvSpPr>
        <p:spPr>
          <a:xfrm>
            <a:off x="0" y="-1"/>
            <a:ext cx="4898700" cy="5143500"/>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033" name="Google Shape;2033;g1f5d965ad35_0_2046"/>
          <p:cNvPicPr preferRelativeResize="0"/>
          <p:nvPr/>
        </p:nvPicPr>
        <p:blipFill rotWithShape="1">
          <a:blip r:embed="rId2">
            <a:alphaModFix/>
          </a:blip>
          <a:srcRect l="20636" r="24169"/>
          <a:stretch/>
        </p:blipFill>
        <p:spPr>
          <a:xfrm>
            <a:off x="4885624" y="3"/>
            <a:ext cx="4258376" cy="5143498"/>
          </a:xfrm>
          <a:prstGeom prst="rect">
            <a:avLst/>
          </a:prstGeom>
          <a:noFill/>
          <a:ln>
            <a:noFill/>
          </a:ln>
        </p:spPr>
      </p:pic>
      <p:pic>
        <p:nvPicPr>
          <p:cNvPr id="2034" name="Google Shape;2034;g1f5d965ad35_0_2046" descr="Shape&#10;&#10;Description automatically generated with low confidence"/>
          <p:cNvPicPr preferRelativeResize="0"/>
          <p:nvPr/>
        </p:nvPicPr>
        <p:blipFill rotWithShape="1">
          <a:blip r:embed="rId3">
            <a:alphaModFix/>
          </a:blip>
          <a:srcRect/>
          <a:stretch/>
        </p:blipFill>
        <p:spPr>
          <a:xfrm>
            <a:off x="0" y="6"/>
            <a:ext cx="9143988" cy="5143492"/>
          </a:xfrm>
          <a:prstGeom prst="rect">
            <a:avLst/>
          </a:prstGeom>
          <a:noFill/>
          <a:ln>
            <a:noFill/>
          </a:ln>
        </p:spPr>
      </p:pic>
      <p:sp>
        <p:nvSpPr>
          <p:cNvPr id="2035" name="Google Shape;2035;g1f5d965ad35_0_2046"/>
          <p:cNvSpPr/>
          <p:nvPr/>
        </p:nvSpPr>
        <p:spPr>
          <a:xfrm>
            <a:off x="0" y="378373"/>
            <a:ext cx="3866400" cy="461100"/>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036" name="Google Shape;2036;g1f5d965ad35_0_2046"/>
          <p:cNvSpPr txBox="1">
            <a:spLocks noGrp="1"/>
          </p:cNvSpPr>
          <p:nvPr>
            <p:ph type="title"/>
          </p:nvPr>
        </p:nvSpPr>
        <p:spPr>
          <a:xfrm>
            <a:off x="144711" y="436897"/>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37" name="Google Shape;2037;g1f5d965ad35_0_2046"/>
          <p:cNvSpPr txBox="1">
            <a:spLocks noGrp="1"/>
          </p:cNvSpPr>
          <p:nvPr>
            <p:ph type="body" idx="1"/>
          </p:nvPr>
        </p:nvSpPr>
        <p:spPr>
          <a:xfrm>
            <a:off x="144711" y="1422475"/>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38" name="Google Shape;2038;g1f5d965ad35_0_2046"/>
          <p:cNvSpPr txBox="1">
            <a:spLocks noGrp="1"/>
          </p:cNvSpPr>
          <p:nvPr>
            <p:ph type="body" idx="2"/>
          </p:nvPr>
        </p:nvSpPr>
        <p:spPr>
          <a:xfrm>
            <a:off x="144711" y="954389"/>
            <a:ext cx="4343100" cy="357900"/>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039"/>
        <p:cNvGrpSpPr/>
        <p:nvPr/>
      </p:nvGrpSpPr>
      <p:grpSpPr>
        <a:xfrm>
          <a:off x="0" y="0"/>
          <a:ext cx="0" cy="0"/>
          <a:chOff x="0" y="0"/>
          <a:chExt cx="0" cy="0"/>
        </a:xfrm>
      </p:grpSpPr>
      <p:grpSp>
        <p:nvGrpSpPr>
          <p:cNvPr id="2040" name="Google Shape;2040;g1f5d965ad35_0_2054"/>
          <p:cNvGrpSpPr/>
          <p:nvPr/>
        </p:nvGrpSpPr>
        <p:grpSpPr>
          <a:xfrm>
            <a:off x="2494459" y="494318"/>
            <a:ext cx="4154881" cy="4154881"/>
            <a:chOff x="2119847" y="-36707"/>
            <a:chExt cx="5217079" cy="5217079"/>
          </a:xfrm>
        </p:grpSpPr>
        <p:sp>
          <p:nvSpPr>
            <p:cNvPr id="2041" name="Google Shape;2041;g1f5d965ad35_0_2054"/>
            <p:cNvSpPr/>
            <p:nvPr/>
          </p:nvSpPr>
          <p:spPr>
            <a:xfrm rot="-10121024">
              <a:off x="5995380" y="1510583"/>
              <a:ext cx="1065617" cy="452499"/>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42" name="Google Shape;2042;g1f5d965ad35_0_2054"/>
            <p:cNvSpPr/>
            <p:nvPr/>
          </p:nvSpPr>
          <p:spPr>
            <a:xfrm rot="1811439">
              <a:off x="2648299" y="3118206"/>
              <a:ext cx="827436" cy="452383"/>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2043" name="Google Shape;2043;g1f5d965ad35_0_2054"/>
            <p:cNvGrpSpPr/>
            <p:nvPr/>
          </p:nvGrpSpPr>
          <p:grpSpPr>
            <a:xfrm>
              <a:off x="2119847" y="-36707"/>
              <a:ext cx="5217079" cy="5217079"/>
              <a:chOff x="2334961" y="334819"/>
              <a:chExt cx="4626300" cy="4626300"/>
            </a:xfrm>
          </p:grpSpPr>
          <p:grpSp>
            <p:nvGrpSpPr>
              <p:cNvPr id="2044" name="Google Shape;2044;g1f5d965ad35_0_2054"/>
              <p:cNvGrpSpPr/>
              <p:nvPr/>
            </p:nvGrpSpPr>
            <p:grpSpPr>
              <a:xfrm>
                <a:off x="2334961" y="334819"/>
                <a:ext cx="4626300" cy="4626300"/>
                <a:chOff x="2334961" y="334819"/>
                <a:chExt cx="4626300" cy="4626300"/>
              </a:xfrm>
            </p:grpSpPr>
            <p:sp>
              <p:nvSpPr>
                <p:cNvPr id="2045" name="Google Shape;2045;g1f5d965ad35_0_2054"/>
                <p:cNvSpPr/>
                <p:nvPr/>
              </p:nvSpPr>
              <p:spPr>
                <a:xfrm>
                  <a:off x="2978950" y="978700"/>
                  <a:ext cx="3338400" cy="33384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46" name="Google Shape;2046;g1f5d965ad35_0_2054"/>
                <p:cNvSpPr/>
                <p:nvPr/>
              </p:nvSpPr>
              <p:spPr>
                <a:xfrm rot="-3390334">
                  <a:off x="2978925" y="978783"/>
                  <a:ext cx="3338372" cy="3338372"/>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47" name="Google Shape;2047;g1f5d965ad35_0_2054"/>
                <p:cNvSpPr/>
                <p:nvPr/>
              </p:nvSpPr>
              <p:spPr>
                <a:xfrm rot="-5737871">
                  <a:off x="2978932" y="978573"/>
                  <a:ext cx="3338612" cy="3338612"/>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48" name="Google Shape;2048;g1f5d965ad35_0_2054"/>
              <p:cNvSpPr/>
              <p:nvPr/>
            </p:nvSpPr>
            <p:spPr>
              <a:xfrm>
                <a:off x="3154305" y="1154055"/>
                <a:ext cx="2987700" cy="2987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49" name="Google Shape;2049;g1f5d965ad35_0_2054"/>
            <p:cNvSpPr/>
            <p:nvPr/>
          </p:nvSpPr>
          <p:spPr>
            <a:xfrm>
              <a:off x="2361789" y="1620202"/>
              <a:ext cx="4728004" cy="1902714"/>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2050" name="Google Shape;2050;g1f5d965ad35_0_2054"/>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051"/>
        <p:cNvGrpSpPr/>
        <p:nvPr/>
      </p:nvGrpSpPr>
      <p:grpSpPr>
        <a:xfrm>
          <a:off x="0" y="0"/>
          <a:ext cx="0" cy="0"/>
          <a:chOff x="0" y="0"/>
          <a:chExt cx="0" cy="0"/>
        </a:xfrm>
      </p:grpSpPr>
      <p:grpSp>
        <p:nvGrpSpPr>
          <p:cNvPr id="2052" name="Google Shape;2052;g1f5d965ad35_0_2066"/>
          <p:cNvGrpSpPr/>
          <p:nvPr/>
        </p:nvGrpSpPr>
        <p:grpSpPr>
          <a:xfrm>
            <a:off x="2494460" y="494318"/>
            <a:ext cx="4154881" cy="4154881"/>
            <a:chOff x="2119847" y="-36707"/>
            <a:chExt cx="5217079" cy="5217079"/>
          </a:xfrm>
        </p:grpSpPr>
        <p:sp>
          <p:nvSpPr>
            <p:cNvPr id="2053" name="Google Shape;2053;g1f5d965ad35_0_2066"/>
            <p:cNvSpPr/>
            <p:nvPr/>
          </p:nvSpPr>
          <p:spPr>
            <a:xfrm rot="-10121024">
              <a:off x="5995380" y="1510583"/>
              <a:ext cx="1065617" cy="452499"/>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54" name="Google Shape;2054;g1f5d965ad35_0_2066"/>
            <p:cNvSpPr/>
            <p:nvPr/>
          </p:nvSpPr>
          <p:spPr>
            <a:xfrm rot="1811439">
              <a:off x="2648299" y="3118206"/>
              <a:ext cx="827436" cy="452383"/>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2055" name="Google Shape;2055;g1f5d965ad35_0_2066"/>
            <p:cNvGrpSpPr/>
            <p:nvPr/>
          </p:nvGrpSpPr>
          <p:grpSpPr>
            <a:xfrm>
              <a:off x="2119847" y="-36707"/>
              <a:ext cx="5217079" cy="5217079"/>
              <a:chOff x="2334961" y="334819"/>
              <a:chExt cx="4626300" cy="4626300"/>
            </a:xfrm>
          </p:grpSpPr>
          <p:grpSp>
            <p:nvGrpSpPr>
              <p:cNvPr id="2056" name="Google Shape;2056;g1f5d965ad35_0_2066"/>
              <p:cNvGrpSpPr/>
              <p:nvPr/>
            </p:nvGrpSpPr>
            <p:grpSpPr>
              <a:xfrm>
                <a:off x="2334961" y="334819"/>
                <a:ext cx="4626300" cy="4626300"/>
                <a:chOff x="2334961" y="334819"/>
                <a:chExt cx="4626300" cy="4626300"/>
              </a:xfrm>
            </p:grpSpPr>
            <p:sp>
              <p:nvSpPr>
                <p:cNvPr id="2057" name="Google Shape;2057;g1f5d965ad35_0_2066"/>
                <p:cNvSpPr/>
                <p:nvPr/>
              </p:nvSpPr>
              <p:spPr>
                <a:xfrm>
                  <a:off x="2978950" y="978700"/>
                  <a:ext cx="3338400" cy="33384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58" name="Google Shape;2058;g1f5d965ad35_0_2066"/>
                <p:cNvSpPr/>
                <p:nvPr/>
              </p:nvSpPr>
              <p:spPr>
                <a:xfrm rot="-3390334">
                  <a:off x="2978925" y="978783"/>
                  <a:ext cx="3338372" cy="3338372"/>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59" name="Google Shape;2059;g1f5d965ad35_0_2066"/>
                <p:cNvSpPr/>
                <p:nvPr/>
              </p:nvSpPr>
              <p:spPr>
                <a:xfrm rot="-5737871">
                  <a:off x="2978932" y="978573"/>
                  <a:ext cx="3338612" cy="3338612"/>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60" name="Google Shape;2060;g1f5d965ad35_0_2066"/>
              <p:cNvSpPr/>
              <p:nvPr/>
            </p:nvSpPr>
            <p:spPr>
              <a:xfrm>
                <a:off x="3154305" y="1154055"/>
                <a:ext cx="2987700" cy="2987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61" name="Google Shape;2061;g1f5d965ad35_0_2066"/>
            <p:cNvSpPr/>
            <p:nvPr/>
          </p:nvSpPr>
          <p:spPr>
            <a:xfrm>
              <a:off x="2361789" y="1620202"/>
              <a:ext cx="4728004" cy="1902714"/>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62" name="Google Shape;2062;g1f5d965ad35_0_2066"/>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063"/>
        <p:cNvGrpSpPr/>
        <p:nvPr/>
      </p:nvGrpSpPr>
      <p:grpSpPr>
        <a:xfrm>
          <a:off x="0" y="0"/>
          <a:ext cx="0" cy="0"/>
          <a:chOff x="0" y="0"/>
          <a:chExt cx="0" cy="0"/>
        </a:xfrm>
      </p:grpSpPr>
      <p:pic>
        <p:nvPicPr>
          <p:cNvPr id="2064" name="Google Shape;2064;g1f5d965ad35_0_2078"/>
          <p:cNvPicPr preferRelativeResize="0"/>
          <p:nvPr/>
        </p:nvPicPr>
        <p:blipFill rotWithShape="1">
          <a:blip r:embed="rId2">
            <a:alphaModFix/>
          </a:blip>
          <a:srcRect/>
          <a:stretch/>
        </p:blipFill>
        <p:spPr>
          <a:xfrm>
            <a:off x="2924496" y="901633"/>
            <a:ext cx="3295009" cy="3449031"/>
          </a:xfrm>
          <a:prstGeom prst="rect">
            <a:avLst/>
          </a:prstGeom>
          <a:noFill/>
          <a:ln>
            <a:noFill/>
          </a:ln>
        </p:spPr>
      </p:pic>
      <p:sp>
        <p:nvSpPr>
          <p:cNvPr id="2065" name="Google Shape;2065;g1f5d965ad35_0_2078"/>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066"/>
        <p:cNvGrpSpPr/>
        <p:nvPr/>
      </p:nvGrpSpPr>
      <p:grpSpPr>
        <a:xfrm>
          <a:off x="0" y="0"/>
          <a:ext cx="0" cy="0"/>
          <a:chOff x="0" y="0"/>
          <a:chExt cx="0" cy="0"/>
        </a:xfrm>
      </p:grpSpPr>
      <p:pic>
        <p:nvPicPr>
          <p:cNvPr id="2067" name="Google Shape;2067;g1f5d965ad35_0_2081"/>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068" name="Google Shape;2068;g1f5d965ad35_0_2081"/>
          <p:cNvSpPr txBox="1">
            <a:spLocks noGrp="1"/>
          </p:cNvSpPr>
          <p:nvPr>
            <p:ph type="body" idx="1"/>
          </p:nvPr>
        </p:nvSpPr>
        <p:spPr>
          <a:xfrm>
            <a:off x="3028189"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069"/>
        <p:cNvGrpSpPr/>
        <p:nvPr/>
      </p:nvGrpSpPr>
      <p:grpSpPr>
        <a:xfrm>
          <a:off x="0" y="0"/>
          <a:ext cx="0" cy="0"/>
          <a:chOff x="0" y="0"/>
          <a:chExt cx="0" cy="0"/>
        </a:xfrm>
      </p:grpSpPr>
      <p:pic>
        <p:nvPicPr>
          <p:cNvPr id="2070" name="Google Shape;2070;g1f5d965ad35_0_2084"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071" name="Google Shape;2071;g1f5d965ad35_0_2084"/>
          <p:cNvSpPr txBox="1">
            <a:spLocks noGrp="1"/>
          </p:cNvSpPr>
          <p:nvPr>
            <p:ph type="body" idx="1"/>
          </p:nvPr>
        </p:nvSpPr>
        <p:spPr>
          <a:xfrm>
            <a:off x="3117397" y="2666490"/>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72" name="Google Shape;2072;g1f5d965ad35_0_2084"/>
          <p:cNvSpPr txBox="1">
            <a:spLocks noGrp="1"/>
          </p:cNvSpPr>
          <p:nvPr>
            <p:ph type="body" idx="2"/>
          </p:nvPr>
        </p:nvSpPr>
        <p:spPr>
          <a:xfrm>
            <a:off x="2894151" y="1477631"/>
            <a:ext cx="1510500" cy="507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073"/>
        <p:cNvGrpSpPr/>
        <p:nvPr/>
      </p:nvGrpSpPr>
      <p:grpSpPr>
        <a:xfrm>
          <a:off x="0" y="0"/>
          <a:ext cx="0" cy="0"/>
          <a:chOff x="0" y="0"/>
          <a:chExt cx="0" cy="0"/>
        </a:xfrm>
      </p:grpSpPr>
      <p:pic>
        <p:nvPicPr>
          <p:cNvPr id="2074" name="Google Shape;2074;g1f5d965ad35_0_208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75" name="Google Shape;2075;g1f5d965ad35_0_2088"/>
          <p:cNvSpPr/>
          <p:nvPr/>
        </p:nvSpPr>
        <p:spPr>
          <a:xfrm>
            <a:off x="496108" y="1739452"/>
            <a:ext cx="840900" cy="1856700"/>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76" name="Google Shape;2076;g1f5d965ad35_0_2088"/>
          <p:cNvSpPr/>
          <p:nvPr/>
        </p:nvSpPr>
        <p:spPr>
          <a:xfrm>
            <a:off x="919659"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77" name="Google Shape;2077;g1f5d965ad35_0_2088"/>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078" name="Google Shape;2078;g1f5d965ad35_0_2088"/>
          <p:cNvSpPr/>
          <p:nvPr/>
        </p:nvSpPr>
        <p:spPr>
          <a:xfrm>
            <a:off x="4949846" y="1739452"/>
            <a:ext cx="840900" cy="1856700"/>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79" name="Google Shape;2079;g1f5d965ad35_0_2088"/>
          <p:cNvSpPr/>
          <p:nvPr/>
        </p:nvSpPr>
        <p:spPr>
          <a:xfrm>
            <a:off x="5373397"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80" name="Google Shape;2080;g1f5d965ad35_0_2088"/>
          <p:cNvSpPr txBox="1"/>
          <p:nvPr/>
        </p:nvSpPr>
        <p:spPr>
          <a:xfrm>
            <a:off x="4941990"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081" name="Google Shape;2081;g1f5d965ad35_0_2088"/>
          <p:cNvSpPr txBox="1">
            <a:spLocks noGrp="1"/>
          </p:cNvSpPr>
          <p:nvPr>
            <p:ph type="body" idx="1"/>
          </p:nvPr>
        </p:nvSpPr>
        <p:spPr>
          <a:xfrm>
            <a:off x="1086864"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82" name="Google Shape;2082;g1f5d965ad35_0_2088"/>
          <p:cNvSpPr txBox="1">
            <a:spLocks noGrp="1"/>
          </p:cNvSpPr>
          <p:nvPr>
            <p:ph type="body" idx="2"/>
          </p:nvPr>
        </p:nvSpPr>
        <p:spPr>
          <a:xfrm>
            <a:off x="5540602"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83" name="Google Shape;2083;g1f5d965ad35_0_208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84" name="Google Shape;2084;g1f5d965ad35_0_208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085"/>
        <p:cNvGrpSpPr/>
        <p:nvPr/>
      </p:nvGrpSpPr>
      <p:grpSpPr>
        <a:xfrm>
          <a:off x="0" y="0"/>
          <a:ext cx="0" cy="0"/>
          <a:chOff x="0" y="0"/>
          <a:chExt cx="0" cy="0"/>
        </a:xfrm>
      </p:grpSpPr>
      <p:pic>
        <p:nvPicPr>
          <p:cNvPr id="2086" name="Google Shape;2086;g1f5d965ad35_0_210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87" name="Google Shape;2087;g1f5d965ad35_0_2100"/>
          <p:cNvSpPr/>
          <p:nvPr/>
        </p:nvSpPr>
        <p:spPr>
          <a:xfrm>
            <a:off x="496108" y="1739452"/>
            <a:ext cx="840900" cy="1856700"/>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88" name="Google Shape;2088;g1f5d965ad35_0_2100"/>
          <p:cNvSpPr/>
          <p:nvPr/>
        </p:nvSpPr>
        <p:spPr>
          <a:xfrm>
            <a:off x="919659"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89" name="Google Shape;2089;g1f5d965ad35_0_2100"/>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090" name="Google Shape;2090;g1f5d965ad35_0_2100"/>
          <p:cNvSpPr/>
          <p:nvPr/>
        </p:nvSpPr>
        <p:spPr>
          <a:xfrm>
            <a:off x="4949846" y="1739452"/>
            <a:ext cx="840900" cy="1856700"/>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91" name="Google Shape;2091;g1f5d965ad35_0_2100"/>
          <p:cNvSpPr/>
          <p:nvPr/>
        </p:nvSpPr>
        <p:spPr>
          <a:xfrm>
            <a:off x="5373397"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92" name="Google Shape;2092;g1f5d965ad35_0_2100"/>
          <p:cNvSpPr txBox="1"/>
          <p:nvPr/>
        </p:nvSpPr>
        <p:spPr>
          <a:xfrm>
            <a:off x="4941990"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093" name="Google Shape;2093;g1f5d965ad35_0_2100"/>
          <p:cNvSpPr txBox="1">
            <a:spLocks noGrp="1"/>
          </p:cNvSpPr>
          <p:nvPr>
            <p:ph type="body" idx="1"/>
          </p:nvPr>
        </p:nvSpPr>
        <p:spPr>
          <a:xfrm>
            <a:off x="1086864"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94" name="Google Shape;2094;g1f5d965ad35_0_2100"/>
          <p:cNvSpPr txBox="1">
            <a:spLocks noGrp="1"/>
          </p:cNvSpPr>
          <p:nvPr>
            <p:ph type="body" idx="2"/>
          </p:nvPr>
        </p:nvSpPr>
        <p:spPr>
          <a:xfrm>
            <a:off x="5540602"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95" name="Google Shape;2095;g1f5d965ad35_0_2100"/>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96" name="Google Shape;2096;g1f5d965ad35_0_2100"/>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097"/>
        <p:cNvGrpSpPr/>
        <p:nvPr/>
      </p:nvGrpSpPr>
      <p:grpSpPr>
        <a:xfrm>
          <a:off x="0" y="0"/>
          <a:ext cx="0" cy="0"/>
          <a:chOff x="0" y="0"/>
          <a:chExt cx="0" cy="0"/>
        </a:xfrm>
      </p:grpSpPr>
      <p:pic>
        <p:nvPicPr>
          <p:cNvPr id="2098" name="Google Shape;2098;g1f5d965ad35_0_2112"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cxnSp>
        <p:nvCxnSpPr>
          <p:cNvPr id="2099" name="Google Shape;2099;g1f5d965ad35_0_2112"/>
          <p:cNvCxnSpPr/>
          <p:nvPr/>
        </p:nvCxnSpPr>
        <p:spPr>
          <a:xfrm>
            <a:off x="0" y="2140589"/>
            <a:ext cx="9144000" cy="0"/>
          </a:xfrm>
          <a:prstGeom prst="straightConnector1">
            <a:avLst/>
          </a:prstGeom>
          <a:noFill/>
          <a:ln w="9525" cap="flat" cmpd="sng">
            <a:solidFill>
              <a:srgbClr val="D8D8D8"/>
            </a:solidFill>
            <a:prstDash val="solid"/>
            <a:round/>
            <a:headEnd type="none" w="sm" len="sm"/>
            <a:tailEnd type="none" w="sm" len="sm"/>
          </a:ln>
        </p:spPr>
      </p:cxnSp>
      <p:grpSp>
        <p:nvGrpSpPr>
          <p:cNvPr id="2100" name="Google Shape;2100;g1f5d965ad35_0_2112"/>
          <p:cNvGrpSpPr/>
          <p:nvPr/>
        </p:nvGrpSpPr>
        <p:grpSpPr>
          <a:xfrm>
            <a:off x="2257325" y="1861278"/>
            <a:ext cx="560400" cy="825181"/>
            <a:chOff x="2257325" y="1871217"/>
            <a:chExt cx="560400" cy="825181"/>
          </a:xfrm>
        </p:grpSpPr>
        <p:sp>
          <p:nvSpPr>
            <p:cNvPr id="2101" name="Google Shape;2101;g1f5d965ad35_0_2112"/>
            <p:cNvSpPr/>
            <p:nvPr/>
          </p:nvSpPr>
          <p:spPr>
            <a:xfrm rot="2700000">
              <a:off x="2339394" y="1953286"/>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102" name="Google Shape;2102;g1f5d965ad35_0_2112"/>
            <p:cNvSpPr/>
            <p:nvPr/>
          </p:nvSpPr>
          <p:spPr>
            <a:xfrm rot="2700000">
              <a:off x="2339394" y="2218067"/>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cxnSp>
          <p:nvCxnSpPr>
            <p:cNvPr id="2103" name="Google Shape;2103;g1f5d965ad35_0_2112"/>
            <p:cNvCxnSpPr/>
            <p:nvPr/>
          </p:nvCxnSpPr>
          <p:spPr>
            <a:xfrm>
              <a:off x="2537525" y="2088797"/>
              <a:ext cx="0" cy="548400"/>
            </a:xfrm>
            <a:prstGeom prst="straightConnector1">
              <a:avLst/>
            </a:prstGeom>
            <a:noFill/>
            <a:ln w="9525" cap="flat" cmpd="sng">
              <a:solidFill>
                <a:srgbClr val="D8D8D8"/>
              </a:solidFill>
              <a:prstDash val="solid"/>
              <a:round/>
              <a:headEnd type="none" w="sm" len="sm"/>
              <a:tailEnd type="triangle" w="med" len="med"/>
            </a:ln>
          </p:spPr>
        </p:cxnSp>
        <p:sp>
          <p:nvSpPr>
            <p:cNvPr id="2104" name="Google Shape;2104;g1f5d965ad35_0_2112"/>
            <p:cNvSpPr/>
            <p:nvPr/>
          </p:nvSpPr>
          <p:spPr>
            <a:xfrm rot="2700000">
              <a:off x="2416398" y="2138970"/>
              <a:ext cx="242255" cy="242255"/>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105" name="Google Shape;2105;g1f5d965ad35_0_2112"/>
          <p:cNvGrpSpPr/>
          <p:nvPr/>
        </p:nvGrpSpPr>
        <p:grpSpPr>
          <a:xfrm>
            <a:off x="6326276" y="1861278"/>
            <a:ext cx="560400" cy="825181"/>
            <a:chOff x="6326276" y="1871217"/>
            <a:chExt cx="560400" cy="825181"/>
          </a:xfrm>
        </p:grpSpPr>
        <p:sp>
          <p:nvSpPr>
            <p:cNvPr id="2106" name="Google Shape;2106;g1f5d965ad35_0_2112"/>
            <p:cNvSpPr/>
            <p:nvPr/>
          </p:nvSpPr>
          <p:spPr>
            <a:xfrm rot="2700000">
              <a:off x="6408345" y="1953286"/>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107" name="Google Shape;2107;g1f5d965ad35_0_2112"/>
            <p:cNvSpPr/>
            <p:nvPr/>
          </p:nvSpPr>
          <p:spPr>
            <a:xfrm rot="2700000">
              <a:off x="6408345" y="2218067"/>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cxnSp>
          <p:nvCxnSpPr>
            <p:cNvPr id="2108" name="Google Shape;2108;g1f5d965ad35_0_2112"/>
            <p:cNvCxnSpPr/>
            <p:nvPr/>
          </p:nvCxnSpPr>
          <p:spPr>
            <a:xfrm>
              <a:off x="6606476" y="2088797"/>
              <a:ext cx="0" cy="548400"/>
            </a:xfrm>
            <a:prstGeom prst="straightConnector1">
              <a:avLst/>
            </a:prstGeom>
            <a:noFill/>
            <a:ln w="9525" cap="flat" cmpd="sng">
              <a:solidFill>
                <a:srgbClr val="D8D8D8"/>
              </a:solidFill>
              <a:prstDash val="solid"/>
              <a:round/>
              <a:headEnd type="none" w="sm" len="sm"/>
              <a:tailEnd type="triangle" w="med" len="med"/>
            </a:ln>
          </p:spPr>
        </p:cxnSp>
        <p:sp>
          <p:nvSpPr>
            <p:cNvPr id="2109" name="Google Shape;2109;g1f5d965ad35_0_2112"/>
            <p:cNvSpPr/>
            <p:nvPr/>
          </p:nvSpPr>
          <p:spPr>
            <a:xfrm rot="2700000">
              <a:off x="6485349" y="2138970"/>
              <a:ext cx="242255" cy="242255"/>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110" name="Google Shape;2110;g1f5d965ad35_0_2112"/>
          <p:cNvSpPr txBox="1">
            <a:spLocks noGrp="1"/>
          </p:cNvSpPr>
          <p:nvPr>
            <p:ph type="body" idx="1"/>
          </p:nvPr>
        </p:nvSpPr>
        <p:spPr>
          <a:xfrm>
            <a:off x="1082922" y="2812006"/>
            <a:ext cx="29091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1" name="Google Shape;2111;g1f5d965ad35_0_2112"/>
          <p:cNvSpPr txBox="1">
            <a:spLocks noGrp="1"/>
          </p:cNvSpPr>
          <p:nvPr>
            <p:ph type="body" idx="2"/>
          </p:nvPr>
        </p:nvSpPr>
        <p:spPr>
          <a:xfrm>
            <a:off x="5151872" y="2812006"/>
            <a:ext cx="29091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2" name="Google Shape;2112;g1f5d965ad35_0_2112"/>
          <p:cNvSpPr txBox="1">
            <a:spLocks noGrp="1"/>
          </p:cNvSpPr>
          <p:nvPr>
            <p:ph type="body" idx="3"/>
          </p:nvPr>
        </p:nvSpPr>
        <p:spPr>
          <a:xfrm>
            <a:off x="1082922" y="3207931"/>
            <a:ext cx="2909100" cy="930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3" name="Google Shape;2113;g1f5d965ad35_0_2112"/>
          <p:cNvSpPr txBox="1">
            <a:spLocks noGrp="1"/>
          </p:cNvSpPr>
          <p:nvPr>
            <p:ph type="body" idx="4"/>
          </p:nvPr>
        </p:nvSpPr>
        <p:spPr>
          <a:xfrm>
            <a:off x="5151872" y="3207931"/>
            <a:ext cx="2909100" cy="930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4" name="Google Shape;2114;g1f5d965ad35_0_211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5" name="Google Shape;2115;g1f5d965ad35_0_211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2116"/>
        <p:cNvGrpSpPr/>
        <p:nvPr/>
      </p:nvGrpSpPr>
      <p:grpSpPr>
        <a:xfrm>
          <a:off x="0" y="0"/>
          <a:ext cx="0" cy="0"/>
          <a:chOff x="0" y="0"/>
          <a:chExt cx="0" cy="0"/>
        </a:xfrm>
      </p:grpSpPr>
      <p:pic>
        <p:nvPicPr>
          <p:cNvPr id="2117" name="Google Shape;2117;g1f5d965ad35_0_213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118" name="Google Shape;2118;g1f5d965ad35_0_2131"/>
          <p:cNvSpPr/>
          <p:nvPr/>
        </p:nvSpPr>
        <p:spPr>
          <a:xfrm>
            <a:off x="496108" y="1739452"/>
            <a:ext cx="840900" cy="1856700"/>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19" name="Google Shape;2119;g1f5d965ad35_0_2131"/>
          <p:cNvSpPr/>
          <p:nvPr/>
        </p:nvSpPr>
        <p:spPr>
          <a:xfrm>
            <a:off x="919659"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120" name="Google Shape;2120;g1f5d965ad35_0_2131"/>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121" name="Google Shape;2121;g1f5d965ad35_0_2131"/>
          <p:cNvSpPr txBox="1">
            <a:spLocks noGrp="1"/>
          </p:cNvSpPr>
          <p:nvPr>
            <p:ph type="body" idx="1"/>
          </p:nvPr>
        </p:nvSpPr>
        <p:spPr>
          <a:xfrm>
            <a:off x="1086864"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22" name="Google Shape;2122;g1f5d965ad35_0_2131"/>
          <p:cNvSpPr/>
          <p:nvPr/>
        </p:nvSpPr>
        <p:spPr>
          <a:xfrm>
            <a:off x="3465552" y="1739452"/>
            <a:ext cx="840900" cy="1856700"/>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23" name="Google Shape;2123;g1f5d965ad35_0_2131"/>
          <p:cNvSpPr/>
          <p:nvPr/>
        </p:nvSpPr>
        <p:spPr>
          <a:xfrm>
            <a:off x="3889103"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124" name="Google Shape;2124;g1f5d965ad35_0_2131"/>
          <p:cNvSpPr txBox="1"/>
          <p:nvPr/>
        </p:nvSpPr>
        <p:spPr>
          <a:xfrm>
            <a:off x="3457696"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125" name="Google Shape;2125;g1f5d965ad35_0_2131"/>
          <p:cNvSpPr txBox="1">
            <a:spLocks noGrp="1"/>
          </p:cNvSpPr>
          <p:nvPr>
            <p:ph type="body" idx="2"/>
          </p:nvPr>
        </p:nvSpPr>
        <p:spPr>
          <a:xfrm>
            <a:off x="4056308"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26" name="Google Shape;2126;g1f5d965ad35_0_2131"/>
          <p:cNvSpPr/>
          <p:nvPr/>
        </p:nvSpPr>
        <p:spPr>
          <a:xfrm>
            <a:off x="6434995" y="1739452"/>
            <a:ext cx="840900" cy="1856700"/>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27" name="Google Shape;2127;g1f5d965ad35_0_2131"/>
          <p:cNvSpPr/>
          <p:nvPr/>
        </p:nvSpPr>
        <p:spPr>
          <a:xfrm>
            <a:off x="6858546"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128" name="Google Shape;2128;g1f5d965ad35_0_2131"/>
          <p:cNvSpPr txBox="1"/>
          <p:nvPr/>
        </p:nvSpPr>
        <p:spPr>
          <a:xfrm>
            <a:off x="6427139"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2129" name="Google Shape;2129;g1f5d965ad35_0_2131"/>
          <p:cNvSpPr txBox="1">
            <a:spLocks noGrp="1"/>
          </p:cNvSpPr>
          <p:nvPr>
            <p:ph type="body" idx="3"/>
          </p:nvPr>
        </p:nvSpPr>
        <p:spPr>
          <a:xfrm>
            <a:off x="7025751"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30" name="Google Shape;2130;g1f5d965ad35_0_213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31" name="Google Shape;2131;g1f5d965ad35_0_213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2132"/>
        <p:cNvGrpSpPr/>
        <p:nvPr/>
      </p:nvGrpSpPr>
      <p:grpSpPr>
        <a:xfrm>
          <a:off x="0" y="0"/>
          <a:ext cx="0" cy="0"/>
          <a:chOff x="0" y="0"/>
          <a:chExt cx="0" cy="0"/>
        </a:xfrm>
      </p:grpSpPr>
      <p:pic>
        <p:nvPicPr>
          <p:cNvPr id="2133" name="Google Shape;2133;g1f5d965ad35_0_2147"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34" name="Google Shape;2134;g1f5d965ad35_0_2147"/>
          <p:cNvGrpSpPr/>
          <p:nvPr/>
        </p:nvGrpSpPr>
        <p:grpSpPr>
          <a:xfrm>
            <a:off x="0" y="2399230"/>
            <a:ext cx="9144000" cy="2349714"/>
            <a:chOff x="0" y="2182920"/>
            <a:chExt cx="9144000" cy="2349714"/>
          </a:xfrm>
        </p:grpSpPr>
        <p:sp>
          <p:nvSpPr>
            <p:cNvPr id="2135" name="Google Shape;2135;g1f5d965ad35_0_2147"/>
            <p:cNvSpPr/>
            <p:nvPr/>
          </p:nvSpPr>
          <p:spPr>
            <a:xfrm>
              <a:off x="0" y="2689734"/>
              <a:ext cx="9144000" cy="1842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36" name="Google Shape;2136;g1f5d965ad35_0_2147"/>
            <p:cNvGrpSpPr/>
            <p:nvPr/>
          </p:nvGrpSpPr>
          <p:grpSpPr>
            <a:xfrm>
              <a:off x="1229347" y="2182920"/>
              <a:ext cx="6685341" cy="1002300"/>
              <a:chOff x="976268" y="2064936"/>
              <a:chExt cx="6685341" cy="1002300"/>
            </a:xfrm>
          </p:grpSpPr>
          <p:sp>
            <p:nvSpPr>
              <p:cNvPr id="2137" name="Google Shape;2137;g1f5d965ad35_0_2147"/>
              <p:cNvSpPr/>
              <p:nvPr/>
            </p:nvSpPr>
            <p:spPr>
              <a:xfrm>
                <a:off x="976268"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38" name="Google Shape;2138;g1f5d965ad35_0_2147"/>
              <p:cNvSpPr/>
              <p:nvPr/>
            </p:nvSpPr>
            <p:spPr>
              <a:xfrm>
                <a:off x="381778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39" name="Google Shape;2139;g1f5d965ad35_0_2147"/>
              <p:cNvSpPr/>
              <p:nvPr/>
            </p:nvSpPr>
            <p:spPr>
              <a:xfrm>
                <a:off x="665930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40" name="Google Shape;2140;g1f5d965ad35_0_2147"/>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1" name="Google Shape;2141;g1f5d965ad35_0_2147"/>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2" name="Google Shape;2142;g1f5d965ad35_0_2147"/>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3" name="Google Shape;2143;g1f5d965ad35_0_2147"/>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4" name="Google Shape;2144;g1f5d965ad35_0_2147"/>
          <p:cNvSpPr>
            <a:spLocks noGrp="1"/>
          </p:cNvSpPr>
          <p:nvPr>
            <p:ph type="pic" idx="5"/>
          </p:nvPr>
        </p:nvSpPr>
        <p:spPr>
          <a:xfrm>
            <a:off x="1460973" y="2631002"/>
            <a:ext cx="539100" cy="538800"/>
          </a:xfrm>
          <a:prstGeom prst="rect">
            <a:avLst/>
          </a:prstGeom>
          <a:noFill/>
          <a:ln>
            <a:noFill/>
          </a:ln>
        </p:spPr>
      </p:sp>
      <p:sp>
        <p:nvSpPr>
          <p:cNvPr id="2145" name="Google Shape;2145;g1f5d965ad35_0_2147"/>
          <p:cNvSpPr>
            <a:spLocks noGrp="1"/>
          </p:cNvSpPr>
          <p:nvPr>
            <p:ph type="pic" idx="6"/>
          </p:nvPr>
        </p:nvSpPr>
        <p:spPr>
          <a:xfrm>
            <a:off x="4302493" y="2631002"/>
            <a:ext cx="539100" cy="538800"/>
          </a:xfrm>
          <a:prstGeom prst="rect">
            <a:avLst/>
          </a:prstGeom>
          <a:noFill/>
          <a:ln>
            <a:noFill/>
          </a:ln>
        </p:spPr>
      </p:sp>
      <p:sp>
        <p:nvSpPr>
          <p:cNvPr id="2146" name="Google Shape;2146;g1f5d965ad35_0_2147"/>
          <p:cNvSpPr>
            <a:spLocks noGrp="1"/>
          </p:cNvSpPr>
          <p:nvPr>
            <p:ph type="pic" idx="7"/>
          </p:nvPr>
        </p:nvSpPr>
        <p:spPr>
          <a:xfrm>
            <a:off x="7144013" y="2631002"/>
            <a:ext cx="539100" cy="538800"/>
          </a:xfrm>
          <a:prstGeom prst="rect">
            <a:avLst/>
          </a:prstGeom>
          <a:noFill/>
          <a:ln>
            <a:noFill/>
          </a:ln>
        </p:spPr>
      </p:sp>
      <p:sp>
        <p:nvSpPr>
          <p:cNvPr id="2147" name="Google Shape;2147;g1f5d965ad35_0_214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48" name="Google Shape;2148;g1f5d965ad35_0_214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2149"/>
        <p:cNvGrpSpPr/>
        <p:nvPr/>
      </p:nvGrpSpPr>
      <p:grpSpPr>
        <a:xfrm>
          <a:off x="0" y="0"/>
          <a:ext cx="0" cy="0"/>
          <a:chOff x="0" y="0"/>
          <a:chExt cx="0" cy="0"/>
        </a:xfrm>
      </p:grpSpPr>
      <p:pic>
        <p:nvPicPr>
          <p:cNvPr id="2150" name="Google Shape;2150;g1f5d965ad35_0_2164"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51" name="Google Shape;2151;g1f5d965ad35_0_2164"/>
          <p:cNvGrpSpPr/>
          <p:nvPr/>
        </p:nvGrpSpPr>
        <p:grpSpPr>
          <a:xfrm>
            <a:off x="0" y="2399230"/>
            <a:ext cx="9144000" cy="2349714"/>
            <a:chOff x="0" y="2182920"/>
            <a:chExt cx="9144000" cy="2349714"/>
          </a:xfrm>
        </p:grpSpPr>
        <p:sp>
          <p:nvSpPr>
            <p:cNvPr id="2152" name="Google Shape;2152;g1f5d965ad35_0_2164"/>
            <p:cNvSpPr/>
            <p:nvPr/>
          </p:nvSpPr>
          <p:spPr>
            <a:xfrm>
              <a:off x="0" y="2689734"/>
              <a:ext cx="9144000" cy="1842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53" name="Google Shape;2153;g1f5d965ad35_0_2164"/>
            <p:cNvGrpSpPr/>
            <p:nvPr/>
          </p:nvGrpSpPr>
          <p:grpSpPr>
            <a:xfrm>
              <a:off x="1229347" y="2182920"/>
              <a:ext cx="6685341" cy="1002300"/>
              <a:chOff x="976268" y="2064936"/>
              <a:chExt cx="6685341" cy="1002300"/>
            </a:xfrm>
          </p:grpSpPr>
          <p:sp>
            <p:nvSpPr>
              <p:cNvPr id="2154" name="Google Shape;2154;g1f5d965ad35_0_2164"/>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55" name="Google Shape;2155;g1f5d965ad35_0_2164"/>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56" name="Google Shape;2156;g1f5d965ad35_0_2164"/>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57" name="Google Shape;2157;g1f5d965ad35_0_2164"/>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58" name="Google Shape;2158;g1f5d965ad35_0_2164"/>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59" name="Google Shape;2159;g1f5d965ad35_0_2164"/>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60" name="Google Shape;2160;g1f5d965ad35_0_2164"/>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61" name="Google Shape;2161;g1f5d965ad35_0_2164"/>
          <p:cNvSpPr>
            <a:spLocks noGrp="1"/>
          </p:cNvSpPr>
          <p:nvPr>
            <p:ph type="pic" idx="5"/>
          </p:nvPr>
        </p:nvSpPr>
        <p:spPr>
          <a:xfrm>
            <a:off x="1460973" y="2631002"/>
            <a:ext cx="539100" cy="538800"/>
          </a:xfrm>
          <a:prstGeom prst="rect">
            <a:avLst/>
          </a:prstGeom>
          <a:noFill/>
          <a:ln>
            <a:noFill/>
          </a:ln>
        </p:spPr>
      </p:sp>
      <p:sp>
        <p:nvSpPr>
          <p:cNvPr id="2162" name="Google Shape;2162;g1f5d965ad35_0_2164"/>
          <p:cNvSpPr>
            <a:spLocks noGrp="1"/>
          </p:cNvSpPr>
          <p:nvPr>
            <p:ph type="pic" idx="6"/>
          </p:nvPr>
        </p:nvSpPr>
        <p:spPr>
          <a:xfrm>
            <a:off x="4302493" y="2631002"/>
            <a:ext cx="539100" cy="538800"/>
          </a:xfrm>
          <a:prstGeom prst="rect">
            <a:avLst/>
          </a:prstGeom>
          <a:noFill/>
          <a:ln>
            <a:noFill/>
          </a:ln>
        </p:spPr>
      </p:sp>
      <p:sp>
        <p:nvSpPr>
          <p:cNvPr id="2163" name="Google Shape;2163;g1f5d965ad35_0_2164"/>
          <p:cNvSpPr>
            <a:spLocks noGrp="1"/>
          </p:cNvSpPr>
          <p:nvPr>
            <p:ph type="pic" idx="7"/>
          </p:nvPr>
        </p:nvSpPr>
        <p:spPr>
          <a:xfrm>
            <a:off x="7144013" y="2631002"/>
            <a:ext cx="539100" cy="538800"/>
          </a:xfrm>
          <a:prstGeom prst="rect">
            <a:avLst/>
          </a:prstGeom>
          <a:noFill/>
          <a:ln>
            <a:noFill/>
          </a:ln>
        </p:spPr>
      </p:sp>
      <p:sp>
        <p:nvSpPr>
          <p:cNvPr id="2164" name="Google Shape;2164;g1f5d965ad35_0_216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65" name="Google Shape;2165;g1f5d965ad35_0_216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2166"/>
        <p:cNvGrpSpPr/>
        <p:nvPr/>
      </p:nvGrpSpPr>
      <p:grpSpPr>
        <a:xfrm>
          <a:off x="0" y="0"/>
          <a:ext cx="0" cy="0"/>
          <a:chOff x="0" y="0"/>
          <a:chExt cx="0" cy="0"/>
        </a:xfrm>
      </p:grpSpPr>
      <p:pic>
        <p:nvPicPr>
          <p:cNvPr id="2167" name="Google Shape;2167;g1f5d965ad35_0_2181"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68" name="Google Shape;2168;g1f5d965ad35_0_2181"/>
          <p:cNvGrpSpPr/>
          <p:nvPr/>
        </p:nvGrpSpPr>
        <p:grpSpPr>
          <a:xfrm>
            <a:off x="0" y="2399230"/>
            <a:ext cx="9144000" cy="2349714"/>
            <a:chOff x="0" y="2182920"/>
            <a:chExt cx="9144000" cy="2349714"/>
          </a:xfrm>
        </p:grpSpPr>
        <p:sp>
          <p:nvSpPr>
            <p:cNvPr id="2169" name="Google Shape;2169;g1f5d965ad35_0_2181"/>
            <p:cNvSpPr/>
            <p:nvPr/>
          </p:nvSpPr>
          <p:spPr>
            <a:xfrm>
              <a:off x="0" y="2689734"/>
              <a:ext cx="9144000" cy="1842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70" name="Google Shape;2170;g1f5d965ad35_0_2181"/>
            <p:cNvGrpSpPr/>
            <p:nvPr/>
          </p:nvGrpSpPr>
          <p:grpSpPr>
            <a:xfrm>
              <a:off x="1229347" y="2182920"/>
              <a:ext cx="6685341" cy="1002300"/>
              <a:chOff x="976268" y="2064936"/>
              <a:chExt cx="6685341" cy="1002300"/>
            </a:xfrm>
          </p:grpSpPr>
          <p:sp>
            <p:nvSpPr>
              <p:cNvPr id="2171" name="Google Shape;2171;g1f5d965ad35_0_2181"/>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2" name="Google Shape;2172;g1f5d965ad35_0_2181"/>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3" name="Google Shape;2173;g1f5d965ad35_0_2181"/>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74" name="Google Shape;2174;g1f5d965ad35_0_2181"/>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5" name="Google Shape;2175;g1f5d965ad35_0_2181"/>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6" name="Google Shape;2176;g1f5d965ad35_0_2181"/>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7" name="Google Shape;2177;g1f5d965ad35_0_2181"/>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8" name="Google Shape;2178;g1f5d965ad35_0_2181"/>
          <p:cNvSpPr>
            <a:spLocks noGrp="1"/>
          </p:cNvSpPr>
          <p:nvPr>
            <p:ph type="pic" idx="5"/>
          </p:nvPr>
        </p:nvSpPr>
        <p:spPr>
          <a:xfrm>
            <a:off x="1460973" y="2631002"/>
            <a:ext cx="539100" cy="538800"/>
          </a:xfrm>
          <a:prstGeom prst="rect">
            <a:avLst/>
          </a:prstGeom>
          <a:noFill/>
          <a:ln>
            <a:noFill/>
          </a:ln>
        </p:spPr>
      </p:sp>
      <p:sp>
        <p:nvSpPr>
          <p:cNvPr id="2179" name="Google Shape;2179;g1f5d965ad35_0_2181"/>
          <p:cNvSpPr>
            <a:spLocks noGrp="1"/>
          </p:cNvSpPr>
          <p:nvPr>
            <p:ph type="pic" idx="6"/>
          </p:nvPr>
        </p:nvSpPr>
        <p:spPr>
          <a:xfrm>
            <a:off x="4302493" y="2631002"/>
            <a:ext cx="539100" cy="538800"/>
          </a:xfrm>
          <a:prstGeom prst="rect">
            <a:avLst/>
          </a:prstGeom>
          <a:noFill/>
          <a:ln>
            <a:noFill/>
          </a:ln>
        </p:spPr>
      </p:sp>
      <p:sp>
        <p:nvSpPr>
          <p:cNvPr id="2180" name="Google Shape;2180;g1f5d965ad35_0_2181"/>
          <p:cNvSpPr>
            <a:spLocks noGrp="1"/>
          </p:cNvSpPr>
          <p:nvPr>
            <p:ph type="pic" idx="7"/>
          </p:nvPr>
        </p:nvSpPr>
        <p:spPr>
          <a:xfrm>
            <a:off x="7144013" y="2631002"/>
            <a:ext cx="539100" cy="538800"/>
          </a:xfrm>
          <a:prstGeom prst="rect">
            <a:avLst/>
          </a:prstGeom>
          <a:noFill/>
          <a:ln>
            <a:noFill/>
          </a:ln>
        </p:spPr>
      </p:sp>
      <p:sp>
        <p:nvSpPr>
          <p:cNvPr id="2181" name="Google Shape;2181;g1f5d965ad35_0_218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2" name="Google Shape;2182;g1f5d965ad35_0_218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2183"/>
        <p:cNvGrpSpPr/>
        <p:nvPr/>
      </p:nvGrpSpPr>
      <p:grpSpPr>
        <a:xfrm>
          <a:off x="0" y="0"/>
          <a:ext cx="0" cy="0"/>
          <a:chOff x="0" y="0"/>
          <a:chExt cx="0" cy="0"/>
        </a:xfrm>
      </p:grpSpPr>
      <p:pic>
        <p:nvPicPr>
          <p:cNvPr id="2184" name="Google Shape;2184;g1f5d965ad35_0_2198"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85" name="Google Shape;2185;g1f5d965ad35_0_2198"/>
          <p:cNvGrpSpPr/>
          <p:nvPr/>
        </p:nvGrpSpPr>
        <p:grpSpPr>
          <a:xfrm>
            <a:off x="0" y="2399230"/>
            <a:ext cx="9144000" cy="2349714"/>
            <a:chOff x="0" y="2182920"/>
            <a:chExt cx="9144000" cy="2349714"/>
          </a:xfrm>
        </p:grpSpPr>
        <p:sp>
          <p:nvSpPr>
            <p:cNvPr id="2186" name="Google Shape;2186;g1f5d965ad35_0_2198"/>
            <p:cNvSpPr/>
            <p:nvPr/>
          </p:nvSpPr>
          <p:spPr>
            <a:xfrm>
              <a:off x="0" y="2689734"/>
              <a:ext cx="9144000" cy="1842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87" name="Google Shape;2187;g1f5d965ad35_0_2198"/>
            <p:cNvGrpSpPr/>
            <p:nvPr/>
          </p:nvGrpSpPr>
          <p:grpSpPr>
            <a:xfrm>
              <a:off x="1229347" y="2182920"/>
              <a:ext cx="6685341" cy="1002300"/>
              <a:chOff x="976268" y="2064936"/>
              <a:chExt cx="6685341" cy="1002300"/>
            </a:xfrm>
          </p:grpSpPr>
          <p:sp>
            <p:nvSpPr>
              <p:cNvPr id="2188" name="Google Shape;2188;g1f5d965ad35_0_2198"/>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89" name="Google Shape;2189;g1f5d965ad35_0_2198"/>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90" name="Google Shape;2190;g1f5d965ad35_0_2198"/>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91" name="Google Shape;2191;g1f5d965ad35_0_2198"/>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2" name="Google Shape;2192;g1f5d965ad35_0_2198"/>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3" name="Google Shape;2193;g1f5d965ad35_0_2198"/>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4" name="Google Shape;2194;g1f5d965ad35_0_2198"/>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5" name="Google Shape;2195;g1f5d965ad35_0_2198"/>
          <p:cNvSpPr>
            <a:spLocks noGrp="1"/>
          </p:cNvSpPr>
          <p:nvPr>
            <p:ph type="pic" idx="5"/>
          </p:nvPr>
        </p:nvSpPr>
        <p:spPr>
          <a:xfrm>
            <a:off x="1460973" y="2631002"/>
            <a:ext cx="539100" cy="538800"/>
          </a:xfrm>
          <a:prstGeom prst="rect">
            <a:avLst/>
          </a:prstGeom>
          <a:noFill/>
          <a:ln>
            <a:noFill/>
          </a:ln>
        </p:spPr>
      </p:sp>
      <p:sp>
        <p:nvSpPr>
          <p:cNvPr id="2196" name="Google Shape;2196;g1f5d965ad35_0_2198"/>
          <p:cNvSpPr>
            <a:spLocks noGrp="1"/>
          </p:cNvSpPr>
          <p:nvPr>
            <p:ph type="pic" idx="6"/>
          </p:nvPr>
        </p:nvSpPr>
        <p:spPr>
          <a:xfrm>
            <a:off x="4302493" y="2631002"/>
            <a:ext cx="539100" cy="538800"/>
          </a:xfrm>
          <a:prstGeom prst="rect">
            <a:avLst/>
          </a:prstGeom>
          <a:noFill/>
          <a:ln>
            <a:noFill/>
          </a:ln>
        </p:spPr>
      </p:sp>
      <p:sp>
        <p:nvSpPr>
          <p:cNvPr id="2197" name="Google Shape;2197;g1f5d965ad35_0_2198"/>
          <p:cNvSpPr>
            <a:spLocks noGrp="1"/>
          </p:cNvSpPr>
          <p:nvPr>
            <p:ph type="pic" idx="7"/>
          </p:nvPr>
        </p:nvSpPr>
        <p:spPr>
          <a:xfrm>
            <a:off x="7144013" y="2631002"/>
            <a:ext cx="539100" cy="538800"/>
          </a:xfrm>
          <a:prstGeom prst="rect">
            <a:avLst/>
          </a:prstGeom>
          <a:noFill/>
          <a:ln>
            <a:noFill/>
          </a:ln>
        </p:spPr>
      </p:sp>
      <p:sp>
        <p:nvSpPr>
          <p:cNvPr id="2198" name="Google Shape;2198;g1f5d965ad35_0_219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99" name="Google Shape;2199;g1f5d965ad35_0_219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2200"/>
        <p:cNvGrpSpPr/>
        <p:nvPr/>
      </p:nvGrpSpPr>
      <p:grpSpPr>
        <a:xfrm>
          <a:off x="0" y="0"/>
          <a:ext cx="0" cy="0"/>
          <a:chOff x="0" y="0"/>
          <a:chExt cx="0" cy="0"/>
        </a:xfrm>
      </p:grpSpPr>
      <p:pic>
        <p:nvPicPr>
          <p:cNvPr id="2201" name="Google Shape;2201;g1f5d965ad35_0_221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202" name="Google Shape;2202;g1f5d965ad35_0_2215"/>
          <p:cNvSpPr/>
          <p:nvPr/>
        </p:nvSpPr>
        <p:spPr>
          <a:xfrm>
            <a:off x="0" y="2091264"/>
            <a:ext cx="9144000" cy="2197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03" name="Google Shape;2203;g1f5d965ad35_0_221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2204" name="Google Shape;2204;g1f5d965ad35_0_2215"/>
          <p:cNvSpPr/>
          <p:nvPr/>
        </p:nvSpPr>
        <p:spPr>
          <a:xfrm>
            <a:off x="1165467"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05" name="Google Shape;2205;g1f5d965ad35_0_2215"/>
          <p:cNvSpPr txBox="1">
            <a:spLocks noGrp="1"/>
          </p:cNvSpPr>
          <p:nvPr>
            <p:ph type="body" idx="1"/>
          </p:nvPr>
        </p:nvSpPr>
        <p:spPr>
          <a:xfrm>
            <a:off x="374566"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06" name="Google Shape;2206;g1f5d965ad35_0_2215"/>
          <p:cNvSpPr/>
          <p:nvPr/>
        </p:nvSpPr>
        <p:spPr>
          <a:xfrm>
            <a:off x="4172079"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07" name="Google Shape;2207;g1f5d965ad35_0_2215"/>
          <p:cNvSpPr txBox="1">
            <a:spLocks noGrp="1"/>
          </p:cNvSpPr>
          <p:nvPr>
            <p:ph type="body" idx="2"/>
          </p:nvPr>
        </p:nvSpPr>
        <p:spPr>
          <a:xfrm>
            <a:off x="3381178"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08" name="Google Shape;2208;g1f5d965ad35_0_2215"/>
          <p:cNvSpPr/>
          <p:nvPr/>
        </p:nvSpPr>
        <p:spPr>
          <a:xfrm>
            <a:off x="7178690"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09" name="Google Shape;2209;g1f5d965ad35_0_2215"/>
          <p:cNvSpPr txBox="1">
            <a:spLocks noGrp="1"/>
          </p:cNvSpPr>
          <p:nvPr>
            <p:ph type="body" idx="3"/>
          </p:nvPr>
        </p:nvSpPr>
        <p:spPr>
          <a:xfrm>
            <a:off x="6387789"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0" name="Google Shape;2210;g1f5d965ad35_0_2215"/>
          <p:cNvSpPr>
            <a:spLocks noGrp="1"/>
          </p:cNvSpPr>
          <p:nvPr>
            <p:ph type="pic" idx="4"/>
          </p:nvPr>
        </p:nvSpPr>
        <p:spPr>
          <a:xfrm>
            <a:off x="1324089" y="1830915"/>
            <a:ext cx="482700" cy="482700"/>
          </a:xfrm>
          <a:prstGeom prst="rect">
            <a:avLst/>
          </a:prstGeom>
          <a:noFill/>
          <a:ln>
            <a:noFill/>
          </a:ln>
        </p:spPr>
      </p:sp>
      <p:sp>
        <p:nvSpPr>
          <p:cNvPr id="2211" name="Google Shape;2211;g1f5d965ad35_0_2215"/>
          <p:cNvSpPr>
            <a:spLocks noGrp="1"/>
          </p:cNvSpPr>
          <p:nvPr>
            <p:ph type="pic" idx="5"/>
          </p:nvPr>
        </p:nvSpPr>
        <p:spPr>
          <a:xfrm>
            <a:off x="4330701" y="1830915"/>
            <a:ext cx="482700" cy="482700"/>
          </a:xfrm>
          <a:prstGeom prst="rect">
            <a:avLst/>
          </a:prstGeom>
          <a:noFill/>
          <a:ln>
            <a:noFill/>
          </a:ln>
        </p:spPr>
      </p:sp>
      <p:sp>
        <p:nvSpPr>
          <p:cNvPr id="2212" name="Google Shape;2212;g1f5d965ad35_0_2215"/>
          <p:cNvSpPr>
            <a:spLocks noGrp="1"/>
          </p:cNvSpPr>
          <p:nvPr>
            <p:ph type="pic" idx="6"/>
          </p:nvPr>
        </p:nvSpPr>
        <p:spPr>
          <a:xfrm>
            <a:off x="7337312" y="1830915"/>
            <a:ext cx="482700" cy="482700"/>
          </a:xfrm>
          <a:prstGeom prst="rect">
            <a:avLst/>
          </a:prstGeom>
          <a:noFill/>
          <a:ln>
            <a:noFill/>
          </a:ln>
        </p:spPr>
      </p:sp>
      <p:sp>
        <p:nvSpPr>
          <p:cNvPr id="2213" name="Google Shape;2213;g1f5d965ad35_0_2215"/>
          <p:cNvSpPr txBox="1">
            <a:spLocks noGrp="1"/>
          </p:cNvSpPr>
          <p:nvPr>
            <p:ph type="body" idx="7"/>
          </p:nvPr>
        </p:nvSpPr>
        <p:spPr>
          <a:xfrm>
            <a:off x="374566"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4" name="Google Shape;2214;g1f5d965ad35_0_2215"/>
          <p:cNvSpPr txBox="1">
            <a:spLocks noGrp="1"/>
          </p:cNvSpPr>
          <p:nvPr>
            <p:ph type="body" idx="8"/>
          </p:nvPr>
        </p:nvSpPr>
        <p:spPr>
          <a:xfrm>
            <a:off x="3381178"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5" name="Google Shape;2215;g1f5d965ad35_0_2215"/>
          <p:cNvSpPr txBox="1">
            <a:spLocks noGrp="1"/>
          </p:cNvSpPr>
          <p:nvPr>
            <p:ph type="body" idx="9"/>
          </p:nvPr>
        </p:nvSpPr>
        <p:spPr>
          <a:xfrm>
            <a:off x="6387789"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6" name="Google Shape;2216;g1f5d965ad35_0_221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17" name="Google Shape;2217;g1f5d965ad35_0_221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a:alphaModFix/>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2218"/>
        <p:cNvGrpSpPr/>
        <p:nvPr/>
      </p:nvGrpSpPr>
      <p:grpSpPr>
        <a:xfrm>
          <a:off x="0" y="0"/>
          <a:ext cx="0" cy="0"/>
          <a:chOff x="0" y="0"/>
          <a:chExt cx="0" cy="0"/>
        </a:xfrm>
      </p:grpSpPr>
      <p:pic>
        <p:nvPicPr>
          <p:cNvPr id="2219" name="Google Shape;2219;g1f5d965ad35_0_223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220" name="Google Shape;2220;g1f5d965ad35_0_2233"/>
          <p:cNvSpPr/>
          <p:nvPr/>
        </p:nvSpPr>
        <p:spPr>
          <a:xfrm>
            <a:off x="0" y="2091264"/>
            <a:ext cx="9144000" cy="2197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21" name="Google Shape;2221;g1f5d965ad35_0_2233"/>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2222" name="Google Shape;2222;g1f5d965ad35_0_2233"/>
          <p:cNvSpPr/>
          <p:nvPr/>
        </p:nvSpPr>
        <p:spPr>
          <a:xfrm>
            <a:off x="1165467"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23" name="Google Shape;2223;g1f5d965ad35_0_2233"/>
          <p:cNvSpPr txBox="1">
            <a:spLocks noGrp="1"/>
          </p:cNvSpPr>
          <p:nvPr>
            <p:ph type="body" idx="1"/>
          </p:nvPr>
        </p:nvSpPr>
        <p:spPr>
          <a:xfrm>
            <a:off x="374566"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24" name="Google Shape;2224;g1f5d965ad35_0_2233"/>
          <p:cNvSpPr/>
          <p:nvPr/>
        </p:nvSpPr>
        <p:spPr>
          <a:xfrm>
            <a:off x="4172079"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25" name="Google Shape;2225;g1f5d965ad35_0_2233"/>
          <p:cNvSpPr txBox="1">
            <a:spLocks noGrp="1"/>
          </p:cNvSpPr>
          <p:nvPr>
            <p:ph type="body" idx="2"/>
          </p:nvPr>
        </p:nvSpPr>
        <p:spPr>
          <a:xfrm>
            <a:off x="3381178"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26" name="Google Shape;2226;g1f5d965ad35_0_2233"/>
          <p:cNvSpPr/>
          <p:nvPr/>
        </p:nvSpPr>
        <p:spPr>
          <a:xfrm>
            <a:off x="7178690"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27" name="Google Shape;2227;g1f5d965ad35_0_2233"/>
          <p:cNvSpPr txBox="1">
            <a:spLocks noGrp="1"/>
          </p:cNvSpPr>
          <p:nvPr>
            <p:ph type="body" idx="3"/>
          </p:nvPr>
        </p:nvSpPr>
        <p:spPr>
          <a:xfrm>
            <a:off x="6387789"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28" name="Google Shape;2228;g1f5d965ad35_0_2233"/>
          <p:cNvSpPr>
            <a:spLocks noGrp="1"/>
          </p:cNvSpPr>
          <p:nvPr>
            <p:ph type="pic" idx="4"/>
          </p:nvPr>
        </p:nvSpPr>
        <p:spPr>
          <a:xfrm>
            <a:off x="1324089" y="1830915"/>
            <a:ext cx="482700" cy="482700"/>
          </a:xfrm>
          <a:prstGeom prst="rect">
            <a:avLst/>
          </a:prstGeom>
          <a:noFill/>
          <a:ln>
            <a:noFill/>
          </a:ln>
        </p:spPr>
      </p:sp>
      <p:sp>
        <p:nvSpPr>
          <p:cNvPr id="2229" name="Google Shape;2229;g1f5d965ad35_0_2233"/>
          <p:cNvSpPr>
            <a:spLocks noGrp="1"/>
          </p:cNvSpPr>
          <p:nvPr>
            <p:ph type="pic" idx="5"/>
          </p:nvPr>
        </p:nvSpPr>
        <p:spPr>
          <a:xfrm>
            <a:off x="4330701" y="1830915"/>
            <a:ext cx="482700" cy="482700"/>
          </a:xfrm>
          <a:prstGeom prst="rect">
            <a:avLst/>
          </a:prstGeom>
          <a:noFill/>
          <a:ln>
            <a:noFill/>
          </a:ln>
        </p:spPr>
      </p:sp>
      <p:sp>
        <p:nvSpPr>
          <p:cNvPr id="2230" name="Google Shape;2230;g1f5d965ad35_0_2233"/>
          <p:cNvSpPr>
            <a:spLocks noGrp="1"/>
          </p:cNvSpPr>
          <p:nvPr>
            <p:ph type="pic" idx="6"/>
          </p:nvPr>
        </p:nvSpPr>
        <p:spPr>
          <a:xfrm>
            <a:off x="7337312" y="1830915"/>
            <a:ext cx="482700" cy="482700"/>
          </a:xfrm>
          <a:prstGeom prst="rect">
            <a:avLst/>
          </a:prstGeom>
          <a:noFill/>
          <a:ln>
            <a:noFill/>
          </a:ln>
        </p:spPr>
      </p:sp>
      <p:sp>
        <p:nvSpPr>
          <p:cNvPr id="2231" name="Google Shape;2231;g1f5d965ad35_0_2233"/>
          <p:cNvSpPr txBox="1">
            <a:spLocks noGrp="1"/>
          </p:cNvSpPr>
          <p:nvPr>
            <p:ph type="body" idx="7"/>
          </p:nvPr>
        </p:nvSpPr>
        <p:spPr>
          <a:xfrm>
            <a:off x="374566"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32" name="Google Shape;2232;g1f5d965ad35_0_2233"/>
          <p:cNvSpPr txBox="1">
            <a:spLocks noGrp="1"/>
          </p:cNvSpPr>
          <p:nvPr>
            <p:ph type="body" idx="8"/>
          </p:nvPr>
        </p:nvSpPr>
        <p:spPr>
          <a:xfrm>
            <a:off x="3381178"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33" name="Google Shape;2233;g1f5d965ad35_0_2233"/>
          <p:cNvSpPr txBox="1">
            <a:spLocks noGrp="1"/>
          </p:cNvSpPr>
          <p:nvPr>
            <p:ph type="body" idx="9"/>
          </p:nvPr>
        </p:nvSpPr>
        <p:spPr>
          <a:xfrm>
            <a:off x="6387789"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34" name="Google Shape;2234;g1f5d965ad35_0_223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35" name="Google Shape;2235;g1f5d965ad35_0_223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2236"/>
        <p:cNvGrpSpPr/>
        <p:nvPr/>
      </p:nvGrpSpPr>
      <p:grpSpPr>
        <a:xfrm>
          <a:off x="0" y="0"/>
          <a:ext cx="0" cy="0"/>
          <a:chOff x="0" y="0"/>
          <a:chExt cx="0" cy="0"/>
        </a:xfrm>
      </p:grpSpPr>
      <p:pic>
        <p:nvPicPr>
          <p:cNvPr id="2237" name="Google Shape;2237;g1f5d965ad35_0_225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238" name="Google Shape;2238;g1f5d965ad35_0_2251"/>
          <p:cNvSpPr/>
          <p:nvPr/>
        </p:nvSpPr>
        <p:spPr>
          <a:xfrm>
            <a:off x="1369704" y="2023249"/>
            <a:ext cx="6404700" cy="45600"/>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2239" name="Google Shape;2239;g1f5d965ad35_0_2251"/>
          <p:cNvGrpSpPr/>
          <p:nvPr/>
        </p:nvGrpSpPr>
        <p:grpSpPr>
          <a:xfrm>
            <a:off x="865742" y="1720353"/>
            <a:ext cx="7412606" cy="894892"/>
            <a:chOff x="865742" y="1720353"/>
            <a:chExt cx="7412606" cy="894892"/>
          </a:xfrm>
        </p:grpSpPr>
        <p:grpSp>
          <p:nvGrpSpPr>
            <p:cNvPr id="2240" name="Google Shape;2240;g1f5d965ad35_0_2251"/>
            <p:cNvGrpSpPr/>
            <p:nvPr/>
          </p:nvGrpSpPr>
          <p:grpSpPr>
            <a:xfrm>
              <a:off x="3119411" y="1720353"/>
              <a:ext cx="651600" cy="894892"/>
              <a:chOff x="2980317" y="2014294"/>
              <a:chExt cx="651600" cy="894892"/>
            </a:xfrm>
          </p:grpSpPr>
          <p:cxnSp>
            <p:nvCxnSpPr>
              <p:cNvPr id="2241" name="Google Shape;2241;g1f5d965ad35_0_2251"/>
              <p:cNvCxnSpPr>
                <a:endCxn id="2242" idx="4"/>
              </p:cNvCxnSpPr>
              <p:nvPr/>
            </p:nvCxnSpPr>
            <p:spPr>
              <a:xfrm rot="10800000">
                <a:off x="3306109"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43" name="Google Shape;2243;g1f5d965ad35_0_2251"/>
              <p:cNvSpPr/>
              <p:nvPr/>
            </p:nvSpPr>
            <p:spPr>
              <a:xfrm>
                <a:off x="2980317" y="2014294"/>
                <a:ext cx="651600" cy="65160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42" name="Google Shape;2242;g1f5d965ad35_0_2251"/>
              <p:cNvSpPr/>
              <p:nvPr/>
            </p:nvSpPr>
            <p:spPr>
              <a:xfrm>
                <a:off x="3051109"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2</a:t>
                </a:r>
                <a:endParaRPr/>
              </a:p>
            </p:txBody>
          </p:sp>
        </p:grpSp>
        <p:grpSp>
          <p:nvGrpSpPr>
            <p:cNvPr id="2244" name="Google Shape;2244;g1f5d965ad35_0_2251"/>
            <p:cNvGrpSpPr/>
            <p:nvPr/>
          </p:nvGrpSpPr>
          <p:grpSpPr>
            <a:xfrm>
              <a:off x="5373080" y="1720353"/>
              <a:ext cx="651600" cy="894892"/>
              <a:chOff x="5071929" y="2014294"/>
              <a:chExt cx="651600" cy="894892"/>
            </a:xfrm>
          </p:grpSpPr>
          <p:cxnSp>
            <p:nvCxnSpPr>
              <p:cNvPr id="2245" name="Google Shape;2245;g1f5d965ad35_0_2251"/>
              <p:cNvCxnSpPr>
                <a:endCxn id="2246" idx="4"/>
              </p:cNvCxnSpPr>
              <p:nvPr/>
            </p:nvCxnSpPr>
            <p:spPr>
              <a:xfrm rot="10800000">
                <a:off x="5397721"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47" name="Google Shape;2247;g1f5d965ad35_0_2251"/>
              <p:cNvSpPr/>
              <p:nvPr/>
            </p:nvSpPr>
            <p:spPr>
              <a:xfrm>
                <a:off x="5071929" y="2014294"/>
                <a:ext cx="651600" cy="65160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46" name="Google Shape;2246;g1f5d965ad35_0_2251"/>
              <p:cNvSpPr/>
              <p:nvPr/>
            </p:nvSpPr>
            <p:spPr>
              <a:xfrm>
                <a:off x="5142721"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3</a:t>
                </a:r>
                <a:endParaRPr/>
              </a:p>
            </p:txBody>
          </p:sp>
        </p:grpSp>
        <p:grpSp>
          <p:nvGrpSpPr>
            <p:cNvPr id="2248" name="Google Shape;2248;g1f5d965ad35_0_2251"/>
            <p:cNvGrpSpPr/>
            <p:nvPr/>
          </p:nvGrpSpPr>
          <p:grpSpPr>
            <a:xfrm>
              <a:off x="7626748" y="1720353"/>
              <a:ext cx="651600" cy="894892"/>
              <a:chOff x="7469822" y="2014294"/>
              <a:chExt cx="651600" cy="894892"/>
            </a:xfrm>
          </p:grpSpPr>
          <p:cxnSp>
            <p:nvCxnSpPr>
              <p:cNvPr id="2249" name="Google Shape;2249;g1f5d965ad35_0_2251"/>
              <p:cNvCxnSpPr>
                <a:endCxn id="2250" idx="4"/>
              </p:cNvCxnSpPr>
              <p:nvPr/>
            </p:nvCxnSpPr>
            <p:spPr>
              <a:xfrm rot="10800000">
                <a:off x="7795614"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51" name="Google Shape;2251;g1f5d965ad35_0_2251"/>
              <p:cNvSpPr/>
              <p:nvPr/>
            </p:nvSpPr>
            <p:spPr>
              <a:xfrm>
                <a:off x="7469822" y="2014294"/>
                <a:ext cx="651600" cy="65160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50" name="Google Shape;2250;g1f5d965ad35_0_2251"/>
              <p:cNvSpPr/>
              <p:nvPr/>
            </p:nvSpPr>
            <p:spPr>
              <a:xfrm>
                <a:off x="7540614"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4</a:t>
                </a:r>
                <a:endParaRPr/>
              </a:p>
            </p:txBody>
          </p:sp>
        </p:grpSp>
        <p:grpSp>
          <p:nvGrpSpPr>
            <p:cNvPr id="2252" name="Google Shape;2252;g1f5d965ad35_0_2251"/>
            <p:cNvGrpSpPr/>
            <p:nvPr/>
          </p:nvGrpSpPr>
          <p:grpSpPr>
            <a:xfrm>
              <a:off x="865742" y="1720353"/>
              <a:ext cx="651600" cy="894892"/>
              <a:chOff x="888704" y="2014294"/>
              <a:chExt cx="651600" cy="894892"/>
            </a:xfrm>
          </p:grpSpPr>
          <p:cxnSp>
            <p:nvCxnSpPr>
              <p:cNvPr id="2253" name="Google Shape;2253;g1f5d965ad35_0_2251"/>
              <p:cNvCxnSpPr>
                <a:endCxn id="2254" idx="4"/>
              </p:cNvCxnSpPr>
              <p:nvPr/>
            </p:nvCxnSpPr>
            <p:spPr>
              <a:xfrm rot="10800000">
                <a:off x="1214496"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55" name="Google Shape;2255;g1f5d965ad35_0_2251"/>
              <p:cNvSpPr/>
              <p:nvPr/>
            </p:nvSpPr>
            <p:spPr>
              <a:xfrm>
                <a:off x="888704" y="2014294"/>
                <a:ext cx="651600" cy="65160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54" name="Google Shape;2254;g1f5d965ad35_0_2251"/>
              <p:cNvSpPr/>
              <p:nvPr/>
            </p:nvSpPr>
            <p:spPr>
              <a:xfrm>
                <a:off x="959496"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1</a:t>
                </a:r>
                <a:endParaRPr/>
              </a:p>
            </p:txBody>
          </p:sp>
        </p:grpSp>
      </p:grpSp>
      <p:sp>
        <p:nvSpPr>
          <p:cNvPr id="2256" name="Google Shape;2256;g1f5d965ad35_0_2251"/>
          <p:cNvSpPr txBox="1">
            <a:spLocks noGrp="1"/>
          </p:cNvSpPr>
          <p:nvPr>
            <p:ph type="body" idx="1"/>
          </p:nvPr>
        </p:nvSpPr>
        <p:spPr>
          <a:xfrm>
            <a:off x="2587791"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57" name="Google Shape;2257;g1f5d965ad35_0_2251"/>
          <p:cNvSpPr txBox="1">
            <a:spLocks noGrp="1"/>
          </p:cNvSpPr>
          <p:nvPr>
            <p:ph type="body" idx="2"/>
          </p:nvPr>
        </p:nvSpPr>
        <p:spPr>
          <a:xfrm>
            <a:off x="334122"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58" name="Google Shape;2258;g1f5d965ad35_0_2251"/>
          <p:cNvSpPr txBox="1">
            <a:spLocks noGrp="1"/>
          </p:cNvSpPr>
          <p:nvPr>
            <p:ph type="body" idx="3"/>
          </p:nvPr>
        </p:nvSpPr>
        <p:spPr>
          <a:xfrm>
            <a:off x="4841460"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59" name="Google Shape;2259;g1f5d965ad35_0_2251"/>
          <p:cNvSpPr txBox="1">
            <a:spLocks noGrp="1"/>
          </p:cNvSpPr>
          <p:nvPr>
            <p:ph type="body" idx="4"/>
          </p:nvPr>
        </p:nvSpPr>
        <p:spPr>
          <a:xfrm>
            <a:off x="7095128"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0" name="Google Shape;2260;g1f5d965ad35_0_2251"/>
          <p:cNvSpPr txBox="1">
            <a:spLocks noGrp="1"/>
          </p:cNvSpPr>
          <p:nvPr>
            <p:ph type="body" idx="5"/>
          </p:nvPr>
        </p:nvSpPr>
        <p:spPr>
          <a:xfrm>
            <a:off x="2587791"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1" name="Google Shape;2261;g1f5d965ad35_0_2251"/>
          <p:cNvSpPr txBox="1">
            <a:spLocks noGrp="1"/>
          </p:cNvSpPr>
          <p:nvPr>
            <p:ph type="body" idx="6"/>
          </p:nvPr>
        </p:nvSpPr>
        <p:spPr>
          <a:xfrm>
            <a:off x="334122"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2" name="Google Shape;2262;g1f5d965ad35_0_2251"/>
          <p:cNvSpPr txBox="1">
            <a:spLocks noGrp="1"/>
          </p:cNvSpPr>
          <p:nvPr>
            <p:ph type="body" idx="7"/>
          </p:nvPr>
        </p:nvSpPr>
        <p:spPr>
          <a:xfrm>
            <a:off x="4841460"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3" name="Google Shape;2263;g1f5d965ad35_0_2251"/>
          <p:cNvSpPr txBox="1">
            <a:spLocks noGrp="1"/>
          </p:cNvSpPr>
          <p:nvPr>
            <p:ph type="body" idx="8"/>
          </p:nvPr>
        </p:nvSpPr>
        <p:spPr>
          <a:xfrm>
            <a:off x="7095128"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4" name="Google Shape;2264;g1f5d965ad35_0_225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5" name="Google Shape;2265;g1f5d965ad35_0_225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2266"/>
        <p:cNvGrpSpPr/>
        <p:nvPr/>
      </p:nvGrpSpPr>
      <p:grpSpPr>
        <a:xfrm>
          <a:off x="0" y="0"/>
          <a:ext cx="0" cy="0"/>
          <a:chOff x="0" y="0"/>
          <a:chExt cx="0" cy="0"/>
        </a:xfrm>
      </p:grpSpPr>
      <p:pic>
        <p:nvPicPr>
          <p:cNvPr id="2267" name="Google Shape;2267;g1f5d965ad35_0_228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2268" name="Google Shape;2268;g1f5d965ad35_0_2281"/>
          <p:cNvGrpSpPr/>
          <p:nvPr/>
        </p:nvGrpSpPr>
        <p:grpSpPr>
          <a:xfrm>
            <a:off x="1114581" y="3141131"/>
            <a:ext cx="175200" cy="1120023"/>
            <a:chOff x="973176" y="3197693"/>
            <a:chExt cx="175200" cy="1120023"/>
          </a:xfrm>
        </p:grpSpPr>
        <p:sp>
          <p:nvSpPr>
            <p:cNvPr id="2269" name="Google Shape;2269;g1f5d965ad35_0_2281"/>
            <p:cNvSpPr/>
            <p:nvPr/>
          </p:nvSpPr>
          <p:spPr>
            <a:xfrm>
              <a:off x="973176" y="3197693"/>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70" name="Google Shape;2270;g1f5d965ad35_0_2281"/>
            <p:cNvCxnSpPr/>
            <p:nvPr/>
          </p:nvCxnSpPr>
          <p:spPr>
            <a:xfrm>
              <a:off x="1060806" y="3403616"/>
              <a:ext cx="0" cy="914100"/>
            </a:xfrm>
            <a:prstGeom prst="straightConnector1">
              <a:avLst/>
            </a:prstGeom>
            <a:noFill/>
            <a:ln w="12700" cap="flat" cmpd="sng">
              <a:solidFill>
                <a:schemeClr val="lt2"/>
              </a:solidFill>
              <a:prstDash val="solid"/>
              <a:round/>
              <a:headEnd type="none" w="sm" len="sm"/>
              <a:tailEnd type="none" w="sm" len="sm"/>
            </a:ln>
          </p:spPr>
        </p:cxnSp>
      </p:grpSp>
      <p:grpSp>
        <p:nvGrpSpPr>
          <p:cNvPr id="2271" name="Google Shape;2271;g1f5d965ad35_0_2281"/>
          <p:cNvGrpSpPr/>
          <p:nvPr/>
        </p:nvGrpSpPr>
        <p:grpSpPr>
          <a:xfrm>
            <a:off x="5033439" y="1436374"/>
            <a:ext cx="175200" cy="1120023"/>
            <a:chOff x="4892034" y="1492936"/>
            <a:chExt cx="175200" cy="1120023"/>
          </a:xfrm>
        </p:grpSpPr>
        <p:sp>
          <p:nvSpPr>
            <p:cNvPr id="2272" name="Google Shape;2272;g1f5d965ad35_0_2281"/>
            <p:cNvSpPr/>
            <p:nvPr/>
          </p:nvSpPr>
          <p:spPr>
            <a:xfrm>
              <a:off x="4892034" y="1492936"/>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73" name="Google Shape;2273;g1f5d965ad35_0_2281"/>
            <p:cNvCxnSpPr/>
            <p:nvPr/>
          </p:nvCxnSpPr>
          <p:spPr>
            <a:xfrm>
              <a:off x="4979664" y="1698859"/>
              <a:ext cx="0" cy="914100"/>
            </a:xfrm>
            <a:prstGeom prst="straightConnector1">
              <a:avLst/>
            </a:prstGeom>
            <a:noFill/>
            <a:ln w="12700" cap="flat" cmpd="sng">
              <a:solidFill>
                <a:schemeClr val="lt2"/>
              </a:solidFill>
              <a:prstDash val="solid"/>
              <a:round/>
              <a:headEnd type="none" w="sm" len="sm"/>
              <a:tailEnd type="none" w="sm" len="sm"/>
            </a:ln>
          </p:spPr>
        </p:cxnSp>
      </p:grpSp>
      <p:grpSp>
        <p:nvGrpSpPr>
          <p:cNvPr id="2274" name="Google Shape;2274;g1f5d965ad35_0_2281"/>
          <p:cNvGrpSpPr/>
          <p:nvPr/>
        </p:nvGrpSpPr>
        <p:grpSpPr>
          <a:xfrm>
            <a:off x="1114581" y="1436374"/>
            <a:ext cx="175200" cy="1120023"/>
            <a:chOff x="973176" y="1492936"/>
            <a:chExt cx="175200" cy="1120023"/>
          </a:xfrm>
        </p:grpSpPr>
        <p:cxnSp>
          <p:nvCxnSpPr>
            <p:cNvPr id="2275" name="Google Shape;2275;g1f5d965ad35_0_2281"/>
            <p:cNvCxnSpPr/>
            <p:nvPr/>
          </p:nvCxnSpPr>
          <p:spPr>
            <a:xfrm>
              <a:off x="1060806" y="1698859"/>
              <a:ext cx="0" cy="914100"/>
            </a:xfrm>
            <a:prstGeom prst="straightConnector1">
              <a:avLst/>
            </a:prstGeom>
            <a:noFill/>
            <a:ln w="12700" cap="flat" cmpd="sng">
              <a:solidFill>
                <a:schemeClr val="accent1"/>
              </a:solidFill>
              <a:prstDash val="solid"/>
              <a:round/>
              <a:headEnd type="none" w="sm" len="sm"/>
              <a:tailEnd type="none" w="sm" len="sm"/>
            </a:ln>
          </p:spPr>
        </p:cxnSp>
        <p:sp>
          <p:nvSpPr>
            <p:cNvPr id="2276" name="Google Shape;2276;g1f5d965ad35_0_2281"/>
            <p:cNvSpPr/>
            <p:nvPr/>
          </p:nvSpPr>
          <p:spPr>
            <a:xfrm>
              <a:off x="973176" y="1492936"/>
              <a:ext cx="175200" cy="373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2277" name="Google Shape;2277;g1f5d965ad35_0_2281"/>
          <p:cNvGrpSpPr/>
          <p:nvPr/>
        </p:nvGrpSpPr>
        <p:grpSpPr>
          <a:xfrm>
            <a:off x="5033439" y="3141131"/>
            <a:ext cx="175200" cy="1120023"/>
            <a:chOff x="4892034" y="3197693"/>
            <a:chExt cx="175200" cy="1120023"/>
          </a:xfrm>
        </p:grpSpPr>
        <p:cxnSp>
          <p:nvCxnSpPr>
            <p:cNvPr id="2278" name="Google Shape;2278;g1f5d965ad35_0_2281"/>
            <p:cNvCxnSpPr/>
            <p:nvPr/>
          </p:nvCxnSpPr>
          <p:spPr>
            <a:xfrm>
              <a:off x="4979664" y="3403616"/>
              <a:ext cx="0" cy="914100"/>
            </a:xfrm>
            <a:prstGeom prst="straightConnector1">
              <a:avLst/>
            </a:prstGeom>
            <a:noFill/>
            <a:ln w="12700" cap="flat" cmpd="sng">
              <a:solidFill>
                <a:schemeClr val="accent1"/>
              </a:solidFill>
              <a:prstDash val="solid"/>
              <a:round/>
              <a:headEnd type="none" w="sm" len="sm"/>
              <a:tailEnd type="none" w="sm" len="sm"/>
            </a:ln>
          </p:spPr>
        </p:cxnSp>
        <p:sp>
          <p:nvSpPr>
            <p:cNvPr id="2279" name="Google Shape;2279;g1f5d965ad35_0_2281"/>
            <p:cNvSpPr/>
            <p:nvPr/>
          </p:nvSpPr>
          <p:spPr>
            <a:xfrm>
              <a:off x="4892034" y="3197693"/>
              <a:ext cx="175200" cy="373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2280" name="Google Shape;2280;g1f5d965ad35_0_2281"/>
          <p:cNvSpPr txBox="1">
            <a:spLocks noGrp="1"/>
          </p:cNvSpPr>
          <p:nvPr>
            <p:ph type="body" idx="1"/>
          </p:nvPr>
        </p:nvSpPr>
        <p:spPr>
          <a:xfrm>
            <a:off x="1334722" y="1472343"/>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1" name="Google Shape;2281;g1f5d965ad35_0_2281"/>
          <p:cNvSpPr txBox="1">
            <a:spLocks noGrp="1"/>
          </p:cNvSpPr>
          <p:nvPr>
            <p:ph type="body" idx="2"/>
          </p:nvPr>
        </p:nvSpPr>
        <p:spPr>
          <a:xfrm>
            <a:off x="5253579" y="1472343"/>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2" name="Google Shape;2282;g1f5d965ad35_0_2281"/>
          <p:cNvSpPr txBox="1">
            <a:spLocks noGrp="1"/>
          </p:cNvSpPr>
          <p:nvPr>
            <p:ph type="body" idx="3"/>
          </p:nvPr>
        </p:nvSpPr>
        <p:spPr>
          <a:xfrm>
            <a:off x="1334722" y="3177100"/>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3" name="Google Shape;2283;g1f5d965ad35_0_2281"/>
          <p:cNvSpPr txBox="1">
            <a:spLocks noGrp="1"/>
          </p:cNvSpPr>
          <p:nvPr>
            <p:ph type="body" idx="4"/>
          </p:nvPr>
        </p:nvSpPr>
        <p:spPr>
          <a:xfrm>
            <a:off x="5253579" y="3177100"/>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4" name="Google Shape;2284;g1f5d965ad35_0_2281"/>
          <p:cNvSpPr txBox="1">
            <a:spLocks noGrp="1"/>
          </p:cNvSpPr>
          <p:nvPr>
            <p:ph type="body" idx="5"/>
          </p:nvPr>
        </p:nvSpPr>
        <p:spPr>
          <a:xfrm>
            <a:off x="1334722" y="1886477"/>
            <a:ext cx="2629800" cy="318600"/>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5" name="Google Shape;2285;g1f5d965ad35_0_2281"/>
          <p:cNvSpPr txBox="1">
            <a:spLocks noGrp="1"/>
          </p:cNvSpPr>
          <p:nvPr>
            <p:ph type="body" idx="6"/>
          </p:nvPr>
        </p:nvSpPr>
        <p:spPr>
          <a:xfrm>
            <a:off x="5253579" y="1886477"/>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6" name="Google Shape;2286;g1f5d965ad35_0_2281"/>
          <p:cNvSpPr txBox="1">
            <a:spLocks noGrp="1"/>
          </p:cNvSpPr>
          <p:nvPr>
            <p:ph type="body" idx="7"/>
          </p:nvPr>
        </p:nvSpPr>
        <p:spPr>
          <a:xfrm>
            <a:off x="1334722" y="3591234"/>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7" name="Google Shape;2287;g1f5d965ad35_0_2281"/>
          <p:cNvSpPr txBox="1">
            <a:spLocks noGrp="1"/>
          </p:cNvSpPr>
          <p:nvPr>
            <p:ph type="body" idx="8"/>
          </p:nvPr>
        </p:nvSpPr>
        <p:spPr>
          <a:xfrm>
            <a:off x="5253579" y="3591234"/>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8" name="Google Shape;2288;g1f5d965ad35_0_228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9" name="Google Shape;2289;g1f5d965ad35_0_228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2290"/>
        <p:cNvGrpSpPr/>
        <p:nvPr/>
      </p:nvGrpSpPr>
      <p:grpSpPr>
        <a:xfrm>
          <a:off x="0" y="0"/>
          <a:ext cx="0" cy="0"/>
          <a:chOff x="0" y="0"/>
          <a:chExt cx="0" cy="0"/>
        </a:xfrm>
      </p:grpSpPr>
      <p:pic>
        <p:nvPicPr>
          <p:cNvPr id="2291" name="Google Shape;2291;g1f5d965ad35_0_2305" descr="Shape&#10;&#10;Description automatically generated with low confidence"/>
          <p:cNvPicPr preferRelativeResize="0"/>
          <p:nvPr/>
        </p:nvPicPr>
        <p:blipFill rotWithShape="1">
          <a:blip r:embed="rId2">
            <a:alphaModFix/>
          </a:blip>
          <a:srcRect/>
          <a:stretch/>
        </p:blipFill>
        <p:spPr>
          <a:xfrm>
            <a:off x="0" y="0"/>
            <a:ext cx="9143988" cy="5147999"/>
          </a:xfrm>
          <a:prstGeom prst="rect">
            <a:avLst/>
          </a:prstGeom>
          <a:noFill/>
          <a:ln>
            <a:noFill/>
          </a:ln>
        </p:spPr>
      </p:pic>
      <p:grpSp>
        <p:nvGrpSpPr>
          <p:cNvPr id="2292" name="Google Shape;2292;g1f5d965ad35_0_2305"/>
          <p:cNvGrpSpPr/>
          <p:nvPr/>
        </p:nvGrpSpPr>
        <p:grpSpPr>
          <a:xfrm>
            <a:off x="270520" y="225967"/>
            <a:ext cx="175200" cy="2964480"/>
            <a:chOff x="270520" y="1140367"/>
            <a:chExt cx="175200" cy="2964480"/>
          </a:xfrm>
        </p:grpSpPr>
        <p:grpSp>
          <p:nvGrpSpPr>
            <p:cNvPr id="2293" name="Google Shape;2293;g1f5d965ad35_0_2305"/>
            <p:cNvGrpSpPr/>
            <p:nvPr/>
          </p:nvGrpSpPr>
          <p:grpSpPr>
            <a:xfrm>
              <a:off x="270520" y="2780648"/>
              <a:ext cx="175200" cy="1324199"/>
              <a:chOff x="129115" y="2837210"/>
              <a:chExt cx="175200" cy="1324199"/>
            </a:xfrm>
          </p:grpSpPr>
          <p:sp>
            <p:nvSpPr>
              <p:cNvPr id="2294" name="Google Shape;2294;g1f5d965ad35_0_2305"/>
              <p:cNvSpPr/>
              <p:nvPr/>
            </p:nvSpPr>
            <p:spPr>
              <a:xfrm>
                <a:off x="129115" y="2837210"/>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95" name="Google Shape;2295;g1f5d965ad35_0_2305"/>
              <p:cNvCxnSpPr/>
              <p:nvPr/>
            </p:nvCxnSpPr>
            <p:spPr>
              <a:xfrm>
                <a:off x="216745" y="3048709"/>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2296" name="Google Shape;2296;g1f5d965ad35_0_2305"/>
            <p:cNvGrpSpPr/>
            <p:nvPr/>
          </p:nvGrpSpPr>
          <p:grpSpPr>
            <a:xfrm>
              <a:off x="270520" y="1140367"/>
              <a:ext cx="175200" cy="1310823"/>
              <a:chOff x="129115" y="1196929"/>
              <a:chExt cx="175200" cy="1310823"/>
            </a:xfrm>
          </p:grpSpPr>
          <p:cxnSp>
            <p:nvCxnSpPr>
              <p:cNvPr id="2297" name="Google Shape;2297;g1f5d965ad35_0_2305"/>
              <p:cNvCxnSpPr/>
              <p:nvPr/>
            </p:nvCxnSpPr>
            <p:spPr>
              <a:xfrm>
                <a:off x="216745" y="1402852"/>
                <a:ext cx="0" cy="1104900"/>
              </a:xfrm>
              <a:prstGeom prst="straightConnector1">
                <a:avLst/>
              </a:prstGeom>
              <a:noFill/>
              <a:ln w="12700" cap="flat" cmpd="sng">
                <a:solidFill>
                  <a:schemeClr val="dk2"/>
                </a:solidFill>
                <a:prstDash val="solid"/>
                <a:round/>
                <a:headEnd type="none" w="sm" len="sm"/>
                <a:tailEnd type="none" w="sm" len="sm"/>
              </a:ln>
            </p:spPr>
          </p:cxnSp>
          <p:sp>
            <p:nvSpPr>
              <p:cNvPr id="2298" name="Google Shape;2298;g1f5d965ad35_0_2305"/>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sp>
        <p:nvSpPr>
          <p:cNvPr id="2299" name="Google Shape;2299;g1f5d965ad35_0_2305"/>
          <p:cNvSpPr txBox="1"/>
          <p:nvPr/>
        </p:nvSpPr>
        <p:spPr>
          <a:xfrm>
            <a:off x="445780" y="1901300"/>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lt2"/>
                </a:solidFill>
                <a:latin typeface="Public Sans"/>
                <a:ea typeface="Public Sans"/>
                <a:cs typeface="Public Sans"/>
                <a:sym typeface="Public Sans"/>
              </a:rPr>
              <a:t>Task -5</a:t>
            </a:r>
            <a:endParaRPr/>
          </a:p>
        </p:txBody>
      </p:sp>
      <p:sp>
        <p:nvSpPr>
          <p:cNvPr id="2300" name="Google Shape;2300;g1f5d965ad35_0_2305"/>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dk2"/>
                </a:solidFill>
                <a:latin typeface="Public Sans"/>
                <a:ea typeface="Public Sans"/>
                <a:cs typeface="Public Sans"/>
                <a:sym typeface="Public Sans"/>
              </a:rPr>
              <a:t>Task -4</a:t>
            </a:r>
            <a:endParaRPr/>
          </a:p>
        </p:txBody>
      </p:sp>
      <p:sp>
        <p:nvSpPr>
          <p:cNvPr id="2301" name="Google Shape;2301;g1f5d965ad35_0_2305"/>
          <p:cNvSpPr txBox="1"/>
          <p:nvPr/>
        </p:nvSpPr>
        <p:spPr>
          <a:xfrm>
            <a:off x="489450" y="1058210"/>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2302" name="Google Shape;2302;g1f5d965ad35_0_2305"/>
          <p:cNvSpPr txBox="1"/>
          <p:nvPr/>
        </p:nvSpPr>
        <p:spPr>
          <a:xfrm>
            <a:off x="489450" y="2722389"/>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2303"/>
        <p:cNvGrpSpPr/>
        <p:nvPr/>
      </p:nvGrpSpPr>
      <p:grpSpPr>
        <a:xfrm>
          <a:off x="0" y="0"/>
          <a:ext cx="0" cy="0"/>
          <a:chOff x="0" y="0"/>
          <a:chExt cx="0" cy="0"/>
        </a:xfrm>
      </p:grpSpPr>
      <p:pic>
        <p:nvPicPr>
          <p:cNvPr id="2304" name="Google Shape;2304;g1f5d965ad35_0_2318" descr="Shape&#10;&#10;Description automatically generated with low confidence"/>
          <p:cNvPicPr preferRelativeResize="0"/>
          <p:nvPr/>
        </p:nvPicPr>
        <p:blipFill rotWithShape="1">
          <a:blip r:embed="rId2">
            <a:alphaModFix/>
          </a:blip>
          <a:srcRect/>
          <a:stretch/>
        </p:blipFill>
        <p:spPr>
          <a:xfrm>
            <a:off x="0" y="0"/>
            <a:ext cx="9143988" cy="5147999"/>
          </a:xfrm>
          <a:prstGeom prst="rect">
            <a:avLst/>
          </a:prstGeom>
          <a:noFill/>
          <a:ln>
            <a:noFill/>
          </a:ln>
        </p:spPr>
      </p:pic>
      <p:grpSp>
        <p:nvGrpSpPr>
          <p:cNvPr id="2305" name="Google Shape;2305;g1f5d965ad35_0_2318"/>
          <p:cNvGrpSpPr/>
          <p:nvPr/>
        </p:nvGrpSpPr>
        <p:grpSpPr>
          <a:xfrm>
            <a:off x="270520" y="225967"/>
            <a:ext cx="175200" cy="2964480"/>
            <a:chOff x="270520" y="1140367"/>
            <a:chExt cx="175200" cy="2964480"/>
          </a:xfrm>
        </p:grpSpPr>
        <p:grpSp>
          <p:nvGrpSpPr>
            <p:cNvPr id="2306" name="Google Shape;2306;g1f5d965ad35_0_2318"/>
            <p:cNvGrpSpPr/>
            <p:nvPr/>
          </p:nvGrpSpPr>
          <p:grpSpPr>
            <a:xfrm>
              <a:off x="270520" y="2780648"/>
              <a:ext cx="175200" cy="1324199"/>
              <a:chOff x="129115" y="2837210"/>
              <a:chExt cx="175200" cy="1324199"/>
            </a:xfrm>
          </p:grpSpPr>
          <p:sp>
            <p:nvSpPr>
              <p:cNvPr id="2307" name="Google Shape;2307;g1f5d965ad35_0_2318"/>
              <p:cNvSpPr/>
              <p:nvPr/>
            </p:nvSpPr>
            <p:spPr>
              <a:xfrm>
                <a:off x="129115" y="2837210"/>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308" name="Google Shape;2308;g1f5d965ad35_0_2318"/>
              <p:cNvCxnSpPr/>
              <p:nvPr/>
            </p:nvCxnSpPr>
            <p:spPr>
              <a:xfrm>
                <a:off x="216745" y="3048709"/>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2309" name="Google Shape;2309;g1f5d965ad35_0_2318"/>
            <p:cNvGrpSpPr/>
            <p:nvPr/>
          </p:nvGrpSpPr>
          <p:grpSpPr>
            <a:xfrm>
              <a:off x="270520" y="1140367"/>
              <a:ext cx="175200" cy="1310823"/>
              <a:chOff x="129115" y="1196929"/>
              <a:chExt cx="175200" cy="1310823"/>
            </a:xfrm>
          </p:grpSpPr>
          <p:cxnSp>
            <p:nvCxnSpPr>
              <p:cNvPr id="2310" name="Google Shape;2310;g1f5d965ad35_0_2318"/>
              <p:cNvCxnSpPr/>
              <p:nvPr/>
            </p:nvCxnSpPr>
            <p:spPr>
              <a:xfrm>
                <a:off x="216745" y="1402852"/>
                <a:ext cx="0" cy="1104900"/>
              </a:xfrm>
              <a:prstGeom prst="straightConnector1">
                <a:avLst/>
              </a:prstGeom>
              <a:noFill/>
              <a:ln w="12700" cap="flat" cmpd="sng">
                <a:solidFill>
                  <a:schemeClr val="dk2"/>
                </a:solidFill>
                <a:prstDash val="solid"/>
                <a:round/>
                <a:headEnd type="none" w="sm" len="sm"/>
                <a:tailEnd type="none" w="sm" len="sm"/>
              </a:ln>
            </p:spPr>
          </p:cxnSp>
          <p:sp>
            <p:nvSpPr>
              <p:cNvPr id="2311" name="Google Shape;2311;g1f5d965ad35_0_2318"/>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sp>
        <p:nvSpPr>
          <p:cNvPr id="2312" name="Google Shape;2312;g1f5d965ad35_0_2318"/>
          <p:cNvSpPr txBox="1">
            <a:spLocks noGrp="1"/>
          </p:cNvSpPr>
          <p:nvPr>
            <p:ph type="body" idx="1"/>
          </p:nvPr>
        </p:nvSpPr>
        <p:spPr>
          <a:xfrm>
            <a:off x="446700" y="298297"/>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13" name="Google Shape;2313;g1f5d965ad35_0_2318"/>
          <p:cNvSpPr txBox="1">
            <a:spLocks noGrp="1"/>
          </p:cNvSpPr>
          <p:nvPr>
            <p:ph type="body" idx="2"/>
          </p:nvPr>
        </p:nvSpPr>
        <p:spPr>
          <a:xfrm>
            <a:off x="454281" y="1895111"/>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14" name="Google Shape;2314;g1f5d965ad35_0_2318"/>
          <p:cNvSpPr txBox="1">
            <a:spLocks noGrp="1"/>
          </p:cNvSpPr>
          <p:nvPr>
            <p:ph type="body" idx="3"/>
          </p:nvPr>
        </p:nvSpPr>
        <p:spPr>
          <a:xfrm>
            <a:off x="446700" y="712431"/>
            <a:ext cx="2629800" cy="318600"/>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15" name="Google Shape;2315;g1f5d965ad35_0_2318"/>
          <p:cNvSpPr txBox="1">
            <a:spLocks noGrp="1"/>
          </p:cNvSpPr>
          <p:nvPr>
            <p:ph type="body" idx="4"/>
          </p:nvPr>
        </p:nvSpPr>
        <p:spPr>
          <a:xfrm>
            <a:off x="454281" y="2309245"/>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2316"/>
        <p:cNvGrpSpPr/>
        <p:nvPr/>
      </p:nvGrpSpPr>
      <p:grpSpPr>
        <a:xfrm>
          <a:off x="0" y="0"/>
          <a:ext cx="0" cy="0"/>
          <a:chOff x="0" y="0"/>
          <a:chExt cx="0" cy="0"/>
        </a:xfrm>
      </p:grpSpPr>
      <p:pic>
        <p:nvPicPr>
          <p:cNvPr id="2317" name="Google Shape;2317;g1f5d965ad35_0_233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2318" name="Google Shape;2318;g1f5d965ad35_0_2331"/>
          <p:cNvGrpSpPr/>
          <p:nvPr/>
        </p:nvGrpSpPr>
        <p:grpSpPr>
          <a:xfrm>
            <a:off x="240076" y="2283836"/>
            <a:ext cx="8664246" cy="930835"/>
            <a:chOff x="198438" y="775483"/>
            <a:chExt cx="8634888" cy="927681"/>
          </a:xfrm>
        </p:grpSpPr>
        <p:pic>
          <p:nvPicPr>
            <p:cNvPr id="2319" name="Google Shape;2319;g1f5d965ad35_0_233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2320" name="Google Shape;2320;g1f5d965ad35_0_2331"/>
            <p:cNvSpPr txBox="1"/>
            <p:nvPr/>
          </p:nvSpPr>
          <p:spPr>
            <a:xfrm>
              <a:off x="1373561"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2321" name="Google Shape;2321;g1f5d965ad35_0_2331"/>
            <p:cNvSpPr txBox="1"/>
            <p:nvPr/>
          </p:nvSpPr>
          <p:spPr>
            <a:xfrm>
              <a:off x="3315869"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2322" name="Google Shape;2322;g1f5d965ad35_0_2331"/>
            <p:cNvSpPr txBox="1"/>
            <p:nvPr/>
          </p:nvSpPr>
          <p:spPr>
            <a:xfrm>
              <a:off x="5225949"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2323" name="Google Shape;2323;g1f5d965ad35_0_2331"/>
            <p:cNvSpPr txBox="1"/>
            <p:nvPr/>
          </p:nvSpPr>
          <p:spPr>
            <a:xfrm>
              <a:off x="7168257"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2324" name="Google Shape;2324;g1f5d965ad35_0_2331"/>
          <p:cNvSpPr txBox="1">
            <a:spLocks noGrp="1"/>
          </p:cNvSpPr>
          <p:nvPr>
            <p:ph type="body" idx="1"/>
          </p:nvPr>
        </p:nvSpPr>
        <p:spPr>
          <a:xfrm>
            <a:off x="590581" y="1746274"/>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5" name="Google Shape;2325;g1f5d965ad35_0_2331"/>
          <p:cNvSpPr txBox="1">
            <a:spLocks noGrp="1"/>
          </p:cNvSpPr>
          <p:nvPr>
            <p:ph type="body" idx="2"/>
          </p:nvPr>
        </p:nvSpPr>
        <p:spPr>
          <a:xfrm>
            <a:off x="2539407" y="3425008"/>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6" name="Google Shape;2326;g1f5d965ad35_0_2331"/>
          <p:cNvSpPr txBox="1">
            <a:spLocks noGrp="1"/>
          </p:cNvSpPr>
          <p:nvPr>
            <p:ph type="body" idx="3"/>
          </p:nvPr>
        </p:nvSpPr>
        <p:spPr>
          <a:xfrm>
            <a:off x="6404724" y="3425008"/>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7" name="Google Shape;2327;g1f5d965ad35_0_2331"/>
          <p:cNvSpPr txBox="1">
            <a:spLocks noGrp="1"/>
          </p:cNvSpPr>
          <p:nvPr>
            <p:ph type="body" idx="4"/>
          </p:nvPr>
        </p:nvSpPr>
        <p:spPr>
          <a:xfrm>
            <a:off x="4455898" y="1746274"/>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8" name="Google Shape;2328;g1f5d965ad35_0_233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29" name="Google Shape;2329;g1f5d965ad35_0_233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2330"/>
        <p:cNvGrpSpPr/>
        <p:nvPr/>
      </p:nvGrpSpPr>
      <p:grpSpPr>
        <a:xfrm>
          <a:off x="0" y="0"/>
          <a:ext cx="0" cy="0"/>
          <a:chOff x="0" y="0"/>
          <a:chExt cx="0" cy="0"/>
        </a:xfrm>
      </p:grpSpPr>
      <p:pic>
        <p:nvPicPr>
          <p:cNvPr id="2331" name="Google Shape;2331;g1f5d965ad35_0_2345"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332" name="Google Shape;2332;g1f5d965ad35_0_2345"/>
          <p:cNvSpPr/>
          <p:nvPr/>
        </p:nvSpPr>
        <p:spPr>
          <a:xfrm>
            <a:off x="775398" y="1631221"/>
            <a:ext cx="940500" cy="940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3" name="Google Shape;2333;g1f5d965ad35_0_2345"/>
          <p:cNvSpPr/>
          <p:nvPr/>
        </p:nvSpPr>
        <p:spPr>
          <a:xfrm>
            <a:off x="777473" y="3291039"/>
            <a:ext cx="940500" cy="9405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4" name="Google Shape;2334;g1f5d965ad35_0_2345"/>
          <p:cNvSpPr/>
          <p:nvPr/>
        </p:nvSpPr>
        <p:spPr>
          <a:xfrm>
            <a:off x="5148140" y="1631221"/>
            <a:ext cx="940500" cy="9405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5" name="Google Shape;2335;g1f5d965ad35_0_2345"/>
          <p:cNvSpPr/>
          <p:nvPr/>
        </p:nvSpPr>
        <p:spPr>
          <a:xfrm>
            <a:off x="5150215" y="3291039"/>
            <a:ext cx="940500" cy="940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6" name="Google Shape;2336;g1f5d965ad35_0_2345"/>
          <p:cNvSpPr txBox="1">
            <a:spLocks noGrp="1"/>
          </p:cNvSpPr>
          <p:nvPr>
            <p:ph type="body" idx="1"/>
          </p:nvPr>
        </p:nvSpPr>
        <p:spPr>
          <a:xfrm>
            <a:off x="1877630" y="1703516"/>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7" name="Google Shape;2337;g1f5d965ad35_0_2345"/>
          <p:cNvSpPr txBox="1">
            <a:spLocks noGrp="1"/>
          </p:cNvSpPr>
          <p:nvPr>
            <p:ph type="body" idx="2"/>
          </p:nvPr>
        </p:nvSpPr>
        <p:spPr>
          <a:xfrm>
            <a:off x="6243215" y="1703516"/>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8" name="Google Shape;2338;g1f5d965ad35_0_2345"/>
          <p:cNvSpPr txBox="1">
            <a:spLocks noGrp="1"/>
          </p:cNvSpPr>
          <p:nvPr>
            <p:ph type="body" idx="3"/>
          </p:nvPr>
        </p:nvSpPr>
        <p:spPr>
          <a:xfrm>
            <a:off x="1877630" y="3365327"/>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9" name="Google Shape;2339;g1f5d965ad35_0_2345"/>
          <p:cNvSpPr txBox="1">
            <a:spLocks noGrp="1"/>
          </p:cNvSpPr>
          <p:nvPr>
            <p:ph type="body" idx="4"/>
          </p:nvPr>
        </p:nvSpPr>
        <p:spPr>
          <a:xfrm>
            <a:off x="6243215" y="3365327"/>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40" name="Google Shape;2340;g1f5d965ad35_0_2345"/>
          <p:cNvSpPr>
            <a:spLocks noGrp="1"/>
          </p:cNvSpPr>
          <p:nvPr>
            <p:ph type="pic" idx="5"/>
          </p:nvPr>
        </p:nvSpPr>
        <p:spPr>
          <a:xfrm>
            <a:off x="784630" y="1640956"/>
            <a:ext cx="931200" cy="930900"/>
          </a:xfrm>
          <a:prstGeom prst="rect">
            <a:avLst/>
          </a:prstGeom>
          <a:noFill/>
          <a:ln>
            <a:noFill/>
          </a:ln>
        </p:spPr>
      </p:sp>
      <p:sp>
        <p:nvSpPr>
          <p:cNvPr id="2341" name="Google Shape;2341;g1f5d965ad35_0_2345"/>
          <p:cNvSpPr>
            <a:spLocks noGrp="1"/>
          </p:cNvSpPr>
          <p:nvPr>
            <p:ph type="pic" idx="6"/>
          </p:nvPr>
        </p:nvSpPr>
        <p:spPr>
          <a:xfrm>
            <a:off x="5150215" y="1640956"/>
            <a:ext cx="931200" cy="930900"/>
          </a:xfrm>
          <a:prstGeom prst="rect">
            <a:avLst/>
          </a:prstGeom>
          <a:noFill/>
          <a:ln>
            <a:noFill/>
          </a:ln>
        </p:spPr>
      </p:sp>
      <p:sp>
        <p:nvSpPr>
          <p:cNvPr id="2342" name="Google Shape;2342;g1f5d965ad35_0_2345"/>
          <p:cNvSpPr>
            <a:spLocks noGrp="1"/>
          </p:cNvSpPr>
          <p:nvPr>
            <p:ph type="pic" idx="7"/>
          </p:nvPr>
        </p:nvSpPr>
        <p:spPr>
          <a:xfrm>
            <a:off x="784630" y="3302767"/>
            <a:ext cx="931200" cy="930900"/>
          </a:xfrm>
          <a:prstGeom prst="rect">
            <a:avLst/>
          </a:prstGeom>
          <a:noFill/>
          <a:ln>
            <a:noFill/>
          </a:ln>
        </p:spPr>
      </p:sp>
      <p:sp>
        <p:nvSpPr>
          <p:cNvPr id="2343" name="Google Shape;2343;g1f5d965ad35_0_2345"/>
          <p:cNvSpPr>
            <a:spLocks noGrp="1"/>
          </p:cNvSpPr>
          <p:nvPr>
            <p:ph type="pic" idx="8"/>
          </p:nvPr>
        </p:nvSpPr>
        <p:spPr>
          <a:xfrm>
            <a:off x="5150215" y="3302767"/>
            <a:ext cx="931200" cy="930900"/>
          </a:xfrm>
          <a:prstGeom prst="rect">
            <a:avLst/>
          </a:prstGeom>
          <a:noFill/>
          <a:ln>
            <a:noFill/>
          </a:ln>
        </p:spPr>
      </p:sp>
      <p:sp>
        <p:nvSpPr>
          <p:cNvPr id="2344" name="Google Shape;2344;g1f5d965ad35_0_234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45" name="Google Shape;2345;g1f5d965ad35_0_234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2346"/>
        <p:cNvGrpSpPr/>
        <p:nvPr/>
      </p:nvGrpSpPr>
      <p:grpSpPr>
        <a:xfrm>
          <a:off x="0" y="0"/>
          <a:ext cx="0" cy="0"/>
          <a:chOff x="0" y="0"/>
          <a:chExt cx="0" cy="0"/>
        </a:xfrm>
      </p:grpSpPr>
      <p:pic>
        <p:nvPicPr>
          <p:cNvPr id="2347" name="Google Shape;2347;g1f5d965ad35_0_2361"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348" name="Google Shape;2348;g1f5d965ad35_0_2361"/>
          <p:cNvGrpSpPr/>
          <p:nvPr/>
        </p:nvGrpSpPr>
        <p:grpSpPr>
          <a:xfrm>
            <a:off x="0" y="2399230"/>
            <a:ext cx="9144000" cy="2349714"/>
            <a:chOff x="0" y="2182920"/>
            <a:chExt cx="9144000" cy="2349714"/>
          </a:xfrm>
        </p:grpSpPr>
        <p:sp>
          <p:nvSpPr>
            <p:cNvPr id="2349" name="Google Shape;2349;g1f5d965ad35_0_2361"/>
            <p:cNvSpPr/>
            <p:nvPr/>
          </p:nvSpPr>
          <p:spPr>
            <a:xfrm>
              <a:off x="0" y="2689734"/>
              <a:ext cx="9144000" cy="18429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350" name="Google Shape;2350;g1f5d965ad35_0_2361"/>
            <p:cNvGrpSpPr/>
            <p:nvPr/>
          </p:nvGrpSpPr>
          <p:grpSpPr>
            <a:xfrm>
              <a:off x="1229347" y="2182920"/>
              <a:ext cx="6685341" cy="1002300"/>
              <a:chOff x="976268" y="2064936"/>
              <a:chExt cx="6685341" cy="1002300"/>
            </a:xfrm>
          </p:grpSpPr>
          <p:sp>
            <p:nvSpPr>
              <p:cNvPr id="2351" name="Google Shape;2351;g1f5d965ad35_0_2361"/>
              <p:cNvSpPr/>
              <p:nvPr/>
            </p:nvSpPr>
            <p:spPr>
              <a:xfrm>
                <a:off x="976268"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2" name="Google Shape;2352;g1f5d965ad35_0_2361"/>
              <p:cNvSpPr/>
              <p:nvPr/>
            </p:nvSpPr>
            <p:spPr>
              <a:xfrm>
                <a:off x="381778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3" name="Google Shape;2353;g1f5d965ad35_0_2361"/>
              <p:cNvSpPr/>
              <p:nvPr/>
            </p:nvSpPr>
            <p:spPr>
              <a:xfrm>
                <a:off x="665930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354" name="Google Shape;2354;g1f5d965ad35_0_2361"/>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5" name="Google Shape;2355;g1f5d965ad35_0_2361"/>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6" name="Google Shape;2356;g1f5d965ad35_0_2361"/>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7" name="Google Shape;2357;g1f5d965ad35_0_2361"/>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8" name="Google Shape;2358;g1f5d965ad35_0_2361"/>
          <p:cNvSpPr>
            <a:spLocks noGrp="1"/>
          </p:cNvSpPr>
          <p:nvPr>
            <p:ph type="pic" idx="5"/>
          </p:nvPr>
        </p:nvSpPr>
        <p:spPr>
          <a:xfrm>
            <a:off x="1460973" y="2631002"/>
            <a:ext cx="539100" cy="538800"/>
          </a:xfrm>
          <a:prstGeom prst="rect">
            <a:avLst/>
          </a:prstGeom>
          <a:noFill/>
          <a:ln>
            <a:noFill/>
          </a:ln>
        </p:spPr>
      </p:sp>
      <p:sp>
        <p:nvSpPr>
          <p:cNvPr id="2359" name="Google Shape;2359;g1f5d965ad35_0_2361"/>
          <p:cNvSpPr>
            <a:spLocks noGrp="1"/>
          </p:cNvSpPr>
          <p:nvPr>
            <p:ph type="pic" idx="6"/>
          </p:nvPr>
        </p:nvSpPr>
        <p:spPr>
          <a:xfrm>
            <a:off x="4302493" y="2631002"/>
            <a:ext cx="539100" cy="538800"/>
          </a:xfrm>
          <a:prstGeom prst="rect">
            <a:avLst/>
          </a:prstGeom>
          <a:noFill/>
          <a:ln>
            <a:noFill/>
          </a:ln>
        </p:spPr>
      </p:sp>
      <p:sp>
        <p:nvSpPr>
          <p:cNvPr id="2360" name="Google Shape;2360;g1f5d965ad35_0_2361"/>
          <p:cNvSpPr>
            <a:spLocks noGrp="1"/>
          </p:cNvSpPr>
          <p:nvPr>
            <p:ph type="pic" idx="7"/>
          </p:nvPr>
        </p:nvSpPr>
        <p:spPr>
          <a:xfrm>
            <a:off x="7144013" y="2631002"/>
            <a:ext cx="539100" cy="538800"/>
          </a:xfrm>
          <a:prstGeom prst="rect">
            <a:avLst/>
          </a:prstGeom>
          <a:noFill/>
          <a:ln>
            <a:noFill/>
          </a:ln>
        </p:spPr>
      </p:sp>
      <p:sp>
        <p:nvSpPr>
          <p:cNvPr id="2361" name="Google Shape;2361;g1f5d965ad35_0_236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62" name="Google Shape;2362;g1f5d965ad35_0_236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2363"/>
        <p:cNvGrpSpPr/>
        <p:nvPr/>
      </p:nvGrpSpPr>
      <p:grpSpPr>
        <a:xfrm>
          <a:off x="0" y="0"/>
          <a:ext cx="0" cy="0"/>
          <a:chOff x="0" y="0"/>
          <a:chExt cx="0" cy="0"/>
        </a:xfrm>
      </p:grpSpPr>
      <p:grpSp>
        <p:nvGrpSpPr>
          <p:cNvPr id="2364" name="Google Shape;2364;g1f5d965ad35_0_2378"/>
          <p:cNvGrpSpPr/>
          <p:nvPr/>
        </p:nvGrpSpPr>
        <p:grpSpPr>
          <a:xfrm>
            <a:off x="3138739" y="1728182"/>
            <a:ext cx="2866558" cy="2848948"/>
            <a:chOff x="-15798" y="0"/>
            <a:chExt cx="2571596" cy="2555798"/>
          </a:xfrm>
        </p:grpSpPr>
        <p:sp>
          <p:nvSpPr>
            <p:cNvPr id="2365" name="Google Shape;2365;g1f5d965ad35_0_2378"/>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66" name="Google Shape;2366;g1f5d965ad35_0_2378"/>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67" name="Google Shape;2367;g1f5d965ad35_0_2378"/>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68" name="Google Shape;2368;g1f5d965ad35_0_2378"/>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69" name="Google Shape;2369;g1f5d965ad35_0_2378"/>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2370" name="Google Shape;2370;g1f5d965ad35_0_2378"/>
          <p:cNvSpPr txBox="1">
            <a:spLocks noGrp="1"/>
          </p:cNvSpPr>
          <p:nvPr>
            <p:ph type="body" idx="1"/>
          </p:nvPr>
        </p:nvSpPr>
        <p:spPr>
          <a:xfrm>
            <a:off x="1549682" y="736524"/>
            <a:ext cx="6044700" cy="407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1" name="Google Shape;2371;g1f5d965ad35_0_2378"/>
          <p:cNvSpPr txBox="1">
            <a:spLocks noGrp="1"/>
          </p:cNvSpPr>
          <p:nvPr>
            <p:ph type="body" idx="2"/>
          </p:nvPr>
        </p:nvSpPr>
        <p:spPr>
          <a:xfrm>
            <a:off x="1040895"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2" name="Google Shape;2372;g1f5d965ad35_0_2378"/>
          <p:cNvSpPr txBox="1">
            <a:spLocks noGrp="1"/>
          </p:cNvSpPr>
          <p:nvPr>
            <p:ph type="body" idx="3"/>
          </p:nvPr>
        </p:nvSpPr>
        <p:spPr>
          <a:xfrm>
            <a:off x="1040895"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3" name="Google Shape;2373;g1f5d965ad35_0_2378"/>
          <p:cNvSpPr txBox="1">
            <a:spLocks noGrp="1"/>
          </p:cNvSpPr>
          <p:nvPr>
            <p:ph type="body" idx="4"/>
          </p:nvPr>
        </p:nvSpPr>
        <p:spPr>
          <a:xfrm>
            <a:off x="1040895"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4" name="Google Shape;2374;g1f5d965ad35_0_2378"/>
          <p:cNvSpPr txBox="1">
            <a:spLocks noGrp="1"/>
          </p:cNvSpPr>
          <p:nvPr>
            <p:ph type="body" idx="5"/>
          </p:nvPr>
        </p:nvSpPr>
        <p:spPr>
          <a:xfrm>
            <a:off x="1040895"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5" name="Google Shape;2375;g1f5d965ad35_0_2378"/>
          <p:cNvSpPr txBox="1">
            <a:spLocks noGrp="1"/>
          </p:cNvSpPr>
          <p:nvPr>
            <p:ph type="body" idx="6"/>
          </p:nvPr>
        </p:nvSpPr>
        <p:spPr>
          <a:xfrm>
            <a:off x="6490891"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6" name="Google Shape;2376;g1f5d965ad35_0_2378"/>
          <p:cNvSpPr txBox="1">
            <a:spLocks noGrp="1"/>
          </p:cNvSpPr>
          <p:nvPr>
            <p:ph type="body" idx="7"/>
          </p:nvPr>
        </p:nvSpPr>
        <p:spPr>
          <a:xfrm>
            <a:off x="6490891"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7" name="Google Shape;2377;g1f5d965ad35_0_2378"/>
          <p:cNvSpPr txBox="1">
            <a:spLocks noGrp="1"/>
          </p:cNvSpPr>
          <p:nvPr>
            <p:ph type="body" idx="8"/>
          </p:nvPr>
        </p:nvSpPr>
        <p:spPr>
          <a:xfrm>
            <a:off x="6490891"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8" name="Google Shape;2378;g1f5d965ad35_0_2378"/>
          <p:cNvSpPr txBox="1">
            <a:spLocks noGrp="1"/>
          </p:cNvSpPr>
          <p:nvPr>
            <p:ph type="body" idx="9"/>
          </p:nvPr>
        </p:nvSpPr>
        <p:spPr>
          <a:xfrm>
            <a:off x="6490891"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9" name="Google Shape;2379;g1f5d965ad35_0_2378"/>
          <p:cNvSpPr txBox="1">
            <a:spLocks noGrp="1"/>
          </p:cNvSpPr>
          <p:nvPr>
            <p:ph type="body" idx="13"/>
          </p:nvPr>
        </p:nvSpPr>
        <p:spPr>
          <a:xfrm>
            <a:off x="3656236"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0" name="Google Shape;2380;g1f5d965ad35_0_2378"/>
          <p:cNvSpPr txBox="1">
            <a:spLocks noGrp="1"/>
          </p:cNvSpPr>
          <p:nvPr>
            <p:ph type="body" idx="14"/>
          </p:nvPr>
        </p:nvSpPr>
        <p:spPr>
          <a:xfrm>
            <a:off x="4763142"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1" name="Google Shape;2381;g1f5d965ad35_0_2378"/>
          <p:cNvSpPr txBox="1">
            <a:spLocks noGrp="1"/>
          </p:cNvSpPr>
          <p:nvPr>
            <p:ph type="body" idx="15"/>
          </p:nvPr>
        </p:nvSpPr>
        <p:spPr>
          <a:xfrm>
            <a:off x="3656236"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2" name="Google Shape;2382;g1f5d965ad35_0_2378"/>
          <p:cNvSpPr txBox="1">
            <a:spLocks noGrp="1"/>
          </p:cNvSpPr>
          <p:nvPr>
            <p:ph type="body" idx="16"/>
          </p:nvPr>
        </p:nvSpPr>
        <p:spPr>
          <a:xfrm>
            <a:off x="4763142"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2383"/>
        <p:cNvGrpSpPr/>
        <p:nvPr/>
      </p:nvGrpSpPr>
      <p:grpSpPr>
        <a:xfrm>
          <a:off x="0" y="0"/>
          <a:ext cx="0" cy="0"/>
          <a:chOff x="0" y="0"/>
          <a:chExt cx="0" cy="0"/>
        </a:xfrm>
      </p:grpSpPr>
      <p:grpSp>
        <p:nvGrpSpPr>
          <p:cNvPr id="2384" name="Google Shape;2384;g1f5d965ad35_0_2398"/>
          <p:cNvGrpSpPr/>
          <p:nvPr/>
        </p:nvGrpSpPr>
        <p:grpSpPr>
          <a:xfrm>
            <a:off x="3138739" y="1728182"/>
            <a:ext cx="2866558" cy="2848948"/>
            <a:chOff x="-15798" y="0"/>
            <a:chExt cx="2571596" cy="2555798"/>
          </a:xfrm>
        </p:grpSpPr>
        <p:sp>
          <p:nvSpPr>
            <p:cNvPr id="2385" name="Google Shape;2385;g1f5d965ad35_0_2398"/>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86" name="Google Shape;2386;g1f5d965ad35_0_2398"/>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87" name="Google Shape;2387;g1f5d965ad35_0_2398"/>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88" name="Google Shape;2388;g1f5d965ad35_0_2398"/>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89" name="Google Shape;2389;g1f5d965ad35_0_2398"/>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2390" name="Google Shape;2390;g1f5d965ad35_0_2398"/>
          <p:cNvSpPr txBox="1">
            <a:spLocks noGrp="1"/>
          </p:cNvSpPr>
          <p:nvPr>
            <p:ph type="body" idx="1"/>
          </p:nvPr>
        </p:nvSpPr>
        <p:spPr>
          <a:xfrm>
            <a:off x="1549682" y="736524"/>
            <a:ext cx="6044700" cy="407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1" name="Google Shape;2391;g1f5d965ad35_0_2398"/>
          <p:cNvSpPr txBox="1">
            <a:spLocks noGrp="1"/>
          </p:cNvSpPr>
          <p:nvPr>
            <p:ph type="body" idx="2"/>
          </p:nvPr>
        </p:nvSpPr>
        <p:spPr>
          <a:xfrm>
            <a:off x="1040895"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2" name="Google Shape;2392;g1f5d965ad35_0_2398"/>
          <p:cNvSpPr txBox="1">
            <a:spLocks noGrp="1"/>
          </p:cNvSpPr>
          <p:nvPr>
            <p:ph type="body" idx="3"/>
          </p:nvPr>
        </p:nvSpPr>
        <p:spPr>
          <a:xfrm>
            <a:off x="1040895"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3" name="Google Shape;2393;g1f5d965ad35_0_2398"/>
          <p:cNvSpPr txBox="1">
            <a:spLocks noGrp="1"/>
          </p:cNvSpPr>
          <p:nvPr>
            <p:ph type="body" idx="4"/>
          </p:nvPr>
        </p:nvSpPr>
        <p:spPr>
          <a:xfrm>
            <a:off x="1040895"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4" name="Google Shape;2394;g1f5d965ad35_0_2398"/>
          <p:cNvSpPr txBox="1">
            <a:spLocks noGrp="1"/>
          </p:cNvSpPr>
          <p:nvPr>
            <p:ph type="body" idx="5"/>
          </p:nvPr>
        </p:nvSpPr>
        <p:spPr>
          <a:xfrm>
            <a:off x="1040895"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5" name="Google Shape;2395;g1f5d965ad35_0_2398"/>
          <p:cNvSpPr txBox="1">
            <a:spLocks noGrp="1"/>
          </p:cNvSpPr>
          <p:nvPr>
            <p:ph type="body" idx="6"/>
          </p:nvPr>
        </p:nvSpPr>
        <p:spPr>
          <a:xfrm>
            <a:off x="6490891"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6" name="Google Shape;2396;g1f5d965ad35_0_2398"/>
          <p:cNvSpPr txBox="1">
            <a:spLocks noGrp="1"/>
          </p:cNvSpPr>
          <p:nvPr>
            <p:ph type="body" idx="7"/>
          </p:nvPr>
        </p:nvSpPr>
        <p:spPr>
          <a:xfrm>
            <a:off x="6490891"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7" name="Google Shape;2397;g1f5d965ad35_0_2398"/>
          <p:cNvSpPr txBox="1">
            <a:spLocks noGrp="1"/>
          </p:cNvSpPr>
          <p:nvPr>
            <p:ph type="body" idx="8"/>
          </p:nvPr>
        </p:nvSpPr>
        <p:spPr>
          <a:xfrm>
            <a:off x="6490891"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8" name="Google Shape;2398;g1f5d965ad35_0_2398"/>
          <p:cNvSpPr txBox="1">
            <a:spLocks noGrp="1"/>
          </p:cNvSpPr>
          <p:nvPr>
            <p:ph type="body" idx="9"/>
          </p:nvPr>
        </p:nvSpPr>
        <p:spPr>
          <a:xfrm>
            <a:off x="6490891"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9" name="Google Shape;2399;g1f5d965ad35_0_2398"/>
          <p:cNvSpPr txBox="1">
            <a:spLocks noGrp="1"/>
          </p:cNvSpPr>
          <p:nvPr>
            <p:ph type="body" idx="13"/>
          </p:nvPr>
        </p:nvSpPr>
        <p:spPr>
          <a:xfrm>
            <a:off x="3656236"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0" name="Google Shape;2400;g1f5d965ad35_0_2398"/>
          <p:cNvSpPr txBox="1">
            <a:spLocks noGrp="1"/>
          </p:cNvSpPr>
          <p:nvPr>
            <p:ph type="body" idx="14"/>
          </p:nvPr>
        </p:nvSpPr>
        <p:spPr>
          <a:xfrm>
            <a:off x="4763142"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1" name="Google Shape;2401;g1f5d965ad35_0_2398"/>
          <p:cNvSpPr txBox="1">
            <a:spLocks noGrp="1"/>
          </p:cNvSpPr>
          <p:nvPr>
            <p:ph type="body" idx="15"/>
          </p:nvPr>
        </p:nvSpPr>
        <p:spPr>
          <a:xfrm>
            <a:off x="3656236"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2" name="Google Shape;2402;g1f5d965ad35_0_2398"/>
          <p:cNvSpPr txBox="1">
            <a:spLocks noGrp="1"/>
          </p:cNvSpPr>
          <p:nvPr>
            <p:ph type="body" idx="16"/>
          </p:nvPr>
        </p:nvSpPr>
        <p:spPr>
          <a:xfrm>
            <a:off x="4763142"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a:alphaModFix/>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2403"/>
        <p:cNvGrpSpPr/>
        <p:nvPr/>
      </p:nvGrpSpPr>
      <p:grpSpPr>
        <a:xfrm>
          <a:off x="0" y="0"/>
          <a:ext cx="0" cy="0"/>
          <a:chOff x="0" y="0"/>
          <a:chExt cx="0" cy="0"/>
        </a:xfrm>
      </p:grpSpPr>
      <p:pic>
        <p:nvPicPr>
          <p:cNvPr id="2404" name="Google Shape;2404;g1f5d965ad35_0_241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2405" name="Google Shape;2405;g1f5d965ad35_0_2418"/>
          <p:cNvGrpSpPr/>
          <p:nvPr/>
        </p:nvGrpSpPr>
        <p:grpSpPr>
          <a:xfrm>
            <a:off x="2525236" y="825418"/>
            <a:ext cx="4093610" cy="4069126"/>
            <a:chOff x="2519466" y="821088"/>
            <a:chExt cx="4348428" cy="4322420"/>
          </a:xfrm>
        </p:grpSpPr>
        <p:sp>
          <p:nvSpPr>
            <p:cNvPr id="2406" name="Google Shape;2406;g1f5d965ad35_0_2418"/>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7" name="Google Shape;2407;g1f5d965ad35_0_2418"/>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8" name="Google Shape;2408;g1f5d965ad35_0_2418"/>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9" name="Google Shape;2409;g1f5d965ad35_0_2418"/>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10" name="Google Shape;2410;g1f5d965ad35_0_2418"/>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11" name="Google Shape;2411;g1f5d965ad35_0_2418"/>
            <p:cNvSpPr/>
            <p:nvPr/>
          </p:nvSpPr>
          <p:spPr>
            <a:xfrm>
              <a:off x="4284700" y="2556862"/>
              <a:ext cx="825900" cy="825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2412" name="Google Shape;2412;g1f5d965ad35_0_2418"/>
          <p:cNvSpPr txBox="1">
            <a:spLocks noGrp="1"/>
          </p:cNvSpPr>
          <p:nvPr>
            <p:ph type="body" idx="1"/>
          </p:nvPr>
        </p:nvSpPr>
        <p:spPr>
          <a:xfrm>
            <a:off x="3875292" y="1277417"/>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3" name="Google Shape;2413;g1f5d965ad35_0_2418"/>
          <p:cNvSpPr txBox="1">
            <a:spLocks noGrp="1"/>
          </p:cNvSpPr>
          <p:nvPr>
            <p:ph type="body" idx="2"/>
          </p:nvPr>
        </p:nvSpPr>
        <p:spPr>
          <a:xfrm>
            <a:off x="2696436" y="265899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4" name="Google Shape;2414;g1f5d965ad35_0_2418"/>
          <p:cNvSpPr txBox="1">
            <a:spLocks noGrp="1"/>
          </p:cNvSpPr>
          <p:nvPr>
            <p:ph type="body" idx="3"/>
          </p:nvPr>
        </p:nvSpPr>
        <p:spPr>
          <a:xfrm>
            <a:off x="5061839" y="264591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5" name="Google Shape;2415;g1f5d965ad35_0_2418"/>
          <p:cNvSpPr txBox="1">
            <a:spLocks noGrp="1"/>
          </p:cNvSpPr>
          <p:nvPr>
            <p:ph type="body" idx="4"/>
          </p:nvPr>
        </p:nvSpPr>
        <p:spPr>
          <a:xfrm>
            <a:off x="3890758" y="3936168"/>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6" name="Google Shape;2416;g1f5d965ad35_0_241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17" name="Google Shape;2417;g1f5d965ad35_0_241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2418"/>
        <p:cNvGrpSpPr/>
        <p:nvPr/>
      </p:nvGrpSpPr>
      <p:grpSpPr>
        <a:xfrm>
          <a:off x="0" y="0"/>
          <a:ext cx="0" cy="0"/>
          <a:chOff x="0" y="0"/>
          <a:chExt cx="0" cy="0"/>
        </a:xfrm>
      </p:grpSpPr>
      <p:pic>
        <p:nvPicPr>
          <p:cNvPr id="2419" name="Google Shape;2419;g1f5d965ad35_0_243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2420" name="Google Shape;2420;g1f5d965ad35_0_2433"/>
          <p:cNvGrpSpPr/>
          <p:nvPr/>
        </p:nvGrpSpPr>
        <p:grpSpPr>
          <a:xfrm>
            <a:off x="2525236" y="825418"/>
            <a:ext cx="4093610" cy="4069126"/>
            <a:chOff x="2519466" y="821088"/>
            <a:chExt cx="4348428" cy="4322420"/>
          </a:xfrm>
        </p:grpSpPr>
        <p:sp>
          <p:nvSpPr>
            <p:cNvPr id="2421" name="Google Shape;2421;g1f5d965ad35_0_2433"/>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2" name="Google Shape;2422;g1f5d965ad35_0_2433"/>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3" name="Google Shape;2423;g1f5d965ad35_0_2433"/>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4" name="Google Shape;2424;g1f5d965ad35_0_2433"/>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5" name="Google Shape;2425;g1f5d965ad35_0_2433"/>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6" name="Google Shape;2426;g1f5d965ad35_0_2433"/>
            <p:cNvSpPr/>
            <p:nvPr/>
          </p:nvSpPr>
          <p:spPr>
            <a:xfrm>
              <a:off x="4284700" y="2556862"/>
              <a:ext cx="825900" cy="825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2427" name="Google Shape;2427;g1f5d965ad35_0_2433"/>
          <p:cNvSpPr txBox="1">
            <a:spLocks noGrp="1"/>
          </p:cNvSpPr>
          <p:nvPr>
            <p:ph type="body" idx="1"/>
          </p:nvPr>
        </p:nvSpPr>
        <p:spPr>
          <a:xfrm>
            <a:off x="3875292" y="1277417"/>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28" name="Google Shape;2428;g1f5d965ad35_0_2433"/>
          <p:cNvSpPr txBox="1">
            <a:spLocks noGrp="1"/>
          </p:cNvSpPr>
          <p:nvPr>
            <p:ph type="body" idx="2"/>
          </p:nvPr>
        </p:nvSpPr>
        <p:spPr>
          <a:xfrm>
            <a:off x="2696436" y="265899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29" name="Google Shape;2429;g1f5d965ad35_0_2433"/>
          <p:cNvSpPr txBox="1">
            <a:spLocks noGrp="1"/>
          </p:cNvSpPr>
          <p:nvPr>
            <p:ph type="body" idx="3"/>
          </p:nvPr>
        </p:nvSpPr>
        <p:spPr>
          <a:xfrm>
            <a:off x="5061839" y="264591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30" name="Google Shape;2430;g1f5d965ad35_0_2433"/>
          <p:cNvSpPr txBox="1">
            <a:spLocks noGrp="1"/>
          </p:cNvSpPr>
          <p:nvPr>
            <p:ph type="body" idx="4"/>
          </p:nvPr>
        </p:nvSpPr>
        <p:spPr>
          <a:xfrm>
            <a:off x="3890758" y="3936168"/>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31" name="Google Shape;2431;g1f5d965ad35_0_243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2" name="Google Shape;2432;g1f5d965ad35_0_243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2433"/>
        <p:cNvGrpSpPr/>
        <p:nvPr/>
      </p:nvGrpSpPr>
      <p:grpSpPr>
        <a:xfrm>
          <a:off x="0" y="0"/>
          <a:ext cx="0" cy="0"/>
          <a:chOff x="0" y="0"/>
          <a:chExt cx="0" cy="0"/>
        </a:xfrm>
      </p:grpSpPr>
      <p:pic>
        <p:nvPicPr>
          <p:cNvPr id="2434" name="Google Shape;2434;g1f5d965ad35_0_244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435" name="Google Shape;2435;g1f5d965ad35_0_244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6" name="Google Shape;2436;g1f5d965ad35_0_244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437" name="Google Shape;2437;g1f5d965ad35_0_2448"/>
          <p:cNvGrpSpPr/>
          <p:nvPr/>
        </p:nvGrpSpPr>
        <p:grpSpPr>
          <a:xfrm>
            <a:off x="881569" y="2193816"/>
            <a:ext cx="397940" cy="646603"/>
            <a:chOff x="1400848" y="1624076"/>
            <a:chExt cx="560400" cy="910580"/>
          </a:xfrm>
        </p:grpSpPr>
        <p:grpSp>
          <p:nvGrpSpPr>
            <p:cNvPr id="2438" name="Google Shape;2438;g1f5d965ad35_0_2448"/>
            <p:cNvGrpSpPr/>
            <p:nvPr/>
          </p:nvGrpSpPr>
          <p:grpSpPr>
            <a:xfrm>
              <a:off x="1400848" y="1624076"/>
              <a:ext cx="560400" cy="825181"/>
              <a:chOff x="1342860" y="1647676"/>
              <a:chExt cx="560400" cy="825181"/>
            </a:xfrm>
          </p:grpSpPr>
          <p:sp>
            <p:nvSpPr>
              <p:cNvPr id="2439" name="Google Shape;2439;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40" name="Google Shape;2440;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41" name="Google Shape;2441;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42" name="Google Shape;2442;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43" name="Google Shape;2443;g1f5d965ad35_0_2448"/>
          <p:cNvGrpSpPr/>
          <p:nvPr/>
        </p:nvGrpSpPr>
        <p:grpSpPr>
          <a:xfrm>
            <a:off x="2622593" y="2193816"/>
            <a:ext cx="397940" cy="646603"/>
            <a:chOff x="1400848" y="1624076"/>
            <a:chExt cx="560400" cy="910580"/>
          </a:xfrm>
        </p:grpSpPr>
        <p:grpSp>
          <p:nvGrpSpPr>
            <p:cNvPr id="2444" name="Google Shape;2444;g1f5d965ad35_0_2448"/>
            <p:cNvGrpSpPr/>
            <p:nvPr/>
          </p:nvGrpSpPr>
          <p:grpSpPr>
            <a:xfrm>
              <a:off x="1400848" y="1624076"/>
              <a:ext cx="560400" cy="825181"/>
              <a:chOff x="1342860" y="1647676"/>
              <a:chExt cx="560400" cy="825181"/>
            </a:xfrm>
          </p:grpSpPr>
          <p:sp>
            <p:nvSpPr>
              <p:cNvPr id="2445" name="Google Shape;2445;g1f5d965ad35_0_244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46" name="Google Shape;2446;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47" name="Google Shape;2447;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48" name="Google Shape;2448;g1f5d965ad35_0_2448"/>
            <p:cNvSpPr/>
            <p:nvPr/>
          </p:nvSpPr>
          <p:spPr>
            <a:xfrm rot="2700000">
              <a:off x="1559921" y="1891829"/>
              <a:ext cx="242255" cy="242255"/>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49" name="Google Shape;2449;g1f5d965ad35_0_2448"/>
          <p:cNvGrpSpPr/>
          <p:nvPr/>
        </p:nvGrpSpPr>
        <p:grpSpPr>
          <a:xfrm>
            <a:off x="4363617" y="2193816"/>
            <a:ext cx="397940" cy="646603"/>
            <a:chOff x="1400848" y="1624076"/>
            <a:chExt cx="560400" cy="910580"/>
          </a:xfrm>
        </p:grpSpPr>
        <p:grpSp>
          <p:nvGrpSpPr>
            <p:cNvPr id="2450" name="Google Shape;2450;g1f5d965ad35_0_2448"/>
            <p:cNvGrpSpPr/>
            <p:nvPr/>
          </p:nvGrpSpPr>
          <p:grpSpPr>
            <a:xfrm>
              <a:off x="1400848" y="1624076"/>
              <a:ext cx="560400" cy="825181"/>
              <a:chOff x="1342860" y="1647676"/>
              <a:chExt cx="560400" cy="825181"/>
            </a:xfrm>
          </p:grpSpPr>
          <p:sp>
            <p:nvSpPr>
              <p:cNvPr id="2451" name="Google Shape;2451;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52" name="Google Shape;2452;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53" name="Google Shape;2453;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54" name="Google Shape;2454;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55" name="Google Shape;2455;g1f5d965ad35_0_2448"/>
          <p:cNvGrpSpPr/>
          <p:nvPr/>
        </p:nvGrpSpPr>
        <p:grpSpPr>
          <a:xfrm>
            <a:off x="6104641" y="2193816"/>
            <a:ext cx="397940" cy="646603"/>
            <a:chOff x="1400848" y="1624076"/>
            <a:chExt cx="560400" cy="910580"/>
          </a:xfrm>
        </p:grpSpPr>
        <p:grpSp>
          <p:nvGrpSpPr>
            <p:cNvPr id="2456" name="Google Shape;2456;g1f5d965ad35_0_2448"/>
            <p:cNvGrpSpPr/>
            <p:nvPr/>
          </p:nvGrpSpPr>
          <p:grpSpPr>
            <a:xfrm>
              <a:off x="1400848" y="1624076"/>
              <a:ext cx="560400" cy="825181"/>
              <a:chOff x="1342860" y="1647676"/>
              <a:chExt cx="560400" cy="825181"/>
            </a:xfrm>
          </p:grpSpPr>
          <p:sp>
            <p:nvSpPr>
              <p:cNvPr id="2457" name="Google Shape;2457;g1f5d965ad35_0_244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58" name="Google Shape;2458;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59" name="Google Shape;2459;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60" name="Google Shape;2460;g1f5d965ad35_0_2448"/>
            <p:cNvSpPr/>
            <p:nvPr/>
          </p:nvSpPr>
          <p:spPr>
            <a:xfrm rot="2700000">
              <a:off x="1559921" y="1891829"/>
              <a:ext cx="242255" cy="242255"/>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61" name="Google Shape;2461;g1f5d965ad35_0_2448"/>
          <p:cNvGrpSpPr/>
          <p:nvPr/>
        </p:nvGrpSpPr>
        <p:grpSpPr>
          <a:xfrm>
            <a:off x="7845666" y="2193816"/>
            <a:ext cx="397940" cy="646603"/>
            <a:chOff x="1400848" y="1624076"/>
            <a:chExt cx="560400" cy="910580"/>
          </a:xfrm>
        </p:grpSpPr>
        <p:grpSp>
          <p:nvGrpSpPr>
            <p:cNvPr id="2462" name="Google Shape;2462;g1f5d965ad35_0_2448"/>
            <p:cNvGrpSpPr/>
            <p:nvPr/>
          </p:nvGrpSpPr>
          <p:grpSpPr>
            <a:xfrm>
              <a:off x="1400848" y="1624076"/>
              <a:ext cx="560400" cy="825181"/>
              <a:chOff x="1342860" y="1647676"/>
              <a:chExt cx="560400" cy="825181"/>
            </a:xfrm>
          </p:grpSpPr>
          <p:sp>
            <p:nvSpPr>
              <p:cNvPr id="2463" name="Google Shape;2463;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64" name="Google Shape;2464;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65" name="Google Shape;2465;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66" name="Google Shape;2466;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467" name="Google Shape;2467;g1f5d965ad35_0_2448"/>
          <p:cNvSpPr txBox="1">
            <a:spLocks noGrp="1"/>
          </p:cNvSpPr>
          <p:nvPr>
            <p:ph type="body" idx="1"/>
          </p:nvPr>
        </p:nvSpPr>
        <p:spPr>
          <a:xfrm>
            <a:off x="223088"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68" name="Google Shape;2468;g1f5d965ad35_0_2448"/>
          <p:cNvSpPr txBox="1">
            <a:spLocks noGrp="1"/>
          </p:cNvSpPr>
          <p:nvPr>
            <p:ph type="body" idx="2"/>
          </p:nvPr>
        </p:nvSpPr>
        <p:spPr>
          <a:xfrm>
            <a:off x="1964112"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69" name="Google Shape;2469;g1f5d965ad35_0_2448"/>
          <p:cNvSpPr txBox="1">
            <a:spLocks noGrp="1"/>
          </p:cNvSpPr>
          <p:nvPr>
            <p:ph type="body" idx="3"/>
          </p:nvPr>
        </p:nvSpPr>
        <p:spPr>
          <a:xfrm>
            <a:off x="3705136"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70" name="Google Shape;2470;g1f5d965ad35_0_2448"/>
          <p:cNvSpPr txBox="1">
            <a:spLocks noGrp="1"/>
          </p:cNvSpPr>
          <p:nvPr>
            <p:ph type="body" idx="4"/>
          </p:nvPr>
        </p:nvSpPr>
        <p:spPr>
          <a:xfrm>
            <a:off x="5446160"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71" name="Google Shape;2471;g1f5d965ad35_0_2448"/>
          <p:cNvSpPr txBox="1">
            <a:spLocks noGrp="1"/>
          </p:cNvSpPr>
          <p:nvPr>
            <p:ph type="body" idx="5"/>
          </p:nvPr>
        </p:nvSpPr>
        <p:spPr>
          <a:xfrm>
            <a:off x="7187185"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2472"/>
        <p:cNvGrpSpPr/>
        <p:nvPr/>
      </p:nvGrpSpPr>
      <p:grpSpPr>
        <a:xfrm>
          <a:off x="0" y="0"/>
          <a:ext cx="0" cy="0"/>
          <a:chOff x="0" y="0"/>
          <a:chExt cx="0" cy="0"/>
        </a:xfrm>
      </p:grpSpPr>
      <p:pic>
        <p:nvPicPr>
          <p:cNvPr id="2473" name="Google Shape;2473;g1f5d965ad35_0_248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474" name="Google Shape;2474;g1f5d965ad35_0_248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75" name="Google Shape;2475;g1f5d965ad35_0_248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476" name="Google Shape;2476;g1f5d965ad35_0_2487"/>
          <p:cNvGrpSpPr/>
          <p:nvPr/>
        </p:nvGrpSpPr>
        <p:grpSpPr>
          <a:xfrm>
            <a:off x="881569" y="2193816"/>
            <a:ext cx="7362037" cy="646603"/>
            <a:chOff x="881569" y="2219454"/>
            <a:chExt cx="7362037" cy="646603"/>
          </a:xfrm>
        </p:grpSpPr>
        <p:grpSp>
          <p:nvGrpSpPr>
            <p:cNvPr id="2477" name="Google Shape;2477;g1f5d965ad35_0_2487"/>
            <p:cNvGrpSpPr/>
            <p:nvPr/>
          </p:nvGrpSpPr>
          <p:grpSpPr>
            <a:xfrm>
              <a:off x="881569" y="2219454"/>
              <a:ext cx="397940" cy="646603"/>
              <a:chOff x="1400848" y="1624076"/>
              <a:chExt cx="560400" cy="910580"/>
            </a:xfrm>
          </p:grpSpPr>
          <p:grpSp>
            <p:nvGrpSpPr>
              <p:cNvPr id="2478" name="Google Shape;2478;g1f5d965ad35_0_2487"/>
              <p:cNvGrpSpPr/>
              <p:nvPr/>
            </p:nvGrpSpPr>
            <p:grpSpPr>
              <a:xfrm>
                <a:off x="1400848" y="1624076"/>
                <a:ext cx="560400" cy="825181"/>
                <a:chOff x="1342860" y="1647676"/>
                <a:chExt cx="560400" cy="825181"/>
              </a:xfrm>
            </p:grpSpPr>
            <p:sp>
              <p:nvSpPr>
                <p:cNvPr id="2479" name="Google Shape;2479;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80" name="Google Shape;2480;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81" name="Google Shape;2481;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82" name="Google Shape;2482;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83" name="Google Shape;2483;g1f5d965ad35_0_2487"/>
            <p:cNvGrpSpPr/>
            <p:nvPr/>
          </p:nvGrpSpPr>
          <p:grpSpPr>
            <a:xfrm>
              <a:off x="2622593" y="2219454"/>
              <a:ext cx="397940" cy="646603"/>
              <a:chOff x="1400848" y="1624076"/>
              <a:chExt cx="560400" cy="910580"/>
            </a:xfrm>
          </p:grpSpPr>
          <p:grpSp>
            <p:nvGrpSpPr>
              <p:cNvPr id="2484" name="Google Shape;2484;g1f5d965ad35_0_2487"/>
              <p:cNvGrpSpPr/>
              <p:nvPr/>
            </p:nvGrpSpPr>
            <p:grpSpPr>
              <a:xfrm>
                <a:off x="1400848" y="1624076"/>
                <a:ext cx="560400" cy="825181"/>
                <a:chOff x="1342860" y="1647676"/>
                <a:chExt cx="560400" cy="825181"/>
              </a:xfrm>
            </p:grpSpPr>
            <p:sp>
              <p:nvSpPr>
                <p:cNvPr id="2485" name="Google Shape;2485;g1f5d965ad35_0_2487"/>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86" name="Google Shape;2486;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87" name="Google Shape;2487;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88" name="Google Shape;2488;g1f5d965ad35_0_2487"/>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89" name="Google Shape;2489;g1f5d965ad35_0_2487"/>
            <p:cNvGrpSpPr/>
            <p:nvPr/>
          </p:nvGrpSpPr>
          <p:grpSpPr>
            <a:xfrm>
              <a:off x="4363617" y="2219454"/>
              <a:ext cx="397940" cy="646603"/>
              <a:chOff x="1400848" y="1624076"/>
              <a:chExt cx="560400" cy="910580"/>
            </a:xfrm>
          </p:grpSpPr>
          <p:grpSp>
            <p:nvGrpSpPr>
              <p:cNvPr id="2490" name="Google Shape;2490;g1f5d965ad35_0_2487"/>
              <p:cNvGrpSpPr/>
              <p:nvPr/>
            </p:nvGrpSpPr>
            <p:grpSpPr>
              <a:xfrm>
                <a:off x="1400848" y="1624076"/>
                <a:ext cx="560400" cy="825181"/>
                <a:chOff x="1342860" y="1647676"/>
                <a:chExt cx="560400" cy="825181"/>
              </a:xfrm>
            </p:grpSpPr>
            <p:sp>
              <p:nvSpPr>
                <p:cNvPr id="2491" name="Google Shape;2491;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92" name="Google Shape;2492;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93" name="Google Shape;2493;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94" name="Google Shape;2494;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95" name="Google Shape;2495;g1f5d965ad35_0_2487"/>
            <p:cNvGrpSpPr/>
            <p:nvPr/>
          </p:nvGrpSpPr>
          <p:grpSpPr>
            <a:xfrm>
              <a:off x="6104641" y="2219454"/>
              <a:ext cx="397940" cy="646603"/>
              <a:chOff x="1400848" y="1624076"/>
              <a:chExt cx="560400" cy="910580"/>
            </a:xfrm>
          </p:grpSpPr>
          <p:grpSp>
            <p:nvGrpSpPr>
              <p:cNvPr id="2496" name="Google Shape;2496;g1f5d965ad35_0_2487"/>
              <p:cNvGrpSpPr/>
              <p:nvPr/>
            </p:nvGrpSpPr>
            <p:grpSpPr>
              <a:xfrm>
                <a:off x="1400848" y="1624076"/>
                <a:ext cx="560400" cy="825181"/>
                <a:chOff x="1342860" y="1647676"/>
                <a:chExt cx="560400" cy="825181"/>
              </a:xfrm>
            </p:grpSpPr>
            <p:sp>
              <p:nvSpPr>
                <p:cNvPr id="2497" name="Google Shape;2497;g1f5d965ad35_0_2487"/>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98" name="Google Shape;2498;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99" name="Google Shape;2499;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500" name="Google Shape;2500;g1f5d965ad35_0_2487"/>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501" name="Google Shape;2501;g1f5d965ad35_0_2487"/>
            <p:cNvGrpSpPr/>
            <p:nvPr/>
          </p:nvGrpSpPr>
          <p:grpSpPr>
            <a:xfrm>
              <a:off x="7845666" y="2219454"/>
              <a:ext cx="397940" cy="646603"/>
              <a:chOff x="1400848" y="1624076"/>
              <a:chExt cx="560400" cy="910580"/>
            </a:xfrm>
          </p:grpSpPr>
          <p:grpSp>
            <p:nvGrpSpPr>
              <p:cNvPr id="2502" name="Google Shape;2502;g1f5d965ad35_0_2487"/>
              <p:cNvGrpSpPr/>
              <p:nvPr/>
            </p:nvGrpSpPr>
            <p:grpSpPr>
              <a:xfrm>
                <a:off x="1400848" y="1624076"/>
                <a:ext cx="560400" cy="825181"/>
                <a:chOff x="1342860" y="1647676"/>
                <a:chExt cx="560400" cy="825181"/>
              </a:xfrm>
            </p:grpSpPr>
            <p:sp>
              <p:nvSpPr>
                <p:cNvPr id="2503" name="Google Shape;2503;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504" name="Google Shape;2504;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505" name="Google Shape;2505;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506" name="Google Shape;2506;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2507" name="Google Shape;2507;g1f5d965ad35_0_2487"/>
          <p:cNvSpPr txBox="1">
            <a:spLocks noGrp="1"/>
          </p:cNvSpPr>
          <p:nvPr>
            <p:ph type="body" idx="1"/>
          </p:nvPr>
        </p:nvSpPr>
        <p:spPr>
          <a:xfrm>
            <a:off x="223088"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08" name="Google Shape;2508;g1f5d965ad35_0_2487"/>
          <p:cNvSpPr txBox="1">
            <a:spLocks noGrp="1"/>
          </p:cNvSpPr>
          <p:nvPr>
            <p:ph type="body" idx="2"/>
          </p:nvPr>
        </p:nvSpPr>
        <p:spPr>
          <a:xfrm>
            <a:off x="1964112"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09" name="Google Shape;2509;g1f5d965ad35_0_2487"/>
          <p:cNvSpPr txBox="1">
            <a:spLocks noGrp="1"/>
          </p:cNvSpPr>
          <p:nvPr>
            <p:ph type="body" idx="3"/>
          </p:nvPr>
        </p:nvSpPr>
        <p:spPr>
          <a:xfrm>
            <a:off x="3705136"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10" name="Google Shape;2510;g1f5d965ad35_0_2487"/>
          <p:cNvSpPr txBox="1">
            <a:spLocks noGrp="1"/>
          </p:cNvSpPr>
          <p:nvPr>
            <p:ph type="body" idx="4"/>
          </p:nvPr>
        </p:nvSpPr>
        <p:spPr>
          <a:xfrm>
            <a:off x="5446160"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11" name="Google Shape;2511;g1f5d965ad35_0_2487"/>
          <p:cNvSpPr txBox="1">
            <a:spLocks noGrp="1"/>
          </p:cNvSpPr>
          <p:nvPr>
            <p:ph type="body" idx="5"/>
          </p:nvPr>
        </p:nvSpPr>
        <p:spPr>
          <a:xfrm>
            <a:off x="7187185"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2512"/>
        <p:cNvGrpSpPr/>
        <p:nvPr/>
      </p:nvGrpSpPr>
      <p:grpSpPr>
        <a:xfrm>
          <a:off x="0" y="0"/>
          <a:ext cx="0" cy="0"/>
          <a:chOff x="0" y="0"/>
          <a:chExt cx="0" cy="0"/>
        </a:xfrm>
      </p:grpSpPr>
      <p:pic>
        <p:nvPicPr>
          <p:cNvPr id="2513" name="Google Shape;2513;g1f5d965ad35_0_252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14" name="Google Shape;2514;g1f5d965ad35_0_252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15" name="Google Shape;2515;g1f5d965ad35_0_252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16" name="Google Shape;2516;g1f5d965ad35_0_2527"/>
          <p:cNvSpPr/>
          <p:nvPr/>
        </p:nvSpPr>
        <p:spPr>
          <a:xfrm>
            <a:off x="424317" y="2347851"/>
            <a:ext cx="8295300" cy="827400"/>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517" name="Google Shape;2517;g1f5d965ad35_0_2527"/>
          <p:cNvSpPr/>
          <p:nvPr/>
        </p:nvSpPr>
        <p:spPr>
          <a:xfrm>
            <a:off x="89548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1</a:t>
            </a:r>
            <a:endParaRPr/>
          </a:p>
        </p:txBody>
      </p:sp>
      <p:sp>
        <p:nvSpPr>
          <p:cNvPr id="2518" name="Google Shape;2518;g1f5d965ad35_0_2527"/>
          <p:cNvSpPr/>
          <p:nvPr/>
        </p:nvSpPr>
        <p:spPr>
          <a:xfrm>
            <a:off x="283282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3</a:t>
            </a:r>
            <a:endParaRPr/>
          </a:p>
        </p:txBody>
      </p:sp>
      <p:sp>
        <p:nvSpPr>
          <p:cNvPr id="2519" name="Google Shape;2519;g1f5d965ad35_0_2527"/>
          <p:cNvSpPr/>
          <p:nvPr/>
        </p:nvSpPr>
        <p:spPr>
          <a:xfrm>
            <a:off x="477016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5</a:t>
            </a:r>
            <a:endParaRPr/>
          </a:p>
        </p:txBody>
      </p:sp>
      <p:sp>
        <p:nvSpPr>
          <p:cNvPr id="2520" name="Google Shape;2520;g1f5d965ad35_0_2527"/>
          <p:cNvSpPr/>
          <p:nvPr/>
        </p:nvSpPr>
        <p:spPr>
          <a:xfrm>
            <a:off x="670750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7</a:t>
            </a:r>
            <a:endParaRPr/>
          </a:p>
        </p:txBody>
      </p:sp>
      <p:sp>
        <p:nvSpPr>
          <p:cNvPr id="2521" name="Google Shape;2521;g1f5d965ad35_0_2527"/>
          <p:cNvSpPr/>
          <p:nvPr/>
        </p:nvSpPr>
        <p:spPr>
          <a:xfrm>
            <a:off x="186415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2</a:t>
            </a:r>
            <a:endParaRPr/>
          </a:p>
        </p:txBody>
      </p:sp>
      <p:sp>
        <p:nvSpPr>
          <p:cNvPr id="2522" name="Google Shape;2522;g1f5d965ad35_0_2527"/>
          <p:cNvSpPr/>
          <p:nvPr/>
        </p:nvSpPr>
        <p:spPr>
          <a:xfrm>
            <a:off x="380149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4</a:t>
            </a:r>
            <a:endParaRPr/>
          </a:p>
        </p:txBody>
      </p:sp>
      <p:sp>
        <p:nvSpPr>
          <p:cNvPr id="2523" name="Google Shape;2523;g1f5d965ad35_0_2527"/>
          <p:cNvSpPr/>
          <p:nvPr/>
        </p:nvSpPr>
        <p:spPr>
          <a:xfrm>
            <a:off x="573883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6</a:t>
            </a:r>
            <a:endParaRPr/>
          </a:p>
        </p:txBody>
      </p:sp>
      <p:sp>
        <p:nvSpPr>
          <p:cNvPr id="2524" name="Google Shape;2524;g1f5d965ad35_0_2527"/>
          <p:cNvSpPr/>
          <p:nvPr/>
        </p:nvSpPr>
        <p:spPr>
          <a:xfrm>
            <a:off x="767617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8</a:t>
            </a:r>
            <a:endParaRPr/>
          </a:p>
        </p:txBody>
      </p:sp>
      <p:sp>
        <p:nvSpPr>
          <p:cNvPr id="2525" name="Google Shape;2525;g1f5d965ad35_0_2527"/>
          <p:cNvSpPr txBox="1">
            <a:spLocks noGrp="1"/>
          </p:cNvSpPr>
          <p:nvPr>
            <p:ph type="body" idx="1"/>
          </p:nvPr>
        </p:nvSpPr>
        <p:spPr>
          <a:xfrm>
            <a:off x="33848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6" name="Google Shape;2526;g1f5d965ad35_0_2527"/>
          <p:cNvSpPr txBox="1">
            <a:spLocks noGrp="1"/>
          </p:cNvSpPr>
          <p:nvPr>
            <p:ph type="body" idx="2"/>
          </p:nvPr>
        </p:nvSpPr>
        <p:spPr>
          <a:xfrm>
            <a:off x="227582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7" name="Google Shape;2527;g1f5d965ad35_0_2527"/>
          <p:cNvSpPr txBox="1">
            <a:spLocks noGrp="1"/>
          </p:cNvSpPr>
          <p:nvPr>
            <p:ph type="body" idx="3"/>
          </p:nvPr>
        </p:nvSpPr>
        <p:spPr>
          <a:xfrm>
            <a:off x="421316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8" name="Google Shape;2528;g1f5d965ad35_0_2527"/>
          <p:cNvSpPr txBox="1">
            <a:spLocks noGrp="1"/>
          </p:cNvSpPr>
          <p:nvPr>
            <p:ph type="body" idx="4"/>
          </p:nvPr>
        </p:nvSpPr>
        <p:spPr>
          <a:xfrm>
            <a:off x="615050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9" name="Google Shape;2529;g1f5d965ad35_0_2527"/>
          <p:cNvSpPr txBox="1">
            <a:spLocks noGrp="1"/>
          </p:cNvSpPr>
          <p:nvPr>
            <p:ph type="body" idx="5"/>
          </p:nvPr>
        </p:nvSpPr>
        <p:spPr>
          <a:xfrm>
            <a:off x="131270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30" name="Google Shape;2530;g1f5d965ad35_0_2527"/>
          <p:cNvSpPr txBox="1">
            <a:spLocks noGrp="1"/>
          </p:cNvSpPr>
          <p:nvPr>
            <p:ph type="body" idx="6"/>
          </p:nvPr>
        </p:nvSpPr>
        <p:spPr>
          <a:xfrm>
            <a:off x="325004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31" name="Google Shape;2531;g1f5d965ad35_0_2527"/>
          <p:cNvSpPr txBox="1">
            <a:spLocks noGrp="1"/>
          </p:cNvSpPr>
          <p:nvPr>
            <p:ph type="body" idx="7"/>
          </p:nvPr>
        </p:nvSpPr>
        <p:spPr>
          <a:xfrm>
            <a:off x="518738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32" name="Google Shape;2532;g1f5d965ad35_0_2527"/>
          <p:cNvSpPr txBox="1">
            <a:spLocks noGrp="1"/>
          </p:cNvSpPr>
          <p:nvPr>
            <p:ph type="body" idx="8"/>
          </p:nvPr>
        </p:nvSpPr>
        <p:spPr>
          <a:xfrm>
            <a:off x="712472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2533"/>
        <p:cNvGrpSpPr/>
        <p:nvPr/>
      </p:nvGrpSpPr>
      <p:grpSpPr>
        <a:xfrm>
          <a:off x="0" y="0"/>
          <a:ext cx="0" cy="0"/>
          <a:chOff x="0" y="0"/>
          <a:chExt cx="0" cy="0"/>
        </a:xfrm>
      </p:grpSpPr>
      <p:pic>
        <p:nvPicPr>
          <p:cNvPr id="2534" name="Google Shape;2534;g1f5d965ad35_0_254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35" name="Google Shape;2535;g1f5d965ad35_0_254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36" name="Google Shape;2536;g1f5d965ad35_0_254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37" name="Google Shape;2537;g1f5d965ad35_0_2548"/>
          <p:cNvSpPr/>
          <p:nvPr/>
        </p:nvSpPr>
        <p:spPr>
          <a:xfrm>
            <a:off x="424317" y="2347851"/>
            <a:ext cx="8295300" cy="827400"/>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538" name="Google Shape;2538;g1f5d965ad35_0_2548"/>
          <p:cNvSpPr/>
          <p:nvPr/>
        </p:nvSpPr>
        <p:spPr>
          <a:xfrm>
            <a:off x="89548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1</a:t>
            </a:r>
            <a:endParaRPr/>
          </a:p>
        </p:txBody>
      </p:sp>
      <p:sp>
        <p:nvSpPr>
          <p:cNvPr id="2539" name="Google Shape;2539;g1f5d965ad35_0_2548"/>
          <p:cNvSpPr/>
          <p:nvPr/>
        </p:nvSpPr>
        <p:spPr>
          <a:xfrm>
            <a:off x="283282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3</a:t>
            </a:r>
            <a:endParaRPr/>
          </a:p>
        </p:txBody>
      </p:sp>
      <p:sp>
        <p:nvSpPr>
          <p:cNvPr id="2540" name="Google Shape;2540;g1f5d965ad35_0_2548"/>
          <p:cNvSpPr/>
          <p:nvPr/>
        </p:nvSpPr>
        <p:spPr>
          <a:xfrm>
            <a:off x="477016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5</a:t>
            </a:r>
            <a:endParaRPr/>
          </a:p>
        </p:txBody>
      </p:sp>
      <p:sp>
        <p:nvSpPr>
          <p:cNvPr id="2541" name="Google Shape;2541;g1f5d965ad35_0_2548"/>
          <p:cNvSpPr/>
          <p:nvPr/>
        </p:nvSpPr>
        <p:spPr>
          <a:xfrm>
            <a:off x="670750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7</a:t>
            </a:r>
            <a:endParaRPr/>
          </a:p>
        </p:txBody>
      </p:sp>
      <p:sp>
        <p:nvSpPr>
          <p:cNvPr id="2542" name="Google Shape;2542;g1f5d965ad35_0_2548"/>
          <p:cNvSpPr/>
          <p:nvPr/>
        </p:nvSpPr>
        <p:spPr>
          <a:xfrm>
            <a:off x="186415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2</a:t>
            </a:r>
            <a:endParaRPr/>
          </a:p>
        </p:txBody>
      </p:sp>
      <p:sp>
        <p:nvSpPr>
          <p:cNvPr id="2543" name="Google Shape;2543;g1f5d965ad35_0_2548"/>
          <p:cNvSpPr/>
          <p:nvPr/>
        </p:nvSpPr>
        <p:spPr>
          <a:xfrm>
            <a:off x="380149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4</a:t>
            </a:r>
            <a:endParaRPr/>
          </a:p>
        </p:txBody>
      </p:sp>
      <p:sp>
        <p:nvSpPr>
          <p:cNvPr id="2544" name="Google Shape;2544;g1f5d965ad35_0_2548"/>
          <p:cNvSpPr/>
          <p:nvPr/>
        </p:nvSpPr>
        <p:spPr>
          <a:xfrm>
            <a:off x="573883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6</a:t>
            </a:r>
            <a:endParaRPr/>
          </a:p>
        </p:txBody>
      </p:sp>
      <p:sp>
        <p:nvSpPr>
          <p:cNvPr id="2545" name="Google Shape;2545;g1f5d965ad35_0_2548"/>
          <p:cNvSpPr/>
          <p:nvPr/>
        </p:nvSpPr>
        <p:spPr>
          <a:xfrm>
            <a:off x="767617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8</a:t>
            </a:r>
            <a:endParaRPr/>
          </a:p>
        </p:txBody>
      </p:sp>
      <p:sp>
        <p:nvSpPr>
          <p:cNvPr id="2546" name="Google Shape;2546;g1f5d965ad35_0_2548"/>
          <p:cNvSpPr txBox="1">
            <a:spLocks noGrp="1"/>
          </p:cNvSpPr>
          <p:nvPr>
            <p:ph type="body" idx="1"/>
          </p:nvPr>
        </p:nvSpPr>
        <p:spPr>
          <a:xfrm>
            <a:off x="33848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47" name="Google Shape;2547;g1f5d965ad35_0_2548"/>
          <p:cNvSpPr txBox="1">
            <a:spLocks noGrp="1"/>
          </p:cNvSpPr>
          <p:nvPr>
            <p:ph type="body" idx="2"/>
          </p:nvPr>
        </p:nvSpPr>
        <p:spPr>
          <a:xfrm>
            <a:off x="227582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48" name="Google Shape;2548;g1f5d965ad35_0_2548"/>
          <p:cNvSpPr txBox="1">
            <a:spLocks noGrp="1"/>
          </p:cNvSpPr>
          <p:nvPr>
            <p:ph type="body" idx="3"/>
          </p:nvPr>
        </p:nvSpPr>
        <p:spPr>
          <a:xfrm>
            <a:off x="421316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49" name="Google Shape;2549;g1f5d965ad35_0_2548"/>
          <p:cNvSpPr txBox="1">
            <a:spLocks noGrp="1"/>
          </p:cNvSpPr>
          <p:nvPr>
            <p:ph type="body" idx="4"/>
          </p:nvPr>
        </p:nvSpPr>
        <p:spPr>
          <a:xfrm>
            <a:off x="615050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0" name="Google Shape;2550;g1f5d965ad35_0_2548"/>
          <p:cNvSpPr txBox="1">
            <a:spLocks noGrp="1"/>
          </p:cNvSpPr>
          <p:nvPr>
            <p:ph type="body" idx="5"/>
          </p:nvPr>
        </p:nvSpPr>
        <p:spPr>
          <a:xfrm>
            <a:off x="131270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1" name="Google Shape;2551;g1f5d965ad35_0_2548"/>
          <p:cNvSpPr txBox="1">
            <a:spLocks noGrp="1"/>
          </p:cNvSpPr>
          <p:nvPr>
            <p:ph type="body" idx="6"/>
          </p:nvPr>
        </p:nvSpPr>
        <p:spPr>
          <a:xfrm>
            <a:off x="325004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2" name="Google Shape;2552;g1f5d965ad35_0_2548"/>
          <p:cNvSpPr txBox="1">
            <a:spLocks noGrp="1"/>
          </p:cNvSpPr>
          <p:nvPr>
            <p:ph type="body" idx="7"/>
          </p:nvPr>
        </p:nvSpPr>
        <p:spPr>
          <a:xfrm>
            <a:off x="518738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3" name="Google Shape;2553;g1f5d965ad35_0_2548"/>
          <p:cNvSpPr txBox="1">
            <a:spLocks noGrp="1"/>
          </p:cNvSpPr>
          <p:nvPr>
            <p:ph type="body" idx="8"/>
          </p:nvPr>
        </p:nvSpPr>
        <p:spPr>
          <a:xfrm>
            <a:off x="712472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2554"/>
        <p:cNvGrpSpPr/>
        <p:nvPr/>
      </p:nvGrpSpPr>
      <p:grpSpPr>
        <a:xfrm>
          <a:off x="0" y="0"/>
          <a:ext cx="0" cy="0"/>
          <a:chOff x="0" y="0"/>
          <a:chExt cx="0" cy="0"/>
        </a:xfrm>
      </p:grpSpPr>
      <p:pic>
        <p:nvPicPr>
          <p:cNvPr id="2555" name="Google Shape;2555;g1f5d965ad35_0_256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56" name="Google Shape;2556;g1f5d965ad35_0_256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57" name="Google Shape;2557;g1f5d965ad35_0_256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558" name="Google Shape;2558;g1f5d965ad35_0_2569"/>
          <p:cNvCxnSpPr>
            <a:stCxn id="2559" idx="4"/>
          </p:cNvCxnSpPr>
          <p:nvPr/>
        </p:nvCxnSpPr>
        <p:spPr>
          <a:xfrm flipH="1">
            <a:off x="4571105" y="1243771"/>
            <a:ext cx="900" cy="3899700"/>
          </a:xfrm>
          <a:prstGeom prst="straightConnector1">
            <a:avLst/>
          </a:prstGeom>
          <a:noFill/>
          <a:ln w="19050" cap="flat" cmpd="sng">
            <a:solidFill>
              <a:srgbClr val="D8D8D8"/>
            </a:solidFill>
            <a:prstDash val="dash"/>
            <a:round/>
            <a:headEnd type="none" w="sm" len="sm"/>
            <a:tailEnd type="none" w="sm" len="sm"/>
          </a:ln>
        </p:spPr>
      </p:cxnSp>
      <p:sp>
        <p:nvSpPr>
          <p:cNvPr id="2559" name="Google Shape;2559;g1f5d965ad35_0_2569"/>
          <p:cNvSpPr/>
          <p:nvPr/>
        </p:nvSpPr>
        <p:spPr>
          <a:xfrm>
            <a:off x="4387355" y="874471"/>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2560" name="Google Shape;2560;g1f5d965ad35_0_2569"/>
          <p:cNvSpPr/>
          <p:nvPr/>
        </p:nvSpPr>
        <p:spPr>
          <a:xfrm>
            <a:off x="4387355" y="1481023"/>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2561" name="Google Shape;2561;g1f5d965ad35_0_2569"/>
          <p:cNvSpPr/>
          <p:nvPr/>
        </p:nvSpPr>
        <p:spPr>
          <a:xfrm>
            <a:off x="4387355" y="2087575"/>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2562" name="Google Shape;2562;g1f5d965ad35_0_2569"/>
          <p:cNvSpPr/>
          <p:nvPr/>
        </p:nvSpPr>
        <p:spPr>
          <a:xfrm>
            <a:off x="4387355" y="2694127"/>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2563" name="Google Shape;2563;g1f5d965ad35_0_2569"/>
          <p:cNvSpPr/>
          <p:nvPr/>
        </p:nvSpPr>
        <p:spPr>
          <a:xfrm>
            <a:off x="4387355" y="3300679"/>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2564" name="Google Shape;2564;g1f5d965ad35_0_2569"/>
          <p:cNvSpPr/>
          <p:nvPr/>
        </p:nvSpPr>
        <p:spPr>
          <a:xfrm>
            <a:off x="4387355" y="3907231"/>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2565" name="Google Shape;2565;g1f5d965ad35_0_2569"/>
          <p:cNvSpPr/>
          <p:nvPr/>
        </p:nvSpPr>
        <p:spPr>
          <a:xfrm>
            <a:off x="4387355" y="4513786"/>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2566" name="Google Shape;2566;g1f5d965ad35_0_2569"/>
          <p:cNvSpPr txBox="1">
            <a:spLocks noGrp="1"/>
          </p:cNvSpPr>
          <p:nvPr>
            <p:ph type="body" idx="1"/>
          </p:nvPr>
        </p:nvSpPr>
        <p:spPr>
          <a:xfrm>
            <a:off x="4940352" y="15055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67" name="Google Shape;2567;g1f5d965ad35_0_2569"/>
          <p:cNvSpPr txBox="1">
            <a:spLocks noGrp="1"/>
          </p:cNvSpPr>
          <p:nvPr>
            <p:ph type="body" idx="2"/>
          </p:nvPr>
        </p:nvSpPr>
        <p:spPr>
          <a:xfrm>
            <a:off x="4940352" y="2718701"/>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68" name="Google Shape;2568;g1f5d965ad35_0_2569"/>
          <p:cNvSpPr txBox="1">
            <a:spLocks noGrp="1"/>
          </p:cNvSpPr>
          <p:nvPr>
            <p:ph type="body" idx="3"/>
          </p:nvPr>
        </p:nvSpPr>
        <p:spPr>
          <a:xfrm>
            <a:off x="4940352" y="39310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69" name="Google Shape;2569;g1f5d965ad35_0_2569"/>
          <p:cNvSpPr txBox="1">
            <a:spLocks noGrp="1"/>
          </p:cNvSpPr>
          <p:nvPr>
            <p:ph type="body" idx="4"/>
          </p:nvPr>
        </p:nvSpPr>
        <p:spPr>
          <a:xfrm>
            <a:off x="608049" y="899045"/>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70" name="Google Shape;2570;g1f5d965ad35_0_2569"/>
          <p:cNvSpPr txBox="1">
            <a:spLocks noGrp="1"/>
          </p:cNvSpPr>
          <p:nvPr>
            <p:ph type="body" idx="5"/>
          </p:nvPr>
        </p:nvSpPr>
        <p:spPr>
          <a:xfrm>
            <a:off x="608049" y="2118232"/>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71" name="Google Shape;2571;g1f5d965ad35_0_2569"/>
          <p:cNvSpPr txBox="1">
            <a:spLocks noGrp="1"/>
          </p:cNvSpPr>
          <p:nvPr>
            <p:ph type="body" idx="6"/>
          </p:nvPr>
        </p:nvSpPr>
        <p:spPr>
          <a:xfrm>
            <a:off x="608049" y="3325253"/>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72" name="Google Shape;2572;g1f5d965ad35_0_2569"/>
          <p:cNvSpPr txBox="1">
            <a:spLocks noGrp="1"/>
          </p:cNvSpPr>
          <p:nvPr>
            <p:ph type="body" idx="7"/>
          </p:nvPr>
        </p:nvSpPr>
        <p:spPr>
          <a:xfrm>
            <a:off x="608049" y="4538360"/>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2573"/>
        <p:cNvGrpSpPr/>
        <p:nvPr/>
      </p:nvGrpSpPr>
      <p:grpSpPr>
        <a:xfrm>
          <a:off x="0" y="0"/>
          <a:ext cx="0" cy="0"/>
          <a:chOff x="0" y="0"/>
          <a:chExt cx="0" cy="0"/>
        </a:xfrm>
      </p:grpSpPr>
      <p:pic>
        <p:nvPicPr>
          <p:cNvPr id="2574" name="Google Shape;2574;g1f5d965ad35_0_258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75" name="Google Shape;2575;g1f5d965ad35_0_258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76" name="Google Shape;2576;g1f5d965ad35_0_258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577" name="Google Shape;2577;g1f5d965ad35_0_2588"/>
          <p:cNvCxnSpPr>
            <a:stCxn id="2578" idx="4"/>
          </p:cNvCxnSpPr>
          <p:nvPr/>
        </p:nvCxnSpPr>
        <p:spPr>
          <a:xfrm flipH="1">
            <a:off x="4571105" y="1243771"/>
            <a:ext cx="900" cy="3899700"/>
          </a:xfrm>
          <a:prstGeom prst="straightConnector1">
            <a:avLst/>
          </a:prstGeom>
          <a:noFill/>
          <a:ln w="19050" cap="flat" cmpd="sng">
            <a:solidFill>
              <a:srgbClr val="D8D8D8"/>
            </a:solidFill>
            <a:prstDash val="dash"/>
            <a:round/>
            <a:headEnd type="none" w="sm" len="sm"/>
            <a:tailEnd type="none" w="sm" len="sm"/>
          </a:ln>
        </p:spPr>
      </p:cxnSp>
      <p:sp>
        <p:nvSpPr>
          <p:cNvPr id="2578" name="Google Shape;2578;g1f5d965ad35_0_2588"/>
          <p:cNvSpPr/>
          <p:nvPr/>
        </p:nvSpPr>
        <p:spPr>
          <a:xfrm>
            <a:off x="4387355" y="874471"/>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2579" name="Google Shape;2579;g1f5d965ad35_0_2588"/>
          <p:cNvSpPr/>
          <p:nvPr/>
        </p:nvSpPr>
        <p:spPr>
          <a:xfrm>
            <a:off x="4387355" y="1481023"/>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2580" name="Google Shape;2580;g1f5d965ad35_0_2588"/>
          <p:cNvSpPr/>
          <p:nvPr/>
        </p:nvSpPr>
        <p:spPr>
          <a:xfrm>
            <a:off x="4387355" y="2087575"/>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2581" name="Google Shape;2581;g1f5d965ad35_0_2588"/>
          <p:cNvSpPr/>
          <p:nvPr/>
        </p:nvSpPr>
        <p:spPr>
          <a:xfrm>
            <a:off x="4387355" y="2694127"/>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2582" name="Google Shape;2582;g1f5d965ad35_0_2588"/>
          <p:cNvSpPr/>
          <p:nvPr/>
        </p:nvSpPr>
        <p:spPr>
          <a:xfrm>
            <a:off x="4387355" y="3300679"/>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2583" name="Google Shape;2583;g1f5d965ad35_0_2588"/>
          <p:cNvSpPr/>
          <p:nvPr/>
        </p:nvSpPr>
        <p:spPr>
          <a:xfrm>
            <a:off x="4387355" y="3907231"/>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2584" name="Google Shape;2584;g1f5d965ad35_0_2588"/>
          <p:cNvSpPr/>
          <p:nvPr/>
        </p:nvSpPr>
        <p:spPr>
          <a:xfrm>
            <a:off x="4387355" y="4513786"/>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2585" name="Google Shape;2585;g1f5d965ad35_0_2588"/>
          <p:cNvSpPr txBox="1">
            <a:spLocks noGrp="1"/>
          </p:cNvSpPr>
          <p:nvPr>
            <p:ph type="body" idx="1"/>
          </p:nvPr>
        </p:nvSpPr>
        <p:spPr>
          <a:xfrm>
            <a:off x="4940352" y="15055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6" name="Google Shape;2586;g1f5d965ad35_0_2588"/>
          <p:cNvSpPr txBox="1">
            <a:spLocks noGrp="1"/>
          </p:cNvSpPr>
          <p:nvPr>
            <p:ph type="body" idx="2"/>
          </p:nvPr>
        </p:nvSpPr>
        <p:spPr>
          <a:xfrm>
            <a:off x="4940352" y="2718701"/>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7" name="Google Shape;2587;g1f5d965ad35_0_2588"/>
          <p:cNvSpPr txBox="1">
            <a:spLocks noGrp="1"/>
          </p:cNvSpPr>
          <p:nvPr>
            <p:ph type="body" idx="3"/>
          </p:nvPr>
        </p:nvSpPr>
        <p:spPr>
          <a:xfrm>
            <a:off x="4940352" y="39310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8" name="Google Shape;2588;g1f5d965ad35_0_2588"/>
          <p:cNvSpPr txBox="1">
            <a:spLocks noGrp="1"/>
          </p:cNvSpPr>
          <p:nvPr>
            <p:ph type="body" idx="4"/>
          </p:nvPr>
        </p:nvSpPr>
        <p:spPr>
          <a:xfrm>
            <a:off x="608049" y="899045"/>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9" name="Google Shape;2589;g1f5d965ad35_0_2588"/>
          <p:cNvSpPr txBox="1">
            <a:spLocks noGrp="1"/>
          </p:cNvSpPr>
          <p:nvPr>
            <p:ph type="body" idx="5"/>
          </p:nvPr>
        </p:nvSpPr>
        <p:spPr>
          <a:xfrm>
            <a:off x="608049" y="2118232"/>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90" name="Google Shape;2590;g1f5d965ad35_0_2588"/>
          <p:cNvSpPr txBox="1">
            <a:spLocks noGrp="1"/>
          </p:cNvSpPr>
          <p:nvPr>
            <p:ph type="body" idx="6"/>
          </p:nvPr>
        </p:nvSpPr>
        <p:spPr>
          <a:xfrm>
            <a:off x="608049" y="3325253"/>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91" name="Google Shape;2591;g1f5d965ad35_0_2588"/>
          <p:cNvSpPr txBox="1">
            <a:spLocks noGrp="1"/>
          </p:cNvSpPr>
          <p:nvPr>
            <p:ph type="body" idx="7"/>
          </p:nvPr>
        </p:nvSpPr>
        <p:spPr>
          <a:xfrm>
            <a:off x="608049" y="4538360"/>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2592"/>
        <p:cNvGrpSpPr/>
        <p:nvPr/>
      </p:nvGrpSpPr>
      <p:grpSpPr>
        <a:xfrm>
          <a:off x="0" y="0"/>
          <a:ext cx="0" cy="0"/>
          <a:chOff x="0" y="0"/>
          <a:chExt cx="0" cy="0"/>
        </a:xfrm>
      </p:grpSpPr>
      <p:pic>
        <p:nvPicPr>
          <p:cNvPr id="2593" name="Google Shape;2593;g1f5d965ad35_0_260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94" name="Google Shape;2594;g1f5d965ad35_0_260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95" name="Google Shape;2595;g1f5d965ad35_0_260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596" name="Google Shape;2596;g1f5d965ad35_0_2607"/>
          <p:cNvGrpSpPr/>
          <p:nvPr/>
        </p:nvGrpSpPr>
        <p:grpSpPr>
          <a:xfrm>
            <a:off x="914107" y="752041"/>
            <a:ext cx="7280320" cy="4126301"/>
            <a:chOff x="556458" y="752041"/>
            <a:chExt cx="7280320" cy="4126301"/>
          </a:xfrm>
        </p:grpSpPr>
        <p:cxnSp>
          <p:nvCxnSpPr>
            <p:cNvPr id="2597" name="Google Shape;2597;g1f5d965ad35_0_2607"/>
            <p:cNvCxnSpPr>
              <a:stCxn id="2598" idx="6"/>
              <a:endCxn id="2599" idx="0"/>
            </p:cNvCxnSpPr>
            <p:nvPr/>
          </p:nvCxnSpPr>
          <p:spPr>
            <a:xfrm rot="10800000" flipH="1">
              <a:off x="3133419" y="990104"/>
              <a:ext cx="818400" cy="1825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0" name="Google Shape;2600;g1f5d965ad35_0_2607"/>
            <p:cNvCxnSpPr>
              <a:stCxn id="2598" idx="6"/>
              <a:endCxn id="2601" idx="0"/>
            </p:cNvCxnSpPr>
            <p:nvPr/>
          </p:nvCxnSpPr>
          <p:spPr>
            <a:xfrm rot="10800000" flipH="1">
              <a:off x="3133419" y="2206304"/>
              <a:ext cx="818400" cy="6090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2" name="Google Shape;2602;g1f5d965ad35_0_2607"/>
            <p:cNvCxnSpPr>
              <a:stCxn id="2598" idx="6"/>
              <a:endCxn id="2603" idx="0"/>
            </p:cNvCxnSpPr>
            <p:nvPr/>
          </p:nvCxnSpPr>
          <p:spPr>
            <a:xfrm rot="10800000" flipH="1">
              <a:off x="3133419" y="2814404"/>
              <a:ext cx="818400" cy="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4" name="Google Shape;2604;g1f5d965ad35_0_2607"/>
            <p:cNvCxnSpPr>
              <a:stCxn id="2598" idx="6"/>
              <a:endCxn id="2605" idx="0"/>
            </p:cNvCxnSpPr>
            <p:nvPr/>
          </p:nvCxnSpPr>
          <p:spPr>
            <a:xfrm>
              <a:off x="3133419" y="2815304"/>
              <a:ext cx="818400" cy="1824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6" name="Google Shape;2606;g1f5d965ad35_0_2607"/>
            <p:cNvCxnSpPr>
              <a:stCxn id="2598" idx="6"/>
              <a:endCxn id="2607" idx="0"/>
            </p:cNvCxnSpPr>
            <p:nvPr/>
          </p:nvCxnSpPr>
          <p:spPr>
            <a:xfrm>
              <a:off x="3133419" y="2815304"/>
              <a:ext cx="818400" cy="1216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8" name="Google Shape;2608;g1f5d965ad35_0_2607"/>
            <p:cNvCxnSpPr>
              <a:stCxn id="2598" idx="6"/>
              <a:endCxn id="2609" idx="0"/>
            </p:cNvCxnSpPr>
            <p:nvPr/>
          </p:nvCxnSpPr>
          <p:spPr>
            <a:xfrm>
              <a:off x="3133419" y="2815304"/>
              <a:ext cx="818400" cy="60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10" name="Google Shape;2610;g1f5d965ad35_0_2607"/>
            <p:cNvCxnSpPr>
              <a:stCxn id="2598" idx="6"/>
              <a:endCxn id="2611" idx="0"/>
            </p:cNvCxnSpPr>
            <p:nvPr/>
          </p:nvCxnSpPr>
          <p:spPr>
            <a:xfrm rot="10800000" flipH="1">
              <a:off x="3133419" y="1597904"/>
              <a:ext cx="818400" cy="1217400"/>
            </a:xfrm>
            <a:prstGeom prst="bentConnector3">
              <a:avLst>
                <a:gd name="adj1" fmla="val 50000"/>
              </a:avLst>
            </a:prstGeom>
            <a:noFill/>
            <a:ln w="12700" cap="flat" cmpd="sng">
              <a:solidFill>
                <a:srgbClr val="D8D8D8"/>
              </a:solidFill>
              <a:prstDash val="solid"/>
              <a:round/>
              <a:headEnd type="none" w="sm" len="sm"/>
              <a:tailEnd type="none" w="sm" len="sm"/>
            </a:ln>
          </p:spPr>
        </p:cxnSp>
        <p:grpSp>
          <p:nvGrpSpPr>
            <p:cNvPr id="2612" name="Google Shape;2612;g1f5d965ad35_0_2607"/>
            <p:cNvGrpSpPr/>
            <p:nvPr/>
          </p:nvGrpSpPr>
          <p:grpSpPr>
            <a:xfrm>
              <a:off x="556458" y="1526823"/>
              <a:ext cx="2576961" cy="2576961"/>
              <a:chOff x="941492" y="1686560"/>
              <a:chExt cx="1876200" cy="1876200"/>
            </a:xfrm>
          </p:grpSpPr>
          <p:sp>
            <p:nvSpPr>
              <p:cNvPr id="2598" name="Google Shape;2598;g1f5d965ad35_0_2607"/>
              <p:cNvSpPr/>
              <p:nvPr/>
            </p:nvSpPr>
            <p:spPr>
              <a:xfrm>
                <a:off x="941492" y="1686560"/>
                <a:ext cx="1876200" cy="1876200"/>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13" name="Google Shape;2613;g1f5d965ad35_0_2607"/>
              <p:cNvSpPr/>
              <p:nvPr/>
            </p:nvSpPr>
            <p:spPr>
              <a:xfrm>
                <a:off x="1074172" y="1819240"/>
                <a:ext cx="1611000" cy="16110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14" name="Google Shape;2614;g1f5d965ad35_0_2607"/>
            <p:cNvSpPr/>
            <p:nvPr/>
          </p:nvSpPr>
          <p:spPr>
            <a:xfrm>
              <a:off x="4529278" y="752041"/>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15" name="Google Shape;2615;g1f5d965ad35_0_2607"/>
            <p:cNvSpPr/>
            <p:nvPr/>
          </p:nvSpPr>
          <p:spPr>
            <a:xfrm>
              <a:off x="4076310" y="75204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2599" name="Google Shape;2599;g1f5d965ad35_0_2607"/>
            <p:cNvSpPr/>
            <p:nvPr/>
          </p:nvSpPr>
          <p:spPr>
            <a:xfrm rot="-5400000">
              <a:off x="3941689" y="927714"/>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16" name="Google Shape;2616;g1f5d965ad35_0_2607"/>
            <p:cNvSpPr/>
            <p:nvPr/>
          </p:nvSpPr>
          <p:spPr>
            <a:xfrm>
              <a:off x="4529278" y="136015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17" name="Google Shape;2617;g1f5d965ad35_0_2607"/>
            <p:cNvSpPr/>
            <p:nvPr/>
          </p:nvSpPr>
          <p:spPr>
            <a:xfrm>
              <a:off x="4076309" y="136003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2611" name="Google Shape;2611;g1f5d965ad35_0_2607"/>
            <p:cNvSpPr/>
            <p:nvPr/>
          </p:nvSpPr>
          <p:spPr>
            <a:xfrm rot="-5400000">
              <a:off x="3941688" y="1535765"/>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18" name="Google Shape;2618;g1f5d965ad35_0_2607"/>
            <p:cNvSpPr/>
            <p:nvPr/>
          </p:nvSpPr>
          <p:spPr>
            <a:xfrm>
              <a:off x="4529278" y="1968387"/>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19" name="Google Shape;2619;g1f5d965ad35_0_2607"/>
            <p:cNvSpPr/>
            <p:nvPr/>
          </p:nvSpPr>
          <p:spPr>
            <a:xfrm>
              <a:off x="4076308" y="196814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2601" name="Google Shape;2601;g1f5d965ad35_0_2607"/>
            <p:cNvSpPr/>
            <p:nvPr/>
          </p:nvSpPr>
          <p:spPr>
            <a:xfrm rot="-5400000">
              <a:off x="3941687" y="2143938"/>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0" name="Google Shape;2620;g1f5d965ad35_0_2607"/>
            <p:cNvSpPr/>
            <p:nvPr/>
          </p:nvSpPr>
          <p:spPr>
            <a:xfrm>
              <a:off x="4529278" y="257674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1" name="Google Shape;2621;g1f5d965ad35_0_2607"/>
            <p:cNvSpPr/>
            <p:nvPr/>
          </p:nvSpPr>
          <p:spPr>
            <a:xfrm>
              <a:off x="4076307" y="2576377"/>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2603" name="Google Shape;2603;g1f5d965ad35_0_2607"/>
            <p:cNvSpPr/>
            <p:nvPr/>
          </p:nvSpPr>
          <p:spPr>
            <a:xfrm rot="-5400000">
              <a:off x="3941686" y="2752233"/>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2" name="Google Shape;2622;g1f5d965ad35_0_2607"/>
            <p:cNvSpPr/>
            <p:nvPr/>
          </p:nvSpPr>
          <p:spPr>
            <a:xfrm>
              <a:off x="4529278" y="3185221"/>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3" name="Google Shape;2623;g1f5d965ad35_0_2607"/>
            <p:cNvSpPr/>
            <p:nvPr/>
          </p:nvSpPr>
          <p:spPr>
            <a:xfrm>
              <a:off x="4076306" y="318473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2609" name="Google Shape;2609;g1f5d965ad35_0_2607"/>
            <p:cNvSpPr/>
            <p:nvPr/>
          </p:nvSpPr>
          <p:spPr>
            <a:xfrm rot="-5400000">
              <a:off x="3941685" y="3360650"/>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4" name="Google Shape;2624;g1f5d965ad35_0_2607"/>
            <p:cNvSpPr/>
            <p:nvPr/>
          </p:nvSpPr>
          <p:spPr>
            <a:xfrm>
              <a:off x="4529278" y="3793821"/>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5" name="Google Shape;2625;g1f5d965ad35_0_2607"/>
            <p:cNvSpPr/>
            <p:nvPr/>
          </p:nvSpPr>
          <p:spPr>
            <a:xfrm>
              <a:off x="4076305" y="379321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2607" name="Google Shape;2607;g1f5d965ad35_0_2607"/>
            <p:cNvSpPr/>
            <p:nvPr/>
          </p:nvSpPr>
          <p:spPr>
            <a:xfrm rot="-5400000">
              <a:off x="3941684" y="396918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6" name="Google Shape;2626;g1f5d965ad35_0_2607"/>
            <p:cNvSpPr/>
            <p:nvPr/>
          </p:nvSpPr>
          <p:spPr>
            <a:xfrm>
              <a:off x="4529278" y="4402542"/>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7" name="Google Shape;2627;g1f5d965ad35_0_2607"/>
            <p:cNvSpPr/>
            <p:nvPr/>
          </p:nvSpPr>
          <p:spPr>
            <a:xfrm>
              <a:off x="4076304" y="4401810"/>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2605" name="Google Shape;2605;g1f5d965ad35_0_2607"/>
            <p:cNvSpPr/>
            <p:nvPr/>
          </p:nvSpPr>
          <p:spPr>
            <a:xfrm rot="-5400000">
              <a:off x="3941683" y="457784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28" name="Google Shape;2628;g1f5d965ad35_0_2607"/>
          <p:cNvSpPr txBox="1">
            <a:spLocks noGrp="1"/>
          </p:cNvSpPr>
          <p:nvPr>
            <p:ph type="body" idx="1"/>
          </p:nvPr>
        </p:nvSpPr>
        <p:spPr>
          <a:xfrm>
            <a:off x="1345189" y="26542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29" name="Google Shape;2629;g1f5d965ad35_0_2607"/>
          <p:cNvSpPr txBox="1">
            <a:spLocks noGrp="1"/>
          </p:cNvSpPr>
          <p:nvPr>
            <p:ph type="body" idx="2"/>
          </p:nvPr>
        </p:nvSpPr>
        <p:spPr>
          <a:xfrm>
            <a:off x="5044082" y="26370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0" name="Google Shape;2630;g1f5d965ad35_0_2607"/>
          <p:cNvSpPr txBox="1">
            <a:spLocks noGrp="1"/>
          </p:cNvSpPr>
          <p:nvPr>
            <p:ph type="body" idx="3"/>
          </p:nvPr>
        </p:nvSpPr>
        <p:spPr>
          <a:xfrm>
            <a:off x="5044082" y="808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1" name="Google Shape;2631;g1f5d965ad35_0_2607"/>
          <p:cNvSpPr txBox="1">
            <a:spLocks noGrp="1"/>
          </p:cNvSpPr>
          <p:nvPr>
            <p:ph type="body" idx="4"/>
          </p:nvPr>
        </p:nvSpPr>
        <p:spPr>
          <a:xfrm>
            <a:off x="5044082" y="4465835"/>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2" name="Google Shape;2632;g1f5d965ad35_0_2607"/>
          <p:cNvSpPr txBox="1">
            <a:spLocks noGrp="1"/>
          </p:cNvSpPr>
          <p:nvPr>
            <p:ph type="body" idx="5"/>
          </p:nvPr>
        </p:nvSpPr>
        <p:spPr>
          <a:xfrm>
            <a:off x="5044082" y="3856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3" name="Google Shape;2633;g1f5d965ad35_0_2607"/>
          <p:cNvSpPr txBox="1">
            <a:spLocks noGrp="1"/>
          </p:cNvSpPr>
          <p:nvPr>
            <p:ph type="body" idx="6"/>
          </p:nvPr>
        </p:nvSpPr>
        <p:spPr>
          <a:xfrm>
            <a:off x="5044082" y="32466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4" name="Google Shape;2634;g1f5d965ad35_0_2607"/>
          <p:cNvSpPr txBox="1">
            <a:spLocks noGrp="1"/>
          </p:cNvSpPr>
          <p:nvPr>
            <p:ph type="body" idx="7"/>
          </p:nvPr>
        </p:nvSpPr>
        <p:spPr>
          <a:xfrm>
            <a:off x="5044082" y="20274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5" name="Google Shape;2635;g1f5d965ad35_0_2607"/>
          <p:cNvSpPr txBox="1">
            <a:spLocks noGrp="1"/>
          </p:cNvSpPr>
          <p:nvPr>
            <p:ph type="body" idx="8"/>
          </p:nvPr>
        </p:nvSpPr>
        <p:spPr>
          <a:xfrm>
            <a:off x="5044082" y="14178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2636"/>
        <p:cNvGrpSpPr/>
        <p:nvPr/>
      </p:nvGrpSpPr>
      <p:grpSpPr>
        <a:xfrm>
          <a:off x="0" y="0"/>
          <a:ext cx="0" cy="0"/>
          <a:chOff x="0" y="0"/>
          <a:chExt cx="0" cy="0"/>
        </a:xfrm>
      </p:grpSpPr>
      <p:pic>
        <p:nvPicPr>
          <p:cNvPr id="2637" name="Google Shape;2637;g1f5d965ad35_0_265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638" name="Google Shape;2638;g1f5d965ad35_0_265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39" name="Google Shape;2639;g1f5d965ad35_0_265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640" name="Google Shape;2640;g1f5d965ad35_0_2651"/>
          <p:cNvGrpSpPr/>
          <p:nvPr/>
        </p:nvGrpSpPr>
        <p:grpSpPr>
          <a:xfrm>
            <a:off x="914107" y="752041"/>
            <a:ext cx="7280320" cy="4126301"/>
            <a:chOff x="556458" y="752041"/>
            <a:chExt cx="7280320" cy="4126301"/>
          </a:xfrm>
        </p:grpSpPr>
        <p:cxnSp>
          <p:nvCxnSpPr>
            <p:cNvPr id="2641" name="Google Shape;2641;g1f5d965ad35_0_2651"/>
            <p:cNvCxnSpPr>
              <a:stCxn id="2642" idx="6"/>
              <a:endCxn id="2643" idx="0"/>
            </p:cNvCxnSpPr>
            <p:nvPr/>
          </p:nvCxnSpPr>
          <p:spPr>
            <a:xfrm rot="10800000" flipH="1">
              <a:off x="3133419" y="990104"/>
              <a:ext cx="818400" cy="1825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44" name="Google Shape;2644;g1f5d965ad35_0_2651"/>
            <p:cNvCxnSpPr>
              <a:stCxn id="2642" idx="6"/>
              <a:endCxn id="2645" idx="0"/>
            </p:cNvCxnSpPr>
            <p:nvPr/>
          </p:nvCxnSpPr>
          <p:spPr>
            <a:xfrm rot="10800000" flipH="1">
              <a:off x="3133419" y="2206304"/>
              <a:ext cx="818400" cy="6090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46" name="Google Shape;2646;g1f5d965ad35_0_2651"/>
            <p:cNvCxnSpPr>
              <a:stCxn id="2642" idx="6"/>
              <a:endCxn id="2647" idx="0"/>
            </p:cNvCxnSpPr>
            <p:nvPr/>
          </p:nvCxnSpPr>
          <p:spPr>
            <a:xfrm rot="10800000" flipH="1">
              <a:off x="3133419" y="2814404"/>
              <a:ext cx="818400" cy="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48" name="Google Shape;2648;g1f5d965ad35_0_2651"/>
            <p:cNvCxnSpPr>
              <a:stCxn id="2642" idx="6"/>
              <a:endCxn id="2649" idx="0"/>
            </p:cNvCxnSpPr>
            <p:nvPr/>
          </p:nvCxnSpPr>
          <p:spPr>
            <a:xfrm>
              <a:off x="3133419" y="2815304"/>
              <a:ext cx="818400" cy="1824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50" name="Google Shape;2650;g1f5d965ad35_0_2651"/>
            <p:cNvCxnSpPr>
              <a:stCxn id="2642" idx="6"/>
              <a:endCxn id="2651" idx="0"/>
            </p:cNvCxnSpPr>
            <p:nvPr/>
          </p:nvCxnSpPr>
          <p:spPr>
            <a:xfrm>
              <a:off x="3133419" y="2815304"/>
              <a:ext cx="818400" cy="1216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52" name="Google Shape;2652;g1f5d965ad35_0_2651"/>
            <p:cNvCxnSpPr>
              <a:stCxn id="2642" idx="6"/>
              <a:endCxn id="2653" idx="0"/>
            </p:cNvCxnSpPr>
            <p:nvPr/>
          </p:nvCxnSpPr>
          <p:spPr>
            <a:xfrm>
              <a:off x="3133419" y="2815304"/>
              <a:ext cx="818400" cy="60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54" name="Google Shape;2654;g1f5d965ad35_0_2651"/>
            <p:cNvCxnSpPr>
              <a:stCxn id="2642" idx="6"/>
              <a:endCxn id="2655" idx="0"/>
            </p:cNvCxnSpPr>
            <p:nvPr/>
          </p:nvCxnSpPr>
          <p:spPr>
            <a:xfrm rot="10800000" flipH="1">
              <a:off x="3133419" y="1597904"/>
              <a:ext cx="818400" cy="1217400"/>
            </a:xfrm>
            <a:prstGeom prst="bentConnector3">
              <a:avLst>
                <a:gd name="adj1" fmla="val 50000"/>
              </a:avLst>
            </a:prstGeom>
            <a:noFill/>
            <a:ln w="12700" cap="flat" cmpd="sng">
              <a:solidFill>
                <a:srgbClr val="D8D8D8"/>
              </a:solidFill>
              <a:prstDash val="solid"/>
              <a:round/>
              <a:headEnd type="none" w="sm" len="sm"/>
              <a:tailEnd type="none" w="sm" len="sm"/>
            </a:ln>
          </p:spPr>
        </p:cxnSp>
        <p:grpSp>
          <p:nvGrpSpPr>
            <p:cNvPr id="2656" name="Google Shape;2656;g1f5d965ad35_0_2651"/>
            <p:cNvGrpSpPr/>
            <p:nvPr/>
          </p:nvGrpSpPr>
          <p:grpSpPr>
            <a:xfrm>
              <a:off x="556458" y="1526823"/>
              <a:ext cx="2576961" cy="2576961"/>
              <a:chOff x="941492" y="1686560"/>
              <a:chExt cx="1876200" cy="1876200"/>
            </a:xfrm>
          </p:grpSpPr>
          <p:sp>
            <p:nvSpPr>
              <p:cNvPr id="2642" name="Google Shape;2642;g1f5d965ad35_0_2651"/>
              <p:cNvSpPr/>
              <p:nvPr/>
            </p:nvSpPr>
            <p:spPr>
              <a:xfrm>
                <a:off x="941492" y="1686560"/>
                <a:ext cx="1876200" cy="1876200"/>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57" name="Google Shape;2657;g1f5d965ad35_0_2651"/>
              <p:cNvSpPr/>
              <p:nvPr/>
            </p:nvSpPr>
            <p:spPr>
              <a:xfrm>
                <a:off x="1074172" y="1819240"/>
                <a:ext cx="1611000" cy="16110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58" name="Google Shape;2658;g1f5d965ad35_0_2651"/>
            <p:cNvSpPr/>
            <p:nvPr/>
          </p:nvSpPr>
          <p:spPr>
            <a:xfrm>
              <a:off x="4529278" y="752041"/>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59" name="Google Shape;2659;g1f5d965ad35_0_2651"/>
            <p:cNvSpPr/>
            <p:nvPr/>
          </p:nvSpPr>
          <p:spPr>
            <a:xfrm>
              <a:off x="4076310" y="75204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2643" name="Google Shape;2643;g1f5d965ad35_0_2651"/>
            <p:cNvSpPr/>
            <p:nvPr/>
          </p:nvSpPr>
          <p:spPr>
            <a:xfrm rot="-5400000">
              <a:off x="3941689" y="927714"/>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0" name="Google Shape;2660;g1f5d965ad35_0_2651"/>
            <p:cNvSpPr/>
            <p:nvPr/>
          </p:nvSpPr>
          <p:spPr>
            <a:xfrm>
              <a:off x="4529278" y="136015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1" name="Google Shape;2661;g1f5d965ad35_0_2651"/>
            <p:cNvSpPr/>
            <p:nvPr/>
          </p:nvSpPr>
          <p:spPr>
            <a:xfrm>
              <a:off x="4076309" y="136003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2655" name="Google Shape;2655;g1f5d965ad35_0_2651"/>
            <p:cNvSpPr/>
            <p:nvPr/>
          </p:nvSpPr>
          <p:spPr>
            <a:xfrm rot="-5400000">
              <a:off x="3941688" y="1535765"/>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2" name="Google Shape;2662;g1f5d965ad35_0_2651"/>
            <p:cNvSpPr/>
            <p:nvPr/>
          </p:nvSpPr>
          <p:spPr>
            <a:xfrm>
              <a:off x="4529278" y="1968387"/>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3" name="Google Shape;2663;g1f5d965ad35_0_2651"/>
            <p:cNvSpPr/>
            <p:nvPr/>
          </p:nvSpPr>
          <p:spPr>
            <a:xfrm>
              <a:off x="4076308" y="196814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2645" name="Google Shape;2645;g1f5d965ad35_0_2651"/>
            <p:cNvSpPr/>
            <p:nvPr/>
          </p:nvSpPr>
          <p:spPr>
            <a:xfrm rot="-5400000">
              <a:off x="3941687" y="2143938"/>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4" name="Google Shape;2664;g1f5d965ad35_0_2651"/>
            <p:cNvSpPr/>
            <p:nvPr/>
          </p:nvSpPr>
          <p:spPr>
            <a:xfrm>
              <a:off x="4529278" y="257674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5" name="Google Shape;2665;g1f5d965ad35_0_2651"/>
            <p:cNvSpPr/>
            <p:nvPr/>
          </p:nvSpPr>
          <p:spPr>
            <a:xfrm>
              <a:off x="4076307" y="2576377"/>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2647" name="Google Shape;2647;g1f5d965ad35_0_2651"/>
            <p:cNvSpPr/>
            <p:nvPr/>
          </p:nvSpPr>
          <p:spPr>
            <a:xfrm rot="-5400000">
              <a:off x="3941686" y="2752233"/>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6" name="Google Shape;2666;g1f5d965ad35_0_2651"/>
            <p:cNvSpPr/>
            <p:nvPr/>
          </p:nvSpPr>
          <p:spPr>
            <a:xfrm>
              <a:off x="4529278" y="3185221"/>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7" name="Google Shape;2667;g1f5d965ad35_0_2651"/>
            <p:cNvSpPr/>
            <p:nvPr/>
          </p:nvSpPr>
          <p:spPr>
            <a:xfrm>
              <a:off x="4076306" y="318473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2653" name="Google Shape;2653;g1f5d965ad35_0_2651"/>
            <p:cNvSpPr/>
            <p:nvPr/>
          </p:nvSpPr>
          <p:spPr>
            <a:xfrm rot="-5400000">
              <a:off x="3941685" y="3360650"/>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8" name="Google Shape;2668;g1f5d965ad35_0_2651"/>
            <p:cNvSpPr/>
            <p:nvPr/>
          </p:nvSpPr>
          <p:spPr>
            <a:xfrm>
              <a:off x="4529278" y="3793821"/>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9" name="Google Shape;2669;g1f5d965ad35_0_2651"/>
            <p:cNvSpPr/>
            <p:nvPr/>
          </p:nvSpPr>
          <p:spPr>
            <a:xfrm>
              <a:off x="4076305" y="379321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2651" name="Google Shape;2651;g1f5d965ad35_0_2651"/>
            <p:cNvSpPr/>
            <p:nvPr/>
          </p:nvSpPr>
          <p:spPr>
            <a:xfrm rot="-5400000">
              <a:off x="3941684" y="396918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70" name="Google Shape;2670;g1f5d965ad35_0_2651"/>
            <p:cNvSpPr/>
            <p:nvPr/>
          </p:nvSpPr>
          <p:spPr>
            <a:xfrm>
              <a:off x="4529278" y="4402542"/>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71" name="Google Shape;2671;g1f5d965ad35_0_2651"/>
            <p:cNvSpPr/>
            <p:nvPr/>
          </p:nvSpPr>
          <p:spPr>
            <a:xfrm>
              <a:off x="4076304" y="4401810"/>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2649" name="Google Shape;2649;g1f5d965ad35_0_2651"/>
            <p:cNvSpPr/>
            <p:nvPr/>
          </p:nvSpPr>
          <p:spPr>
            <a:xfrm rot="-5400000">
              <a:off x="3941683" y="457784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72" name="Google Shape;2672;g1f5d965ad35_0_2651"/>
          <p:cNvSpPr txBox="1">
            <a:spLocks noGrp="1"/>
          </p:cNvSpPr>
          <p:nvPr>
            <p:ph type="body" idx="1"/>
          </p:nvPr>
        </p:nvSpPr>
        <p:spPr>
          <a:xfrm>
            <a:off x="1345189" y="26542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73" name="Google Shape;2673;g1f5d965ad35_0_2651"/>
          <p:cNvSpPr txBox="1">
            <a:spLocks noGrp="1"/>
          </p:cNvSpPr>
          <p:nvPr>
            <p:ph type="body" idx="2"/>
          </p:nvPr>
        </p:nvSpPr>
        <p:spPr>
          <a:xfrm>
            <a:off x="5044082" y="26370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4" name="Google Shape;2674;g1f5d965ad35_0_2651"/>
          <p:cNvSpPr txBox="1">
            <a:spLocks noGrp="1"/>
          </p:cNvSpPr>
          <p:nvPr>
            <p:ph type="body" idx="3"/>
          </p:nvPr>
        </p:nvSpPr>
        <p:spPr>
          <a:xfrm>
            <a:off x="5044082" y="808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5" name="Google Shape;2675;g1f5d965ad35_0_2651"/>
          <p:cNvSpPr txBox="1">
            <a:spLocks noGrp="1"/>
          </p:cNvSpPr>
          <p:nvPr>
            <p:ph type="body" idx="4"/>
          </p:nvPr>
        </p:nvSpPr>
        <p:spPr>
          <a:xfrm>
            <a:off x="5044082" y="4465835"/>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6" name="Google Shape;2676;g1f5d965ad35_0_2651"/>
          <p:cNvSpPr txBox="1">
            <a:spLocks noGrp="1"/>
          </p:cNvSpPr>
          <p:nvPr>
            <p:ph type="body" idx="5"/>
          </p:nvPr>
        </p:nvSpPr>
        <p:spPr>
          <a:xfrm>
            <a:off x="5044082" y="3856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7" name="Google Shape;2677;g1f5d965ad35_0_2651"/>
          <p:cNvSpPr txBox="1">
            <a:spLocks noGrp="1"/>
          </p:cNvSpPr>
          <p:nvPr>
            <p:ph type="body" idx="6"/>
          </p:nvPr>
        </p:nvSpPr>
        <p:spPr>
          <a:xfrm>
            <a:off x="5044082" y="32466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8" name="Google Shape;2678;g1f5d965ad35_0_2651"/>
          <p:cNvSpPr txBox="1">
            <a:spLocks noGrp="1"/>
          </p:cNvSpPr>
          <p:nvPr>
            <p:ph type="body" idx="7"/>
          </p:nvPr>
        </p:nvSpPr>
        <p:spPr>
          <a:xfrm>
            <a:off x="5044082" y="20274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9" name="Google Shape;2679;g1f5d965ad35_0_2651"/>
          <p:cNvSpPr txBox="1">
            <a:spLocks noGrp="1"/>
          </p:cNvSpPr>
          <p:nvPr>
            <p:ph type="body" idx="8"/>
          </p:nvPr>
        </p:nvSpPr>
        <p:spPr>
          <a:xfrm>
            <a:off x="5044082" y="14178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a:alphaModFix/>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2680"/>
        <p:cNvGrpSpPr/>
        <p:nvPr/>
      </p:nvGrpSpPr>
      <p:grpSpPr>
        <a:xfrm>
          <a:off x="0" y="0"/>
          <a:ext cx="0" cy="0"/>
          <a:chOff x="0" y="0"/>
          <a:chExt cx="0" cy="0"/>
        </a:xfrm>
      </p:grpSpPr>
      <p:sp>
        <p:nvSpPr>
          <p:cNvPr id="2681" name="Google Shape;2681;g1f5d965ad35_0_2695"/>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682" name="Google Shape;2682;g1f5d965ad35_0_269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683" name="Google Shape;2683;g1f5d965ad35_0_269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84" name="Google Shape;2684;g1f5d965ad35_0_269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685" name="Google Shape;2685;g1f5d965ad35_0_2695"/>
          <p:cNvGrpSpPr/>
          <p:nvPr/>
        </p:nvGrpSpPr>
        <p:grpSpPr>
          <a:xfrm>
            <a:off x="716012" y="759602"/>
            <a:ext cx="3556033" cy="4132405"/>
            <a:chOff x="520700" y="759602"/>
            <a:chExt cx="3556033" cy="4132405"/>
          </a:xfrm>
        </p:grpSpPr>
        <p:cxnSp>
          <p:nvCxnSpPr>
            <p:cNvPr id="2686" name="Google Shape;2686;g1f5d965ad35_0_2695"/>
            <p:cNvCxnSpPr>
              <a:stCxn id="2687" idx="6"/>
              <a:endCxn id="2688" idx="2"/>
            </p:cNvCxnSpPr>
            <p:nvPr/>
          </p:nvCxnSpPr>
          <p:spPr>
            <a:xfrm rot="10800000" flipH="1">
              <a:off x="2484500" y="969338"/>
              <a:ext cx="935700" cy="18564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89" name="Google Shape;2689;g1f5d965ad35_0_2695"/>
            <p:cNvCxnSpPr>
              <a:stCxn id="2687" idx="6"/>
              <a:endCxn id="2690" idx="2"/>
            </p:cNvCxnSpPr>
            <p:nvPr/>
          </p:nvCxnSpPr>
          <p:spPr>
            <a:xfrm rot="10800000" flipH="1">
              <a:off x="2484500" y="15882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1" name="Google Shape;2691;g1f5d965ad35_0_2695"/>
            <p:cNvCxnSpPr>
              <a:stCxn id="2687" idx="6"/>
              <a:endCxn id="2692" idx="2"/>
            </p:cNvCxnSpPr>
            <p:nvPr/>
          </p:nvCxnSpPr>
          <p:spPr>
            <a:xfrm rot="10800000" flipH="1">
              <a:off x="2484500" y="2206838"/>
              <a:ext cx="935700" cy="618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3" name="Google Shape;2693;g1f5d965ad35_0_2695"/>
            <p:cNvCxnSpPr>
              <a:stCxn id="2687" idx="6"/>
              <a:endCxn id="2694" idx="2"/>
            </p:cNvCxnSpPr>
            <p:nvPr/>
          </p:nvCxnSpPr>
          <p:spPr>
            <a:xfrm>
              <a:off x="2484500" y="2825738"/>
              <a:ext cx="9357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5" name="Google Shape;2695;g1f5d965ad35_0_2695"/>
            <p:cNvCxnSpPr>
              <a:stCxn id="2687" idx="6"/>
              <a:endCxn id="2696" idx="2"/>
            </p:cNvCxnSpPr>
            <p:nvPr/>
          </p:nvCxnSpPr>
          <p:spPr>
            <a:xfrm>
              <a:off x="2484500" y="28257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7" name="Google Shape;2697;g1f5d965ad35_0_2695"/>
            <p:cNvCxnSpPr>
              <a:stCxn id="2687" idx="6"/>
              <a:endCxn id="2698" idx="2"/>
            </p:cNvCxnSpPr>
            <p:nvPr/>
          </p:nvCxnSpPr>
          <p:spPr>
            <a:xfrm>
              <a:off x="2484500" y="2825738"/>
              <a:ext cx="9357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9" name="Google Shape;2699;g1f5d965ad35_0_2695"/>
            <p:cNvCxnSpPr>
              <a:endCxn id="2700"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687" name="Google Shape;2687;g1f5d965ad35_0_2695"/>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01" name="Google Shape;2701;g1f5d965ad35_0_2695"/>
            <p:cNvGrpSpPr/>
            <p:nvPr/>
          </p:nvGrpSpPr>
          <p:grpSpPr>
            <a:xfrm>
              <a:off x="3420344" y="759602"/>
              <a:ext cx="656389" cy="4132405"/>
              <a:chOff x="3522182" y="752447"/>
              <a:chExt cx="656389" cy="4131992"/>
            </a:xfrm>
          </p:grpSpPr>
          <p:grpSp>
            <p:nvGrpSpPr>
              <p:cNvPr id="2702" name="Google Shape;2702;g1f5d965ad35_0_2695"/>
              <p:cNvGrpSpPr/>
              <p:nvPr/>
            </p:nvGrpSpPr>
            <p:grpSpPr>
              <a:xfrm>
                <a:off x="3522182" y="752447"/>
                <a:ext cx="656389" cy="419100"/>
                <a:chOff x="3522182" y="782927"/>
                <a:chExt cx="656389" cy="419100"/>
              </a:xfrm>
            </p:grpSpPr>
            <p:sp>
              <p:nvSpPr>
                <p:cNvPr id="2688" name="Google Shape;2688;g1f5d965ad35_0_2695"/>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3" name="Google Shape;2703;g1f5d965ad35_0_2695"/>
                <p:cNvSpPr/>
                <p:nvPr/>
              </p:nvSpPr>
              <p:spPr>
                <a:xfrm>
                  <a:off x="3759471" y="782927"/>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a:p>
              </p:txBody>
            </p:sp>
          </p:grpSp>
          <p:grpSp>
            <p:nvGrpSpPr>
              <p:cNvPr id="2704" name="Google Shape;2704;g1f5d965ad35_0_2695"/>
              <p:cNvGrpSpPr/>
              <p:nvPr/>
            </p:nvGrpSpPr>
            <p:grpSpPr>
              <a:xfrm>
                <a:off x="3522182" y="1371527"/>
                <a:ext cx="656388" cy="419100"/>
                <a:chOff x="3522182" y="1395657"/>
                <a:chExt cx="656388" cy="419100"/>
              </a:xfrm>
            </p:grpSpPr>
            <p:sp>
              <p:nvSpPr>
                <p:cNvPr id="2690" name="Google Shape;2690;g1f5d965ad35_0_2695"/>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5" name="Google Shape;2705;g1f5d965ad35_0_2695"/>
                <p:cNvSpPr/>
                <p:nvPr/>
              </p:nvSpPr>
              <p:spPr>
                <a:xfrm>
                  <a:off x="3759470" y="139565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a:p>
              </p:txBody>
            </p:sp>
          </p:grpSp>
          <p:grpSp>
            <p:nvGrpSpPr>
              <p:cNvPr id="2706" name="Google Shape;2706;g1f5d965ad35_0_2695"/>
              <p:cNvGrpSpPr/>
              <p:nvPr/>
            </p:nvGrpSpPr>
            <p:grpSpPr>
              <a:xfrm>
                <a:off x="3522182" y="3228607"/>
                <a:ext cx="656388" cy="417900"/>
                <a:chOff x="3522182" y="3233686"/>
                <a:chExt cx="656388" cy="417900"/>
              </a:xfrm>
            </p:grpSpPr>
            <p:sp>
              <p:nvSpPr>
                <p:cNvPr id="2698" name="Google Shape;2698;g1f5d965ad35_0_2695"/>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7" name="Google Shape;2707;g1f5d965ad35_0_2695"/>
                <p:cNvSpPr/>
                <p:nvPr/>
              </p:nvSpPr>
              <p:spPr>
                <a:xfrm>
                  <a:off x="3759470" y="3233686"/>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a:p>
              </p:txBody>
            </p:sp>
          </p:grpSp>
          <p:grpSp>
            <p:nvGrpSpPr>
              <p:cNvPr id="2708" name="Google Shape;2708;g1f5d965ad35_0_2695"/>
              <p:cNvGrpSpPr/>
              <p:nvPr/>
            </p:nvGrpSpPr>
            <p:grpSpPr>
              <a:xfrm>
                <a:off x="3522182" y="3846259"/>
                <a:ext cx="656388" cy="419100"/>
                <a:chOff x="3522182" y="3844987"/>
                <a:chExt cx="656388" cy="419100"/>
              </a:xfrm>
            </p:grpSpPr>
            <p:sp>
              <p:nvSpPr>
                <p:cNvPr id="2696" name="Google Shape;2696;g1f5d965ad35_0_2695"/>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9" name="Google Shape;2709;g1f5d965ad35_0_2695"/>
                <p:cNvSpPr/>
                <p:nvPr/>
              </p:nvSpPr>
              <p:spPr>
                <a:xfrm>
                  <a:off x="3759470" y="384498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a:p>
              </p:txBody>
            </p:sp>
          </p:grpSp>
          <p:grpSp>
            <p:nvGrpSpPr>
              <p:cNvPr id="2710" name="Google Shape;2710;g1f5d965ad35_0_2695"/>
              <p:cNvGrpSpPr/>
              <p:nvPr/>
            </p:nvGrpSpPr>
            <p:grpSpPr>
              <a:xfrm>
                <a:off x="3522182" y="1990447"/>
                <a:ext cx="656388" cy="417900"/>
                <a:chOff x="3522182" y="2008227"/>
                <a:chExt cx="656388" cy="417900"/>
              </a:xfrm>
            </p:grpSpPr>
            <p:sp>
              <p:nvSpPr>
                <p:cNvPr id="2692" name="Google Shape;2692;g1f5d965ad35_0_2695"/>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1" name="Google Shape;2711;g1f5d965ad35_0_2695"/>
                <p:cNvSpPr/>
                <p:nvPr/>
              </p:nvSpPr>
              <p:spPr>
                <a:xfrm>
                  <a:off x="3759470" y="2008227"/>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a:p>
              </p:txBody>
            </p:sp>
          </p:grpSp>
          <p:grpSp>
            <p:nvGrpSpPr>
              <p:cNvPr id="2712" name="Google Shape;2712;g1f5d965ad35_0_2695"/>
              <p:cNvGrpSpPr/>
              <p:nvPr/>
            </p:nvGrpSpPr>
            <p:grpSpPr>
              <a:xfrm>
                <a:off x="3522182" y="2609527"/>
                <a:ext cx="656388" cy="417900"/>
                <a:chOff x="3522182" y="2620957"/>
                <a:chExt cx="656388" cy="417900"/>
              </a:xfrm>
            </p:grpSpPr>
            <p:sp>
              <p:nvSpPr>
                <p:cNvPr id="2700" name="Google Shape;2700;g1f5d965ad35_0_2695"/>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3" name="Google Shape;2713;g1f5d965ad35_0_2695"/>
                <p:cNvSpPr/>
                <p:nvPr/>
              </p:nvSpPr>
              <p:spPr>
                <a:xfrm>
                  <a:off x="3759470" y="2620957"/>
                  <a:ext cx="419100" cy="4179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a:p>
              </p:txBody>
            </p:sp>
          </p:grpSp>
          <p:grpSp>
            <p:nvGrpSpPr>
              <p:cNvPr id="2714" name="Google Shape;2714;g1f5d965ad35_0_2695"/>
              <p:cNvGrpSpPr/>
              <p:nvPr/>
            </p:nvGrpSpPr>
            <p:grpSpPr>
              <a:xfrm>
                <a:off x="3522182" y="4465339"/>
                <a:ext cx="656388" cy="419100"/>
                <a:chOff x="3522182" y="4457719"/>
                <a:chExt cx="656388" cy="419100"/>
              </a:xfrm>
            </p:grpSpPr>
            <p:sp>
              <p:nvSpPr>
                <p:cNvPr id="2694" name="Google Shape;2694;g1f5d965ad35_0_2695"/>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5" name="Google Shape;2715;g1f5d965ad35_0_2695"/>
                <p:cNvSpPr/>
                <p:nvPr/>
              </p:nvSpPr>
              <p:spPr>
                <a:xfrm>
                  <a:off x="3759470" y="4457719"/>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a:p>
              </p:txBody>
            </p:sp>
          </p:grpSp>
        </p:grpSp>
      </p:grpSp>
      <p:sp>
        <p:nvSpPr>
          <p:cNvPr id="2716" name="Google Shape;2716;g1f5d965ad35_0_2695"/>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17" name="Google Shape;2717;g1f5d965ad35_0_2695"/>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18" name="Google Shape;2718;g1f5d965ad35_0_2695"/>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19" name="Google Shape;2719;g1f5d965ad35_0_2695"/>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0" name="Google Shape;2720;g1f5d965ad35_0_2695"/>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1" name="Google Shape;2721;g1f5d965ad35_0_2695"/>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2" name="Google Shape;2722;g1f5d965ad35_0_2695"/>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3" name="Google Shape;2723;g1f5d965ad35_0_2695"/>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2724"/>
        <p:cNvGrpSpPr/>
        <p:nvPr/>
      </p:nvGrpSpPr>
      <p:grpSpPr>
        <a:xfrm>
          <a:off x="0" y="0"/>
          <a:ext cx="0" cy="0"/>
          <a:chOff x="0" y="0"/>
          <a:chExt cx="0" cy="0"/>
        </a:xfrm>
      </p:grpSpPr>
      <p:sp>
        <p:nvSpPr>
          <p:cNvPr id="2725" name="Google Shape;2725;g1f5d965ad35_0_2739"/>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726" name="Google Shape;2726;g1f5d965ad35_0_273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727" name="Google Shape;2727;g1f5d965ad35_0_273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8" name="Google Shape;2728;g1f5d965ad35_0_273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729" name="Google Shape;2729;g1f5d965ad35_0_2739"/>
          <p:cNvGrpSpPr/>
          <p:nvPr/>
        </p:nvGrpSpPr>
        <p:grpSpPr>
          <a:xfrm>
            <a:off x="716012" y="759602"/>
            <a:ext cx="3556033" cy="4132405"/>
            <a:chOff x="520700" y="759602"/>
            <a:chExt cx="3556033" cy="4132405"/>
          </a:xfrm>
        </p:grpSpPr>
        <p:cxnSp>
          <p:nvCxnSpPr>
            <p:cNvPr id="2730" name="Google Shape;2730;g1f5d965ad35_0_2739"/>
            <p:cNvCxnSpPr>
              <a:stCxn id="2731" idx="6"/>
              <a:endCxn id="2732" idx="2"/>
            </p:cNvCxnSpPr>
            <p:nvPr/>
          </p:nvCxnSpPr>
          <p:spPr>
            <a:xfrm rot="10800000" flipH="1">
              <a:off x="2484500" y="969338"/>
              <a:ext cx="935700" cy="18564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3" name="Google Shape;2733;g1f5d965ad35_0_2739"/>
            <p:cNvCxnSpPr>
              <a:stCxn id="2731" idx="6"/>
              <a:endCxn id="2734" idx="2"/>
            </p:cNvCxnSpPr>
            <p:nvPr/>
          </p:nvCxnSpPr>
          <p:spPr>
            <a:xfrm rot="10800000" flipH="1">
              <a:off x="2484500" y="15882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5" name="Google Shape;2735;g1f5d965ad35_0_2739"/>
            <p:cNvCxnSpPr>
              <a:stCxn id="2731" idx="6"/>
              <a:endCxn id="2736" idx="2"/>
            </p:cNvCxnSpPr>
            <p:nvPr/>
          </p:nvCxnSpPr>
          <p:spPr>
            <a:xfrm rot="10800000" flipH="1">
              <a:off x="2484500" y="2206838"/>
              <a:ext cx="935700" cy="618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7" name="Google Shape;2737;g1f5d965ad35_0_2739"/>
            <p:cNvCxnSpPr>
              <a:stCxn id="2731" idx="6"/>
              <a:endCxn id="2738" idx="2"/>
            </p:cNvCxnSpPr>
            <p:nvPr/>
          </p:nvCxnSpPr>
          <p:spPr>
            <a:xfrm>
              <a:off x="2484500" y="2825738"/>
              <a:ext cx="9357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9" name="Google Shape;2739;g1f5d965ad35_0_2739"/>
            <p:cNvCxnSpPr>
              <a:stCxn id="2731" idx="6"/>
              <a:endCxn id="2740" idx="2"/>
            </p:cNvCxnSpPr>
            <p:nvPr/>
          </p:nvCxnSpPr>
          <p:spPr>
            <a:xfrm>
              <a:off x="2484500" y="28257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41" name="Google Shape;2741;g1f5d965ad35_0_2739"/>
            <p:cNvCxnSpPr>
              <a:stCxn id="2731" idx="6"/>
              <a:endCxn id="2742" idx="2"/>
            </p:cNvCxnSpPr>
            <p:nvPr/>
          </p:nvCxnSpPr>
          <p:spPr>
            <a:xfrm>
              <a:off x="2484500" y="2825738"/>
              <a:ext cx="9357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43" name="Google Shape;2743;g1f5d965ad35_0_2739"/>
            <p:cNvCxnSpPr>
              <a:endCxn id="2744"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731" name="Google Shape;2731;g1f5d965ad35_0_2739"/>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45" name="Google Shape;2745;g1f5d965ad35_0_2739"/>
            <p:cNvGrpSpPr/>
            <p:nvPr/>
          </p:nvGrpSpPr>
          <p:grpSpPr>
            <a:xfrm>
              <a:off x="3420344" y="759602"/>
              <a:ext cx="656389" cy="4132405"/>
              <a:chOff x="3522182" y="752447"/>
              <a:chExt cx="656389" cy="4131992"/>
            </a:xfrm>
          </p:grpSpPr>
          <p:grpSp>
            <p:nvGrpSpPr>
              <p:cNvPr id="2746" name="Google Shape;2746;g1f5d965ad35_0_2739"/>
              <p:cNvGrpSpPr/>
              <p:nvPr/>
            </p:nvGrpSpPr>
            <p:grpSpPr>
              <a:xfrm>
                <a:off x="3522182" y="752447"/>
                <a:ext cx="656389" cy="419100"/>
                <a:chOff x="3522182" y="782927"/>
                <a:chExt cx="656389" cy="419100"/>
              </a:xfrm>
            </p:grpSpPr>
            <p:sp>
              <p:nvSpPr>
                <p:cNvPr id="2732" name="Google Shape;2732;g1f5d965ad35_0_2739"/>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47" name="Google Shape;2747;g1f5d965ad35_0_2739"/>
                <p:cNvSpPr/>
                <p:nvPr/>
              </p:nvSpPr>
              <p:spPr>
                <a:xfrm>
                  <a:off x="3759471" y="782927"/>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a:p>
              </p:txBody>
            </p:sp>
          </p:grpSp>
          <p:grpSp>
            <p:nvGrpSpPr>
              <p:cNvPr id="2748" name="Google Shape;2748;g1f5d965ad35_0_2739"/>
              <p:cNvGrpSpPr/>
              <p:nvPr/>
            </p:nvGrpSpPr>
            <p:grpSpPr>
              <a:xfrm>
                <a:off x="3522182" y="1371527"/>
                <a:ext cx="656388" cy="419100"/>
                <a:chOff x="3522182" y="1395657"/>
                <a:chExt cx="656388" cy="419100"/>
              </a:xfrm>
            </p:grpSpPr>
            <p:sp>
              <p:nvSpPr>
                <p:cNvPr id="2734" name="Google Shape;2734;g1f5d965ad35_0_2739"/>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49" name="Google Shape;2749;g1f5d965ad35_0_2739"/>
                <p:cNvSpPr/>
                <p:nvPr/>
              </p:nvSpPr>
              <p:spPr>
                <a:xfrm>
                  <a:off x="3759470" y="1395657"/>
                  <a:ext cx="419100" cy="4191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a:p>
              </p:txBody>
            </p:sp>
          </p:grpSp>
          <p:grpSp>
            <p:nvGrpSpPr>
              <p:cNvPr id="2750" name="Google Shape;2750;g1f5d965ad35_0_2739"/>
              <p:cNvGrpSpPr/>
              <p:nvPr/>
            </p:nvGrpSpPr>
            <p:grpSpPr>
              <a:xfrm>
                <a:off x="3522182" y="3228607"/>
                <a:ext cx="656388" cy="417900"/>
                <a:chOff x="3522182" y="3233686"/>
                <a:chExt cx="656388" cy="417900"/>
              </a:xfrm>
            </p:grpSpPr>
            <p:sp>
              <p:nvSpPr>
                <p:cNvPr id="2742" name="Google Shape;2742;g1f5d965ad35_0_2739"/>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1" name="Google Shape;2751;g1f5d965ad35_0_2739"/>
                <p:cNvSpPr/>
                <p:nvPr/>
              </p:nvSpPr>
              <p:spPr>
                <a:xfrm>
                  <a:off x="3759470" y="3233686"/>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a:p>
              </p:txBody>
            </p:sp>
          </p:grpSp>
          <p:grpSp>
            <p:nvGrpSpPr>
              <p:cNvPr id="2752" name="Google Shape;2752;g1f5d965ad35_0_2739"/>
              <p:cNvGrpSpPr/>
              <p:nvPr/>
            </p:nvGrpSpPr>
            <p:grpSpPr>
              <a:xfrm>
                <a:off x="3522182" y="3846259"/>
                <a:ext cx="656388" cy="419100"/>
                <a:chOff x="3522182" y="3844987"/>
                <a:chExt cx="656388" cy="419100"/>
              </a:xfrm>
            </p:grpSpPr>
            <p:sp>
              <p:nvSpPr>
                <p:cNvPr id="2740" name="Google Shape;2740;g1f5d965ad35_0_2739"/>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3" name="Google Shape;2753;g1f5d965ad35_0_2739"/>
                <p:cNvSpPr/>
                <p:nvPr/>
              </p:nvSpPr>
              <p:spPr>
                <a:xfrm>
                  <a:off x="3759470" y="3844987"/>
                  <a:ext cx="419100" cy="4191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a:p>
              </p:txBody>
            </p:sp>
          </p:grpSp>
          <p:grpSp>
            <p:nvGrpSpPr>
              <p:cNvPr id="2754" name="Google Shape;2754;g1f5d965ad35_0_2739"/>
              <p:cNvGrpSpPr/>
              <p:nvPr/>
            </p:nvGrpSpPr>
            <p:grpSpPr>
              <a:xfrm>
                <a:off x="3522182" y="1990447"/>
                <a:ext cx="656388" cy="417900"/>
                <a:chOff x="3522182" y="2008227"/>
                <a:chExt cx="656388" cy="417900"/>
              </a:xfrm>
            </p:grpSpPr>
            <p:sp>
              <p:nvSpPr>
                <p:cNvPr id="2736" name="Google Shape;2736;g1f5d965ad35_0_2739"/>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5" name="Google Shape;2755;g1f5d965ad35_0_2739"/>
                <p:cNvSpPr/>
                <p:nvPr/>
              </p:nvSpPr>
              <p:spPr>
                <a:xfrm>
                  <a:off x="3759470" y="2008227"/>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a:p>
              </p:txBody>
            </p:sp>
          </p:grpSp>
          <p:grpSp>
            <p:nvGrpSpPr>
              <p:cNvPr id="2756" name="Google Shape;2756;g1f5d965ad35_0_2739"/>
              <p:cNvGrpSpPr/>
              <p:nvPr/>
            </p:nvGrpSpPr>
            <p:grpSpPr>
              <a:xfrm>
                <a:off x="3522182" y="2609527"/>
                <a:ext cx="656388" cy="417900"/>
                <a:chOff x="3522182" y="2620957"/>
                <a:chExt cx="656388" cy="417900"/>
              </a:xfrm>
            </p:grpSpPr>
            <p:sp>
              <p:nvSpPr>
                <p:cNvPr id="2744" name="Google Shape;2744;g1f5d965ad35_0_2739"/>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7" name="Google Shape;2757;g1f5d965ad35_0_2739"/>
                <p:cNvSpPr/>
                <p:nvPr/>
              </p:nvSpPr>
              <p:spPr>
                <a:xfrm>
                  <a:off x="3759470" y="2620957"/>
                  <a:ext cx="419100" cy="4179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a:p>
              </p:txBody>
            </p:sp>
          </p:grpSp>
          <p:grpSp>
            <p:nvGrpSpPr>
              <p:cNvPr id="2758" name="Google Shape;2758;g1f5d965ad35_0_2739"/>
              <p:cNvGrpSpPr/>
              <p:nvPr/>
            </p:nvGrpSpPr>
            <p:grpSpPr>
              <a:xfrm>
                <a:off x="3522182" y="4465339"/>
                <a:ext cx="656388" cy="419100"/>
                <a:chOff x="3522182" y="4457719"/>
                <a:chExt cx="656388" cy="419100"/>
              </a:xfrm>
            </p:grpSpPr>
            <p:sp>
              <p:nvSpPr>
                <p:cNvPr id="2738" name="Google Shape;2738;g1f5d965ad35_0_2739"/>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9" name="Google Shape;2759;g1f5d965ad35_0_2739"/>
                <p:cNvSpPr/>
                <p:nvPr/>
              </p:nvSpPr>
              <p:spPr>
                <a:xfrm>
                  <a:off x="3759470" y="4457719"/>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a:p>
              </p:txBody>
            </p:sp>
          </p:grpSp>
        </p:grpSp>
      </p:grpSp>
      <p:sp>
        <p:nvSpPr>
          <p:cNvPr id="2760" name="Google Shape;2760;g1f5d965ad35_0_2739"/>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1" name="Google Shape;2761;g1f5d965ad35_0_2739"/>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2" name="Google Shape;2762;g1f5d965ad35_0_2739"/>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3" name="Google Shape;2763;g1f5d965ad35_0_2739"/>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4" name="Google Shape;2764;g1f5d965ad35_0_2739"/>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5" name="Google Shape;2765;g1f5d965ad35_0_2739"/>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6" name="Google Shape;2766;g1f5d965ad35_0_2739"/>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7" name="Google Shape;2767;g1f5d965ad35_0_2739"/>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2768"/>
        <p:cNvGrpSpPr/>
        <p:nvPr/>
      </p:nvGrpSpPr>
      <p:grpSpPr>
        <a:xfrm>
          <a:off x="0" y="0"/>
          <a:ext cx="0" cy="0"/>
          <a:chOff x="0" y="0"/>
          <a:chExt cx="0" cy="0"/>
        </a:xfrm>
      </p:grpSpPr>
      <p:sp>
        <p:nvSpPr>
          <p:cNvPr id="2769" name="Google Shape;2769;g1f5d965ad35_0_2783"/>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770" name="Google Shape;2770;g1f5d965ad35_0_278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771" name="Google Shape;2771;g1f5d965ad35_0_278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72" name="Google Shape;2772;g1f5d965ad35_0_278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773" name="Google Shape;2773;g1f5d965ad35_0_2783"/>
          <p:cNvGrpSpPr/>
          <p:nvPr/>
        </p:nvGrpSpPr>
        <p:grpSpPr>
          <a:xfrm>
            <a:off x="716012" y="759602"/>
            <a:ext cx="3556033" cy="4132405"/>
            <a:chOff x="520700" y="759602"/>
            <a:chExt cx="3556033" cy="4132405"/>
          </a:xfrm>
        </p:grpSpPr>
        <p:cxnSp>
          <p:nvCxnSpPr>
            <p:cNvPr id="2774" name="Google Shape;2774;g1f5d965ad35_0_2783"/>
            <p:cNvCxnSpPr>
              <a:stCxn id="2775" idx="6"/>
              <a:endCxn id="2776" idx="2"/>
            </p:cNvCxnSpPr>
            <p:nvPr/>
          </p:nvCxnSpPr>
          <p:spPr>
            <a:xfrm rot="10800000" flipH="1">
              <a:off x="2484500" y="969338"/>
              <a:ext cx="935700" cy="18564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77" name="Google Shape;2777;g1f5d965ad35_0_2783"/>
            <p:cNvCxnSpPr>
              <a:stCxn id="2775" idx="6"/>
              <a:endCxn id="2778" idx="2"/>
            </p:cNvCxnSpPr>
            <p:nvPr/>
          </p:nvCxnSpPr>
          <p:spPr>
            <a:xfrm rot="10800000" flipH="1">
              <a:off x="2484500" y="15882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79" name="Google Shape;2779;g1f5d965ad35_0_2783"/>
            <p:cNvCxnSpPr>
              <a:stCxn id="2775" idx="6"/>
              <a:endCxn id="2780" idx="2"/>
            </p:cNvCxnSpPr>
            <p:nvPr/>
          </p:nvCxnSpPr>
          <p:spPr>
            <a:xfrm rot="10800000" flipH="1">
              <a:off x="2484500" y="2206838"/>
              <a:ext cx="935700" cy="618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1" name="Google Shape;2781;g1f5d965ad35_0_2783"/>
            <p:cNvCxnSpPr>
              <a:stCxn id="2775" idx="6"/>
              <a:endCxn id="2782" idx="2"/>
            </p:cNvCxnSpPr>
            <p:nvPr/>
          </p:nvCxnSpPr>
          <p:spPr>
            <a:xfrm>
              <a:off x="2484500" y="2825738"/>
              <a:ext cx="9357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3" name="Google Shape;2783;g1f5d965ad35_0_2783"/>
            <p:cNvCxnSpPr>
              <a:stCxn id="2775" idx="6"/>
              <a:endCxn id="2784" idx="2"/>
            </p:cNvCxnSpPr>
            <p:nvPr/>
          </p:nvCxnSpPr>
          <p:spPr>
            <a:xfrm>
              <a:off x="2484500" y="28257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5" name="Google Shape;2785;g1f5d965ad35_0_2783"/>
            <p:cNvCxnSpPr>
              <a:stCxn id="2775" idx="6"/>
              <a:endCxn id="2786" idx="2"/>
            </p:cNvCxnSpPr>
            <p:nvPr/>
          </p:nvCxnSpPr>
          <p:spPr>
            <a:xfrm>
              <a:off x="2484500" y="2825738"/>
              <a:ext cx="9357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7" name="Google Shape;2787;g1f5d965ad35_0_2783"/>
            <p:cNvCxnSpPr>
              <a:endCxn id="2788"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775" name="Google Shape;2775;g1f5d965ad35_0_2783"/>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89" name="Google Shape;2789;g1f5d965ad35_0_2783"/>
            <p:cNvGrpSpPr/>
            <p:nvPr/>
          </p:nvGrpSpPr>
          <p:grpSpPr>
            <a:xfrm>
              <a:off x="3420344" y="759602"/>
              <a:ext cx="656389" cy="4132405"/>
              <a:chOff x="3522182" y="752447"/>
              <a:chExt cx="656389" cy="4131992"/>
            </a:xfrm>
          </p:grpSpPr>
          <p:grpSp>
            <p:nvGrpSpPr>
              <p:cNvPr id="2790" name="Google Shape;2790;g1f5d965ad35_0_2783"/>
              <p:cNvGrpSpPr/>
              <p:nvPr/>
            </p:nvGrpSpPr>
            <p:grpSpPr>
              <a:xfrm>
                <a:off x="3522182" y="752447"/>
                <a:ext cx="656389" cy="419100"/>
                <a:chOff x="3522182" y="782927"/>
                <a:chExt cx="656389" cy="419100"/>
              </a:xfrm>
            </p:grpSpPr>
            <p:sp>
              <p:nvSpPr>
                <p:cNvPr id="2776" name="Google Shape;2776;g1f5d965ad35_0_2783"/>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1" name="Google Shape;2791;g1f5d965ad35_0_2783"/>
                <p:cNvSpPr/>
                <p:nvPr/>
              </p:nvSpPr>
              <p:spPr>
                <a:xfrm>
                  <a:off x="3759471" y="782927"/>
                  <a:ext cx="419100" cy="4191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a:p>
              </p:txBody>
            </p:sp>
          </p:grpSp>
          <p:grpSp>
            <p:nvGrpSpPr>
              <p:cNvPr id="2792" name="Google Shape;2792;g1f5d965ad35_0_2783"/>
              <p:cNvGrpSpPr/>
              <p:nvPr/>
            </p:nvGrpSpPr>
            <p:grpSpPr>
              <a:xfrm>
                <a:off x="3522182" y="1371527"/>
                <a:ext cx="656388" cy="419100"/>
                <a:chOff x="3522182" y="1395657"/>
                <a:chExt cx="656388" cy="419100"/>
              </a:xfrm>
            </p:grpSpPr>
            <p:sp>
              <p:nvSpPr>
                <p:cNvPr id="2778" name="Google Shape;2778;g1f5d965ad35_0_2783"/>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3" name="Google Shape;2793;g1f5d965ad35_0_2783"/>
                <p:cNvSpPr/>
                <p:nvPr/>
              </p:nvSpPr>
              <p:spPr>
                <a:xfrm>
                  <a:off x="3759470" y="139565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a:p>
              </p:txBody>
            </p:sp>
          </p:grpSp>
          <p:grpSp>
            <p:nvGrpSpPr>
              <p:cNvPr id="2794" name="Google Shape;2794;g1f5d965ad35_0_2783"/>
              <p:cNvGrpSpPr/>
              <p:nvPr/>
            </p:nvGrpSpPr>
            <p:grpSpPr>
              <a:xfrm>
                <a:off x="3522182" y="3228607"/>
                <a:ext cx="656388" cy="417900"/>
                <a:chOff x="3522182" y="3233686"/>
                <a:chExt cx="656388" cy="417900"/>
              </a:xfrm>
            </p:grpSpPr>
            <p:sp>
              <p:nvSpPr>
                <p:cNvPr id="2786" name="Google Shape;2786;g1f5d965ad35_0_2783"/>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5" name="Google Shape;2795;g1f5d965ad35_0_2783"/>
                <p:cNvSpPr/>
                <p:nvPr/>
              </p:nvSpPr>
              <p:spPr>
                <a:xfrm>
                  <a:off x="3759470" y="3233686"/>
                  <a:ext cx="419100" cy="4179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a:p>
              </p:txBody>
            </p:sp>
          </p:grpSp>
          <p:grpSp>
            <p:nvGrpSpPr>
              <p:cNvPr id="2796" name="Google Shape;2796;g1f5d965ad35_0_2783"/>
              <p:cNvGrpSpPr/>
              <p:nvPr/>
            </p:nvGrpSpPr>
            <p:grpSpPr>
              <a:xfrm>
                <a:off x="3522182" y="3846259"/>
                <a:ext cx="656388" cy="419100"/>
                <a:chOff x="3522182" y="3844987"/>
                <a:chExt cx="656388" cy="419100"/>
              </a:xfrm>
            </p:grpSpPr>
            <p:sp>
              <p:nvSpPr>
                <p:cNvPr id="2784" name="Google Shape;2784;g1f5d965ad35_0_2783"/>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7" name="Google Shape;2797;g1f5d965ad35_0_2783"/>
                <p:cNvSpPr/>
                <p:nvPr/>
              </p:nvSpPr>
              <p:spPr>
                <a:xfrm>
                  <a:off x="3759470" y="384498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a:p>
              </p:txBody>
            </p:sp>
          </p:grpSp>
          <p:grpSp>
            <p:nvGrpSpPr>
              <p:cNvPr id="2798" name="Google Shape;2798;g1f5d965ad35_0_2783"/>
              <p:cNvGrpSpPr/>
              <p:nvPr/>
            </p:nvGrpSpPr>
            <p:grpSpPr>
              <a:xfrm>
                <a:off x="3522182" y="1990447"/>
                <a:ext cx="656388" cy="417900"/>
                <a:chOff x="3522182" y="2008227"/>
                <a:chExt cx="656388" cy="417900"/>
              </a:xfrm>
            </p:grpSpPr>
            <p:sp>
              <p:nvSpPr>
                <p:cNvPr id="2780" name="Google Shape;2780;g1f5d965ad35_0_2783"/>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9" name="Google Shape;2799;g1f5d965ad35_0_2783"/>
                <p:cNvSpPr/>
                <p:nvPr/>
              </p:nvSpPr>
              <p:spPr>
                <a:xfrm>
                  <a:off x="3759470" y="2008227"/>
                  <a:ext cx="419100" cy="4179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a:p>
              </p:txBody>
            </p:sp>
          </p:grpSp>
          <p:grpSp>
            <p:nvGrpSpPr>
              <p:cNvPr id="2800" name="Google Shape;2800;g1f5d965ad35_0_2783"/>
              <p:cNvGrpSpPr/>
              <p:nvPr/>
            </p:nvGrpSpPr>
            <p:grpSpPr>
              <a:xfrm>
                <a:off x="3522182" y="2609527"/>
                <a:ext cx="656388" cy="417900"/>
                <a:chOff x="3522182" y="2620957"/>
                <a:chExt cx="656388" cy="417900"/>
              </a:xfrm>
            </p:grpSpPr>
            <p:sp>
              <p:nvSpPr>
                <p:cNvPr id="2788" name="Google Shape;2788;g1f5d965ad35_0_2783"/>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01" name="Google Shape;2801;g1f5d965ad35_0_2783"/>
                <p:cNvSpPr/>
                <p:nvPr/>
              </p:nvSpPr>
              <p:spPr>
                <a:xfrm>
                  <a:off x="3759470" y="2620957"/>
                  <a:ext cx="419100" cy="4179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a:p>
              </p:txBody>
            </p:sp>
          </p:grpSp>
          <p:grpSp>
            <p:nvGrpSpPr>
              <p:cNvPr id="2802" name="Google Shape;2802;g1f5d965ad35_0_2783"/>
              <p:cNvGrpSpPr/>
              <p:nvPr/>
            </p:nvGrpSpPr>
            <p:grpSpPr>
              <a:xfrm>
                <a:off x="3522182" y="4465339"/>
                <a:ext cx="656388" cy="419100"/>
                <a:chOff x="3522182" y="4457719"/>
                <a:chExt cx="656388" cy="419100"/>
              </a:xfrm>
            </p:grpSpPr>
            <p:sp>
              <p:nvSpPr>
                <p:cNvPr id="2782" name="Google Shape;2782;g1f5d965ad35_0_2783"/>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03" name="Google Shape;2803;g1f5d965ad35_0_2783"/>
                <p:cNvSpPr/>
                <p:nvPr/>
              </p:nvSpPr>
              <p:spPr>
                <a:xfrm>
                  <a:off x="3759470" y="4457719"/>
                  <a:ext cx="419100" cy="4191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a:p>
              </p:txBody>
            </p:sp>
          </p:grpSp>
        </p:grpSp>
      </p:grpSp>
      <p:sp>
        <p:nvSpPr>
          <p:cNvPr id="2804" name="Google Shape;2804;g1f5d965ad35_0_2783"/>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5" name="Google Shape;2805;g1f5d965ad35_0_2783"/>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6" name="Google Shape;2806;g1f5d965ad35_0_2783"/>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7" name="Google Shape;2807;g1f5d965ad35_0_2783"/>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8" name="Google Shape;2808;g1f5d965ad35_0_2783"/>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9" name="Google Shape;2809;g1f5d965ad35_0_2783"/>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10" name="Google Shape;2810;g1f5d965ad35_0_2783"/>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11" name="Google Shape;2811;g1f5d965ad35_0_2783"/>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2812"/>
        <p:cNvGrpSpPr/>
        <p:nvPr/>
      </p:nvGrpSpPr>
      <p:grpSpPr>
        <a:xfrm>
          <a:off x="0" y="0"/>
          <a:ext cx="0" cy="0"/>
          <a:chOff x="0" y="0"/>
          <a:chExt cx="0" cy="0"/>
        </a:xfrm>
      </p:grpSpPr>
      <p:pic>
        <p:nvPicPr>
          <p:cNvPr id="2813" name="Google Shape;2813;g1f5d965ad35_0_282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14" name="Google Shape;2814;g1f5d965ad35_0_282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15" name="Google Shape;2815;g1f5d965ad35_0_282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16" name="Google Shape;2816;g1f5d965ad35_0_2827"/>
          <p:cNvGrpSpPr/>
          <p:nvPr/>
        </p:nvGrpSpPr>
        <p:grpSpPr>
          <a:xfrm>
            <a:off x="1060707" y="857568"/>
            <a:ext cx="3060725" cy="3921062"/>
            <a:chOff x="520700" y="865188"/>
            <a:chExt cx="3060725" cy="3921062"/>
          </a:xfrm>
        </p:grpSpPr>
        <p:cxnSp>
          <p:nvCxnSpPr>
            <p:cNvPr id="2817" name="Google Shape;2817;g1f5d965ad35_0_2827"/>
            <p:cNvCxnSpPr>
              <a:stCxn id="2818" idx="6"/>
              <a:endCxn id="2819" idx="2"/>
            </p:cNvCxnSpPr>
            <p:nvPr/>
          </p:nvCxnSpPr>
          <p:spPr>
            <a:xfrm rot="10800000" flipH="1">
              <a:off x="2484500" y="9690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0" name="Google Shape;2820;g1f5d965ad35_0_2827"/>
            <p:cNvCxnSpPr>
              <a:stCxn id="2818" idx="6"/>
              <a:endCxn id="2821" idx="2"/>
            </p:cNvCxnSpPr>
            <p:nvPr/>
          </p:nvCxnSpPr>
          <p:spPr>
            <a:xfrm rot="10800000" flipH="1">
              <a:off x="2484500" y="15882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2" name="Google Shape;2822;g1f5d965ad35_0_2827"/>
            <p:cNvCxnSpPr>
              <a:stCxn id="2818" idx="6"/>
              <a:endCxn id="2823" idx="2"/>
            </p:cNvCxnSpPr>
            <p:nvPr/>
          </p:nvCxnSpPr>
          <p:spPr>
            <a:xfrm rot="10800000" flipH="1">
              <a:off x="2484500" y="22065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4" name="Google Shape;2824;g1f5d965ad35_0_2827"/>
            <p:cNvCxnSpPr>
              <a:stCxn id="2818" idx="6"/>
              <a:endCxn id="2825" idx="2"/>
            </p:cNvCxnSpPr>
            <p:nvPr/>
          </p:nvCxnSpPr>
          <p:spPr>
            <a:xfrm>
              <a:off x="2484500" y="28257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6" name="Google Shape;2826;g1f5d965ad35_0_2827"/>
            <p:cNvCxnSpPr>
              <a:stCxn id="2818" idx="6"/>
              <a:endCxn id="2827" idx="2"/>
            </p:cNvCxnSpPr>
            <p:nvPr/>
          </p:nvCxnSpPr>
          <p:spPr>
            <a:xfrm>
              <a:off x="2484500" y="28257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8" name="Google Shape;2828;g1f5d965ad35_0_2827"/>
            <p:cNvCxnSpPr>
              <a:stCxn id="2818" idx="6"/>
              <a:endCxn id="2829" idx="2"/>
            </p:cNvCxnSpPr>
            <p:nvPr/>
          </p:nvCxnSpPr>
          <p:spPr>
            <a:xfrm>
              <a:off x="2484500" y="28257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30" name="Google Shape;2830;g1f5d965ad35_0_2827"/>
            <p:cNvCxnSpPr>
              <a:endCxn id="2831"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18" name="Google Shape;2818;g1f5d965ad35_0_2827"/>
            <p:cNvSpPr/>
            <p:nvPr/>
          </p:nvSpPr>
          <p:spPr>
            <a:xfrm>
              <a:off x="520700" y="1843088"/>
              <a:ext cx="1963800" cy="1965300"/>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19" name="Google Shape;2819;g1f5d965ad35_0_2827"/>
            <p:cNvSpPr/>
            <p:nvPr/>
          </p:nvSpPr>
          <p:spPr>
            <a:xfrm>
              <a:off x="3375025" y="865188"/>
              <a:ext cx="206400" cy="2079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1" name="Google Shape;2821;g1f5d965ad35_0_2827"/>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9" name="Google Shape;2829;g1f5d965ad35_0_2827"/>
            <p:cNvSpPr/>
            <p:nvPr/>
          </p:nvSpPr>
          <p:spPr>
            <a:xfrm>
              <a:off x="3375025" y="3341688"/>
              <a:ext cx="206400" cy="2064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7" name="Google Shape;2827;g1f5d965ad35_0_2827"/>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3" name="Google Shape;2823;g1f5d965ad35_0_2827"/>
            <p:cNvSpPr/>
            <p:nvPr/>
          </p:nvSpPr>
          <p:spPr>
            <a:xfrm>
              <a:off x="3375025" y="2103438"/>
              <a:ext cx="206400" cy="2064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31" name="Google Shape;2831;g1f5d965ad35_0_2827"/>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5" name="Google Shape;2825;g1f5d965ad35_0_2827"/>
            <p:cNvSpPr/>
            <p:nvPr/>
          </p:nvSpPr>
          <p:spPr>
            <a:xfrm>
              <a:off x="3375025" y="4578350"/>
              <a:ext cx="206400" cy="2079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32" name="Google Shape;2832;g1f5d965ad35_0_2827"/>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3" name="Google Shape;2833;g1f5d965ad35_0_2827"/>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4" name="Google Shape;2834;g1f5d965ad35_0_2827"/>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5" name="Google Shape;2835;g1f5d965ad35_0_2827"/>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6" name="Google Shape;2836;g1f5d965ad35_0_2827"/>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7" name="Google Shape;2837;g1f5d965ad35_0_2827"/>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8" name="Google Shape;2838;g1f5d965ad35_0_2827"/>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9" name="Google Shape;2839;g1f5d965ad35_0_2827"/>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2840"/>
        <p:cNvGrpSpPr/>
        <p:nvPr/>
      </p:nvGrpSpPr>
      <p:grpSpPr>
        <a:xfrm>
          <a:off x="0" y="0"/>
          <a:ext cx="0" cy="0"/>
          <a:chOff x="0" y="0"/>
          <a:chExt cx="0" cy="0"/>
        </a:xfrm>
      </p:grpSpPr>
      <p:pic>
        <p:nvPicPr>
          <p:cNvPr id="2841" name="Google Shape;2841;g1f5d965ad35_0_285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42" name="Google Shape;2842;g1f5d965ad35_0_285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3" name="Google Shape;2843;g1f5d965ad35_0_285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44" name="Google Shape;2844;g1f5d965ad35_0_2855"/>
          <p:cNvGrpSpPr/>
          <p:nvPr/>
        </p:nvGrpSpPr>
        <p:grpSpPr>
          <a:xfrm>
            <a:off x="1060707" y="857568"/>
            <a:ext cx="3060725" cy="3921062"/>
            <a:chOff x="520700" y="865188"/>
            <a:chExt cx="3060725" cy="3921062"/>
          </a:xfrm>
        </p:grpSpPr>
        <p:cxnSp>
          <p:nvCxnSpPr>
            <p:cNvPr id="2845" name="Google Shape;2845;g1f5d965ad35_0_2855"/>
            <p:cNvCxnSpPr>
              <a:stCxn id="2846" idx="6"/>
              <a:endCxn id="2847" idx="2"/>
            </p:cNvCxnSpPr>
            <p:nvPr/>
          </p:nvCxnSpPr>
          <p:spPr>
            <a:xfrm rot="10800000" flipH="1">
              <a:off x="2484500" y="9690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48" name="Google Shape;2848;g1f5d965ad35_0_2855"/>
            <p:cNvCxnSpPr>
              <a:stCxn id="2846" idx="6"/>
              <a:endCxn id="2849" idx="2"/>
            </p:cNvCxnSpPr>
            <p:nvPr/>
          </p:nvCxnSpPr>
          <p:spPr>
            <a:xfrm rot="10800000" flipH="1">
              <a:off x="2484500" y="15882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0" name="Google Shape;2850;g1f5d965ad35_0_2855"/>
            <p:cNvCxnSpPr>
              <a:stCxn id="2846" idx="6"/>
              <a:endCxn id="2851" idx="2"/>
            </p:cNvCxnSpPr>
            <p:nvPr/>
          </p:nvCxnSpPr>
          <p:spPr>
            <a:xfrm rot="10800000" flipH="1">
              <a:off x="2484500" y="22065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2" name="Google Shape;2852;g1f5d965ad35_0_2855"/>
            <p:cNvCxnSpPr>
              <a:stCxn id="2846" idx="6"/>
              <a:endCxn id="2853" idx="2"/>
            </p:cNvCxnSpPr>
            <p:nvPr/>
          </p:nvCxnSpPr>
          <p:spPr>
            <a:xfrm>
              <a:off x="2484500" y="28257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4" name="Google Shape;2854;g1f5d965ad35_0_2855"/>
            <p:cNvCxnSpPr>
              <a:stCxn id="2846" idx="6"/>
              <a:endCxn id="2855" idx="2"/>
            </p:cNvCxnSpPr>
            <p:nvPr/>
          </p:nvCxnSpPr>
          <p:spPr>
            <a:xfrm>
              <a:off x="2484500" y="28257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6" name="Google Shape;2856;g1f5d965ad35_0_2855"/>
            <p:cNvCxnSpPr>
              <a:stCxn id="2846" idx="6"/>
              <a:endCxn id="2857" idx="2"/>
            </p:cNvCxnSpPr>
            <p:nvPr/>
          </p:nvCxnSpPr>
          <p:spPr>
            <a:xfrm>
              <a:off x="2484500" y="28257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8" name="Google Shape;2858;g1f5d965ad35_0_2855"/>
            <p:cNvCxnSpPr>
              <a:endCxn id="2859"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46" name="Google Shape;2846;g1f5d965ad35_0_2855"/>
            <p:cNvSpPr/>
            <p:nvPr/>
          </p:nvSpPr>
          <p:spPr>
            <a:xfrm>
              <a:off x="520700" y="1843088"/>
              <a:ext cx="1963800" cy="1965300"/>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47" name="Google Shape;2847;g1f5d965ad35_0_2855"/>
            <p:cNvSpPr/>
            <p:nvPr/>
          </p:nvSpPr>
          <p:spPr>
            <a:xfrm>
              <a:off x="3375025" y="865188"/>
              <a:ext cx="206400" cy="2079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49" name="Google Shape;2849;g1f5d965ad35_0_2855"/>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7" name="Google Shape;2857;g1f5d965ad35_0_2855"/>
            <p:cNvSpPr/>
            <p:nvPr/>
          </p:nvSpPr>
          <p:spPr>
            <a:xfrm>
              <a:off x="3375025" y="3341688"/>
              <a:ext cx="206400" cy="2064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5" name="Google Shape;2855;g1f5d965ad35_0_2855"/>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1" name="Google Shape;2851;g1f5d965ad35_0_2855"/>
            <p:cNvSpPr/>
            <p:nvPr/>
          </p:nvSpPr>
          <p:spPr>
            <a:xfrm>
              <a:off x="3375025" y="2103438"/>
              <a:ext cx="206400" cy="2064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9" name="Google Shape;2859;g1f5d965ad35_0_2855"/>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3" name="Google Shape;2853;g1f5d965ad35_0_2855"/>
            <p:cNvSpPr/>
            <p:nvPr/>
          </p:nvSpPr>
          <p:spPr>
            <a:xfrm>
              <a:off x="3375025" y="4578350"/>
              <a:ext cx="206400" cy="2079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60" name="Google Shape;2860;g1f5d965ad35_0_2855"/>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1" name="Google Shape;2861;g1f5d965ad35_0_2855"/>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2" name="Google Shape;2862;g1f5d965ad35_0_2855"/>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3" name="Google Shape;2863;g1f5d965ad35_0_2855"/>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4" name="Google Shape;2864;g1f5d965ad35_0_2855"/>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5" name="Google Shape;2865;g1f5d965ad35_0_2855"/>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6" name="Google Shape;2866;g1f5d965ad35_0_2855"/>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7" name="Google Shape;2867;g1f5d965ad35_0_2855"/>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2868"/>
        <p:cNvGrpSpPr/>
        <p:nvPr/>
      </p:nvGrpSpPr>
      <p:grpSpPr>
        <a:xfrm>
          <a:off x="0" y="0"/>
          <a:ext cx="0" cy="0"/>
          <a:chOff x="0" y="0"/>
          <a:chExt cx="0" cy="0"/>
        </a:xfrm>
      </p:grpSpPr>
      <p:pic>
        <p:nvPicPr>
          <p:cNvPr id="2869" name="Google Shape;2869;g1f5d965ad35_0_288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70" name="Google Shape;2870;g1f5d965ad35_0_288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71" name="Google Shape;2871;g1f5d965ad35_0_288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72" name="Google Shape;2872;g1f5d965ad35_0_2883"/>
          <p:cNvGrpSpPr/>
          <p:nvPr/>
        </p:nvGrpSpPr>
        <p:grpSpPr>
          <a:xfrm>
            <a:off x="1060707" y="857568"/>
            <a:ext cx="3060725" cy="3921062"/>
            <a:chOff x="520700" y="865188"/>
            <a:chExt cx="3060725" cy="3921062"/>
          </a:xfrm>
        </p:grpSpPr>
        <p:cxnSp>
          <p:nvCxnSpPr>
            <p:cNvPr id="2873" name="Google Shape;2873;g1f5d965ad35_0_2883"/>
            <p:cNvCxnSpPr>
              <a:stCxn id="2874" idx="6"/>
              <a:endCxn id="2875" idx="2"/>
            </p:cNvCxnSpPr>
            <p:nvPr/>
          </p:nvCxnSpPr>
          <p:spPr>
            <a:xfrm rot="10800000" flipH="1">
              <a:off x="2484500" y="9690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76" name="Google Shape;2876;g1f5d965ad35_0_2883"/>
            <p:cNvCxnSpPr>
              <a:stCxn id="2874" idx="6"/>
              <a:endCxn id="2877" idx="2"/>
            </p:cNvCxnSpPr>
            <p:nvPr/>
          </p:nvCxnSpPr>
          <p:spPr>
            <a:xfrm rot="10800000" flipH="1">
              <a:off x="2484500" y="15882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78" name="Google Shape;2878;g1f5d965ad35_0_2883"/>
            <p:cNvCxnSpPr>
              <a:stCxn id="2874" idx="6"/>
              <a:endCxn id="2879" idx="2"/>
            </p:cNvCxnSpPr>
            <p:nvPr/>
          </p:nvCxnSpPr>
          <p:spPr>
            <a:xfrm rot="10800000" flipH="1">
              <a:off x="2484500" y="22065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0" name="Google Shape;2880;g1f5d965ad35_0_2883"/>
            <p:cNvCxnSpPr>
              <a:stCxn id="2874" idx="6"/>
              <a:endCxn id="2881" idx="2"/>
            </p:cNvCxnSpPr>
            <p:nvPr/>
          </p:nvCxnSpPr>
          <p:spPr>
            <a:xfrm>
              <a:off x="2484500" y="28257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2" name="Google Shape;2882;g1f5d965ad35_0_2883"/>
            <p:cNvCxnSpPr>
              <a:stCxn id="2874" idx="6"/>
              <a:endCxn id="2883" idx="2"/>
            </p:cNvCxnSpPr>
            <p:nvPr/>
          </p:nvCxnSpPr>
          <p:spPr>
            <a:xfrm>
              <a:off x="2484500" y="28257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4" name="Google Shape;2884;g1f5d965ad35_0_2883"/>
            <p:cNvCxnSpPr>
              <a:stCxn id="2874" idx="6"/>
              <a:endCxn id="2885" idx="2"/>
            </p:cNvCxnSpPr>
            <p:nvPr/>
          </p:nvCxnSpPr>
          <p:spPr>
            <a:xfrm>
              <a:off x="2484500" y="28257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6" name="Google Shape;2886;g1f5d965ad35_0_2883"/>
            <p:cNvCxnSpPr>
              <a:endCxn id="2887"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74" name="Google Shape;2874;g1f5d965ad35_0_2883"/>
            <p:cNvSpPr/>
            <p:nvPr/>
          </p:nvSpPr>
          <p:spPr>
            <a:xfrm>
              <a:off x="520700" y="1843088"/>
              <a:ext cx="1963800" cy="1965300"/>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75" name="Google Shape;2875;g1f5d965ad35_0_2883"/>
            <p:cNvSpPr/>
            <p:nvPr/>
          </p:nvSpPr>
          <p:spPr>
            <a:xfrm>
              <a:off x="3375025" y="865188"/>
              <a:ext cx="206400" cy="2079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77" name="Google Shape;2877;g1f5d965ad35_0_2883"/>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5" name="Google Shape;2885;g1f5d965ad35_0_2883"/>
            <p:cNvSpPr/>
            <p:nvPr/>
          </p:nvSpPr>
          <p:spPr>
            <a:xfrm>
              <a:off x="3375025" y="3341688"/>
              <a:ext cx="206400" cy="2064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3" name="Google Shape;2883;g1f5d965ad35_0_2883"/>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79" name="Google Shape;2879;g1f5d965ad35_0_2883"/>
            <p:cNvSpPr/>
            <p:nvPr/>
          </p:nvSpPr>
          <p:spPr>
            <a:xfrm>
              <a:off x="3375025" y="2103438"/>
              <a:ext cx="206400" cy="2064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7" name="Google Shape;2887;g1f5d965ad35_0_2883"/>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1" name="Google Shape;2881;g1f5d965ad35_0_2883"/>
            <p:cNvSpPr/>
            <p:nvPr/>
          </p:nvSpPr>
          <p:spPr>
            <a:xfrm>
              <a:off x="3375025" y="4578350"/>
              <a:ext cx="206400" cy="2079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88" name="Google Shape;2888;g1f5d965ad35_0_2883"/>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89" name="Google Shape;2889;g1f5d965ad35_0_2883"/>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0" name="Google Shape;2890;g1f5d965ad35_0_2883"/>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1" name="Google Shape;2891;g1f5d965ad35_0_2883"/>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2" name="Google Shape;2892;g1f5d965ad35_0_2883"/>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3" name="Google Shape;2893;g1f5d965ad35_0_2883"/>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4" name="Google Shape;2894;g1f5d965ad35_0_2883"/>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5" name="Google Shape;2895;g1f5d965ad35_0_2883"/>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5">
    <p:spTree>
      <p:nvGrpSpPr>
        <p:cNvPr id="1" name="Shape 2896"/>
        <p:cNvGrpSpPr/>
        <p:nvPr/>
      </p:nvGrpSpPr>
      <p:grpSpPr>
        <a:xfrm>
          <a:off x="0" y="0"/>
          <a:ext cx="0" cy="0"/>
          <a:chOff x="0" y="0"/>
          <a:chExt cx="0" cy="0"/>
        </a:xfrm>
      </p:grpSpPr>
      <p:pic>
        <p:nvPicPr>
          <p:cNvPr id="2897" name="Google Shape;2897;g1f5d965ad35_0_291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98" name="Google Shape;2898;g1f5d965ad35_0_291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9" name="Google Shape;2899;g1f5d965ad35_0_291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00" name="Google Shape;2900;g1f5d965ad35_0_2911"/>
          <p:cNvGrpSpPr/>
          <p:nvPr/>
        </p:nvGrpSpPr>
        <p:grpSpPr>
          <a:xfrm>
            <a:off x="2441263" y="1060409"/>
            <a:ext cx="4259360" cy="3399151"/>
            <a:chOff x="2441263" y="1068029"/>
            <a:chExt cx="4259360" cy="3399151"/>
          </a:xfrm>
        </p:grpSpPr>
        <p:pic>
          <p:nvPicPr>
            <p:cNvPr id="2901" name="Google Shape;2901;g1f5d965ad35_0_2911" descr="Icon&#10;&#10;Description automatically generated"/>
            <p:cNvPicPr preferRelativeResize="0"/>
            <p:nvPr/>
          </p:nvPicPr>
          <p:blipFill rotWithShape="1">
            <a:blip r:embed="rId3">
              <a:alphaModFix/>
            </a:blip>
            <a:srcRect/>
            <a:stretch/>
          </p:blipFill>
          <p:spPr>
            <a:xfrm>
              <a:off x="2625376" y="1068029"/>
              <a:ext cx="3885071" cy="3371045"/>
            </a:xfrm>
            <a:prstGeom prst="rect">
              <a:avLst/>
            </a:prstGeom>
            <a:noFill/>
            <a:ln>
              <a:noFill/>
            </a:ln>
          </p:spPr>
        </p:pic>
        <p:grpSp>
          <p:nvGrpSpPr>
            <p:cNvPr id="2902" name="Google Shape;2902;g1f5d965ad35_0_2911"/>
            <p:cNvGrpSpPr/>
            <p:nvPr/>
          </p:nvGrpSpPr>
          <p:grpSpPr>
            <a:xfrm>
              <a:off x="2441263" y="1089939"/>
              <a:ext cx="4259360" cy="3377241"/>
              <a:chOff x="2441263" y="1089939"/>
              <a:chExt cx="4259360" cy="3377241"/>
            </a:xfrm>
          </p:grpSpPr>
          <p:sp>
            <p:nvSpPr>
              <p:cNvPr id="2903" name="Google Shape;2903;g1f5d965ad35_0_2911"/>
              <p:cNvSpPr/>
              <p:nvPr/>
            </p:nvSpPr>
            <p:spPr>
              <a:xfrm>
                <a:off x="6618723" y="2315344"/>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4" name="Google Shape;2904;g1f5d965ad35_0_2911"/>
              <p:cNvSpPr/>
              <p:nvPr/>
            </p:nvSpPr>
            <p:spPr>
              <a:xfrm>
                <a:off x="6426200" y="3567533"/>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5" name="Google Shape;2905;g1f5d965ad35_0_2911"/>
              <p:cNvSpPr/>
              <p:nvPr/>
            </p:nvSpPr>
            <p:spPr>
              <a:xfrm>
                <a:off x="5448688" y="4385279"/>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6" name="Google Shape;2906;g1f5d965ad35_0_2911"/>
              <p:cNvSpPr/>
              <p:nvPr/>
            </p:nvSpPr>
            <p:spPr>
              <a:xfrm>
                <a:off x="6444214" y="1089939"/>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7" name="Google Shape;2907;g1f5d965ad35_0_2911"/>
              <p:cNvSpPr/>
              <p:nvPr/>
            </p:nvSpPr>
            <p:spPr>
              <a:xfrm>
                <a:off x="2441263" y="2315345"/>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8" name="Google Shape;2908;g1f5d965ad35_0_2911"/>
              <p:cNvSpPr/>
              <p:nvPr/>
            </p:nvSpPr>
            <p:spPr>
              <a:xfrm>
                <a:off x="2619761" y="3574306"/>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9" name="Google Shape;2909;g1f5d965ad35_0_2911"/>
              <p:cNvSpPr/>
              <p:nvPr/>
            </p:nvSpPr>
            <p:spPr>
              <a:xfrm>
                <a:off x="3592732" y="4385280"/>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10" name="Google Shape;2910;g1f5d965ad35_0_2911"/>
              <p:cNvSpPr/>
              <p:nvPr/>
            </p:nvSpPr>
            <p:spPr>
              <a:xfrm>
                <a:off x="2619761" y="1096713"/>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11" name="Google Shape;2911;g1f5d965ad35_0_2911"/>
            <p:cNvGrpSpPr/>
            <p:nvPr/>
          </p:nvGrpSpPr>
          <p:grpSpPr>
            <a:xfrm>
              <a:off x="3551613" y="1402488"/>
              <a:ext cx="2054100" cy="2054100"/>
              <a:chOff x="3766548" y="1602249"/>
              <a:chExt cx="2054100" cy="2054100"/>
            </a:xfrm>
          </p:grpSpPr>
          <p:sp>
            <p:nvSpPr>
              <p:cNvPr id="2912" name="Google Shape;2912;g1f5d965ad35_0_2911"/>
              <p:cNvSpPr/>
              <p:nvPr/>
            </p:nvSpPr>
            <p:spPr>
              <a:xfrm>
                <a:off x="3766548" y="1602249"/>
                <a:ext cx="2054100" cy="2054100"/>
              </a:xfrm>
              <a:prstGeom prst="ellipse">
                <a:avLst/>
              </a:prstGeom>
              <a:solidFill>
                <a:srgbClr val="F2F2F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13" name="Google Shape;2913;g1f5d965ad35_0_2911"/>
              <p:cNvSpPr/>
              <p:nvPr/>
            </p:nvSpPr>
            <p:spPr>
              <a:xfrm>
                <a:off x="3820905" y="1656606"/>
                <a:ext cx="1945200" cy="1945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2914" name="Google Shape;2914;g1f5d965ad35_0_2911"/>
          <p:cNvSpPr txBox="1">
            <a:spLocks noGrp="1"/>
          </p:cNvSpPr>
          <p:nvPr>
            <p:ph type="body" idx="1"/>
          </p:nvPr>
        </p:nvSpPr>
        <p:spPr>
          <a:xfrm>
            <a:off x="3719246" y="226441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5" name="Google Shape;2915;g1f5d965ad35_0_2911"/>
          <p:cNvSpPr txBox="1">
            <a:spLocks noGrp="1"/>
          </p:cNvSpPr>
          <p:nvPr>
            <p:ph type="body" idx="2"/>
          </p:nvPr>
        </p:nvSpPr>
        <p:spPr>
          <a:xfrm>
            <a:off x="817135" y="96110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6" name="Google Shape;2916;g1f5d965ad35_0_2911"/>
          <p:cNvSpPr txBox="1">
            <a:spLocks noGrp="1"/>
          </p:cNvSpPr>
          <p:nvPr>
            <p:ph type="body" idx="3"/>
          </p:nvPr>
        </p:nvSpPr>
        <p:spPr>
          <a:xfrm>
            <a:off x="633920" y="218861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7" name="Google Shape;2917;g1f5d965ad35_0_2911"/>
          <p:cNvSpPr txBox="1">
            <a:spLocks noGrp="1"/>
          </p:cNvSpPr>
          <p:nvPr>
            <p:ph type="body" idx="4"/>
          </p:nvPr>
        </p:nvSpPr>
        <p:spPr>
          <a:xfrm>
            <a:off x="803908" y="34488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8" name="Google Shape;2918;g1f5d965ad35_0_2911"/>
          <p:cNvSpPr txBox="1">
            <a:spLocks noGrp="1"/>
          </p:cNvSpPr>
          <p:nvPr>
            <p:ph type="body" idx="5"/>
          </p:nvPr>
        </p:nvSpPr>
        <p:spPr>
          <a:xfrm>
            <a:off x="1798245" y="42585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9" name="Google Shape;2919;g1f5d965ad35_0_2911"/>
          <p:cNvSpPr txBox="1">
            <a:spLocks noGrp="1"/>
          </p:cNvSpPr>
          <p:nvPr>
            <p:ph type="body" idx="6"/>
          </p:nvPr>
        </p:nvSpPr>
        <p:spPr>
          <a:xfrm>
            <a:off x="6615516" y="96110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20" name="Google Shape;2920;g1f5d965ad35_0_2911"/>
          <p:cNvSpPr txBox="1">
            <a:spLocks noGrp="1"/>
          </p:cNvSpPr>
          <p:nvPr>
            <p:ph type="body" idx="7"/>
          </p:nvPr>
        </p:nvSpPr>
        <p:spPr>
          <a:xfrm>
            <a:off x="6787154" y="218861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21" name="Google Shape;2921;g1f5d965ad35_0_2911"/>
          <p:cNvSpPr txBox="1">
            <a:spLocks noGrp="1"/>
          </p:cNvSpPr>
          <p:nvPr>
            <p:ph type="body" idx="8"/>
          </p:nvPr>
        </p:nvSpPr>
        <p:spPr>
          <a:xfrm>
            <a:off x="6602289" y="34488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22" name="Google Shape;2922;g1f5d965ad35_0_2911"/>
          <p:cNvSpPr txBox="1">
            <a:spLocks noGrp="1"/>
          </p:cNvSpPr>
          <p:nvPr>
            <p:ph type="body" idx="9"/>
          </p:nvPr>
        </p:nvSpPr>
        <p:spPr>
          <a:xfrm>
            <a:off x="5584940" y="42585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2923"/>
        <p:cNvGrpSpPr/>
        <p:nvPr/>
      </p:nvGrpSpPr>
      <p:grpSpPr>
        <a:xfrm>
          <a:off x="0" y="0"/>
          <a:ext cx="0" cy="0"/>
          <a:chOff x="0" y="0"/>
          <a:chExt cx="0" cy="0"/>
        </a:xfrm>
      </p:grpSpPr>
      <p:pic>
        <p:nvPicPr>
          <p:cNvPr id="2924" name="Google Shape;2924;g1f5d965ad35_0_293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925" name="Google Shape;2925;g1f5d965ad35_0_293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26" name="Google Shape;2926;g1f5d965ad35_0_293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27" name="Google Shape;2927;g1f5d965ad35_0_2938"/>
          <p:cNvGrpSpPr/>
          <p:nvPr/>
        </p:nvGrpSpPr>
        <p:grpSpPr>
          <a:xfrm>
            <a:off x="1941529" y="1105301"/>
            <a:ext cx="5260800" cy="3388500"/>
            <a:chOff x="1941529" y="1120931"/>
            <a:chExt cx="5260800" cy="3388500"/>
          </a:xfrm>
        </p:grpSpPr>
        <p:sp>
          <p:nvSpPr>
            <p:cNvPr id="2928" name="Google Shape;2928;g1f5d965ad35_0_2938" descr="A picture containing icon&#10;&#10;Description automatically generated"/>
            <p:cNvSpPr/>
            <p:nvPr/>
          </p:nvSpPr>
          <p:spPr>
            <a:xfrm>
              <a:off x="1941529" y="1120931"/>
              <a:ext cx="5260800" cy="3388500"/>
            </a:xfrm>
            <a:prstGeom prst="rect">
              <a:avLst/>
            </a:prstGeom>
            <a:solidFill>
              <a:srgbClr val="FFFFFF"/>
            </a:solidFill>
            <a:ln>
              <a:noFill/>
            </a:ln>
            <a:effectLst>
              <a:outerShdw blurRad="50800" dist="38100" dir="2700000" algn="tl" rotWithShape="0">
                <a:srgbClr val="000000">
                  <a:alpha val="40000"/>
                </a:srgbClr>
              </a:outerShdw>
            </a:effectLst>
          </p:spPr>
        </p:sp>
        <p:sp>
          <p:nvSpPr>
            <p:cNvPr id="2929" name="Google Shape;2929;g1f5d965ad35_0_2938"/>
            <p:cNvSpPr txBox="1"/>
            <p:nvPr/>
          </p:nvSpPr>
          <p:spPr>
            <a:xfrm>
              <a:off x="2881078" y="1323880"/>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1</a:t>
              </a:r>
              <a:endParaRPr/>
            </a:p>
          </p:txBody>
        </p:sp>
        <p:sp>
          <p:nvSpPr>
            <p:cNvPr id="2930" name="Google Shape;2930;g1f5d965ad35_0_2938"/>
            <p:cNvSpPr txBox="1"/>
            <p:nvPr/>
          </p:nvSpPr>
          <p:spPr>
            <a:xfrm>
              <a:off x="2121488" y="2164151"/>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3</a:t>
              </a:r>
              <a:endParaRPr/>
            </a:p>
          </p:txBody>
        </p:sp>
        <p:sp>
          <p:nvSpPr>
            <p:cNvPr id="2931" name="Google Shape;2931;g1f5d965ad35_0_2938"/>
            <p:cNvSpPr txBox="1"/>
            <p:nvPr/>
          </p:nvSpPr>
          <p:spPr>
            <a:xfrm>
              <a:off x="2121487" y="3109811"/>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5</a:t>
              </a:r>
              <a:endParaRPr/>
            </a:p>
          </p:txBody>
        </p:sp>
        <p:sp>
          <p:nvSpPr>
            <p:cNvPr id="2932" name="Google Shape;2932;g1f5d965ad35_0_2938"/>
            <p:cNvSpPr txBox="1"/>
            <p:nvPr/>
          </p:nvSpPr>
          <p:spPr>
            <a:xfrm>
              <a:off x="2881078" y="3988723"/>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7</a:t>
              </a:r>
              <a:endParaRPr/>
            </a:p>
          </p:txBody>
        </p:sp>
        <p:sp>
          <p:nvSpPr>
            <p:cNvPr id="2933" name="Google Shape;2933;g1f5d965ad35_0_2938"/>
            <p:cNvSpPr txBox="1"/>
            <p:nvPr/>
          </p:nvSpPr>
          <p:spPr>
            <a:xfrm>
              <a:off x="5885786" y="3988723"/>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8</a:t>
              </a:r>
              <a:endParaRPr/>
            </a:p>
          </p:txBody>
        </p:sp>
        <p:sp>
          <p:nvSpPr>
            <p:cNvPr id="2934" name="Google Shape;2934;g1f5d965ad35_0_2938"/>
            <p:cNvSpPr txBox="1"/>
            <p:nvPr/>
          </p:nvSpPr>
          <p:spPr>
            <a:xfrm>
              <a:off x="6646571" y="3116990"/>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6</a:t>
              </a:r>
              <a:endParaRPr/>
            </a:p>
          </p:txBody>
        </p:sp>
        <p:sp>
          <p:nvSpPr>
            <p:cNvPr id="2935" name="Google Shape;2935;g1f5d965ad35_0_2938"/>
            <p:cNvSpPr txBox="1"/>
            <p:nvPr/>
          </p:nvSpPr>
          <p:spPr>
            <a:xfrm>
              <a:off x="6649241" y="2139182"/>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4</a:t>
              </a:r>
              <a:endParaRPr/>
            </a:p>
          </p:txBody>
        </p:sp>
        <p:sp>
          <p:nvSpPr>
            <p:cNvPr id="2936" name="Google Shape;2936;g1f5d965ad35_0_2938"/>
            <p:cNvSpPr txBox="1"/>
            <p:nvPr/>
          </p:nvSpPr>
          <p:spPr>
            <a:xfrm>
              <a:off x="5885785" y="1321265"/>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2</a:t>
              </a:r>
              <a:endParaRPr/>
            </a:p>
          </p:txBody>
        </p:sp>
      </p:grpSp>
      <p:sp>
        <p:nvSpPr>
          <p:cNvPr id="2937" name="Google Shape;2937;g1f5d965ad35_0_2938"/>
          <p:cNvSpPr txBox="1">
            <a:spLocks noGrp="1"/>
          </p:cNvSpPr>
          <p:nvPr>
            <p:ph type="body" idx="1"/>
          </p:nvPr>
        </p:nvSpPr>
        <p:spPr>
          <a:xfrm>
            <a:off x="895514" y="126457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38" name="Google Shape;2938;g1f5d965ad35_0_2938"/>
          <p:cNvSpPr txBox="1">
            <a:spLocks noGrp="1"/>
          </p:cNvSpPr>
          <p:nvPr>
            <p:ph type="body" idx="2"/>
          </p:nvPr>
        </p:nvSpPr>
        <p:spPr>
          <a:xfrm>
            <a:off x="135731" y="2129927"/>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39" name="Google Shape;2939;g1f5d965ad35_0_2938"/>
          <p:cNvSpPr txBox="1">
            <a:spLocks noGrp="1"/>
          </p:cNvSpPr>
          <p:nvPr>
            <p:ph type="body" idx="3"/>
          </p:nvPr>
        </p:nvSpPr>
        <p:spPr>
          <a:xfrm>
            <a:off x="135731" y="311331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0" name="Google Shape;2940;g1f5d965ad35_0_2938"/>
          <p:cNvSpPr txBox="1">
            <a:spLocks noGrp="1"/>
          </p:cNvSpPr>
          <p:nvPr>
            <p:ph type="body" idx="4"/>
          </p:nvPr>
        </p:nvSpPr>
        <p:spPr>
          <a:xfrm>
            <a:off x="895514" y="400008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1" name="Google Shape;2941;g1f5d965ad35_0_2938"/>
          <p:cNvSpPr txBox="1">
            <a:spLocks noGrp="1"/>
          </p:cNvSpPr>
          <p:nvPr>
            <p:ph type="body" idx="5"/>
          </p:nvPr>
        </p:nvSpPr>
        <p:spPr>
          <a:xfrm>
            <a:off x="6525054" y="126457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2" name="Google Shape;2942;g1f5d965ad35_0_2938"/>
          <p:cNvSpPr txBox="1">
            <a:spLocks noGrp="1"/>
          </p:cNvSpPr>
          <p:nvPr>
            <p:ph type="body" idx="6"/>
          </p:nvPr>
        </p:nvSpPr>
        <p:spPr>
          <a:xfrm>
            <a:off x="6525054" y="400008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3" name="Google Shape;2943;g1f5d965ad35_0_2938"/>
          <p:cNvSpPr txBox="1">
            <a:spLocks noGrp="1"/>
          </p:cNvSpPr>
          <p:nvPr>
            <p:ph type="body" idx="7"/>
          </p:nvPr>
        </p:nvSpPr>
        <p:spPr>
          <a:xfrm>
            <a:off x="7294177" y="2129927"/>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4" name="Google Shape;2944;g1f5d965ad35_0_2938"/>
          <p:cNvSpPr txBox="1">
            <a:spLocks noGrp="1"/>
          </p:cNvSpPr>
          <p:nvPr>
            <p:ph type="body" idx="8"/>
          </p:nvPr>
        </p:nvSpPr>
        <p:spPr>
          <a:xfrm>
            <a:off x="7294177" y="311331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5" name="Google Shape;2945;g1f5d965ad35_0_2938"/>
          <p:cNvSpPr txBox="1">
            <a:spLocks noGrp="1"/>
          </p:cNvSpPr>
          <p:nvPr>
            <p:ph type="body" idx="9"/>
          </p:nvPr>
        </p:nvSpPr>
        <p:spPr>
          <a:xfrm>
            <a:off x="3732038" y="2630794"/>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2946"/>
        <p:cNvGrpSpPr/>
        <p:nvPr/>
      </p:nvGrpSpPr>
      <p:grpSpPr>
        <a:xfrm>
          <a:off x="0" y="0"/>
          <a:ext cx="0" cy="0"/>
          <a:chOff x="0" y="0"/>
          <a:chExt cx="0" cy="0"/>
        </a:xfrm>
      </p:grpSpPr>
      <p:pic>
        <p:nvPicPr>
          <p:cNvPr id="2947" name="Google Shape;2947;g1f5d965ad35_0_296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948" name="Google Shape;2948;g1f5d965ad35_0_296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9" name="Google Shape;2949;g1f5d965ad35_0_296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50" name="Google Shape;2950;g1f5d965ad35_0_2961"/>
          <p:cNvGrpSpPr/>
          <p:nvPr/>
        </p:nvGrpSpPr>
        <p:grpSpPr>
          <a:xfrm>
            <a:off x="1761570" y="3131101"/>
            <a:ext cx="5621012" cy="646603"/>
            <a:chOff x="881569" y="3131101"/>
            <a:chExt cx="5621012" cy="646603"/>
          </a:xfrm>
        </p:grpSpPr>
        <p:grpSp>
          <p:nvGrpSpPr>
            <p:cNvPr id="2951" name="Google Shape;2951;g1f5d965ad35_0_2961"/>
            <p:cNvGrpSpPr/>
            <p:nvPr/>
          </p:nvGrpSpPr>
          <p:grpSpPr>
            <a:xfrm>
              <a:off x="881569" y="3131101"/>
              <a:ext cx="397940" cy="646603"/>
              <a:chOff x="1400848" y="1624076"/>
              <a:chExt cx="560400" cy="910580"/>
            </a:xfrm>
          </p:grpSpPr>
          <p:grpSp>
            <p:nvGrpSpPr>
              <p:cNvPr id="2952" name="Google Shape;2952;g1f5d965ad35_0_2961"/>
              <p:cNvGrpSpPr/>
              <p:nvPr/>
            </p:nvGrpSpPr>
            <p:grpSpPr>
              <a:xfrm>
                <a:off x="1400848" y="1624076"/>
                <a:ext cx="560400" cy="825181"/>
                <a:chOff x="1342860" y="1647676"/>
                <a:chExt cx="560400" cy="825181"/>
              </a:xfrm>
            </p:grpSpPr>
            <p:sp>
              <p:nvSpPr>
                <p:cNvPr id="2953" name="Google Shape;2953;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54" name="Google Shape;2954;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55" name="Google Shape;2955;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56" name="Google Shape;2956;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57" name="Google Shape;2957;g1f5d965ad35_0_2961"/>
            <p:cNvGrpSpPr/>
            <p:nvPr/>
          </p:nvGrpSpPr>
          <p:grpSpPr>
            <a:xfrm>
              <a:off x="2622593" y="3131101"/>
              <a:ext cx="397940" cy="646603"/>
              <a:chOff x="1400848" y="1624076"/>
              <a:chExt cx="560400" cy="910580"/>
            </a:xfrm>
          </p:grpSpPr>
          <p:grpSp>
            <p:nvGrpSpPr>
              <p:cNvPr id="2958" name="Google Shape;2958;g1f5d965ad35_0_2961"/>
              <p:cNvGrpSpPr/>
              <p:nvPr/>
            </p:nvGrpSpPr>
            <p:grpSpPr>
              <a:xfrm>
                <a:off x="1400848" y="1624076"/>
                <a:ext cx="560400" cy="825181"/>
                <a:chOff x="1342860" y="1647676"/>
                <a:chExt cx="560400" cy="825181"/>
              </a:xfrm>
            </p:grpSpPr>
            <p:sp>
              <p:nvSpPr>
                <p:cNvPr id="2959" name="Google Shape;2959;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60" name="Google Shape;2960;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61" name="Google Shape;2961;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62" name="Google Shape;2962;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63" name="Google Shape;2963;g1f5d965ad35_0_2961"/>
            <p:cNvGrpSpPr/>
            <p:nvPr/>
          </p:nvGrpSpPr>
          <p:grpSpPr>
            <a:xfrm>
              <a:off x="4363617" y="3131101"/>
              <a:ext cx="397940" cy="646603"/>
              <a:chOff x="1400848" y="1624076"/>
              <a:chExt cx="560400" cy="910580"/>
            </a:xfrm>
          </p:grpSpPr>
          <p:grpSp>
            <p:nvGrpSpPr>
              <p:cNvPr id="2964" name="Google Shape;2964;g1f5d965ad35_0_2961"/>
              <p:cNvGrpSpPr/>
              <p:nvPr/>
            </p:nvGrpSpPr>
            <p:grpSpPr>
              <a:xfrm>
                <a:off x="1400848" y="1624076"/>
                <a:ext cx="560400" cy="825181"/>
                <a:chOff x="1342860" y="1647676"/>
                <a:chExt cx="560400" cy="825181"/>
              </a:xfrm>
            </p:grpSpPr>
            <p:sp>
              <p:nvSpPr>
                <p:cNvPr id="2965" name="Google Shape;2965;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66" name="Google Shape;2966;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67" name="Google Shape;2967;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68" name="Google Shape;2968;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69" name="Google Shape;2969;g1f5d965ad35_0_2961"/>
            <p:cNvGrpSpPr/>
            <p:nvPr/>
          </p:nvGrpSpPr>
          <p:grpSpPr>
            <a:xfrm>
              <a:off x="6104641" y="3131101"/>
              <a:ext cx="397940" cy="646603"/>
              <a:chOff x="1400848" y="1624076"/>
              <a:chExt cx="560400" cy="910580"/>
            </a:xfrm>
          </p:grpSpPr>
          <p:grpSp>
            <p:nvGrpSpPr>
              <p:cNvPr id="2970" name="Google Shape;2970;g1f5d965ad35_0_2961"/>
              <p:cNvGrpSpPr/>
              <p:nvPr/>
            </p:nvGrpSpPr>
            <p:grpSpPr>
              <a:xfrm>
                <a:off x="1400848" y="1624076"/>
                <a:ext cx="560400" cy="825181"/>
                <a:chOff x="1342860" y="1647676"/>
                <a:chExt cx="560400" cy="825181"/>
              </a:xfrm>
            </p:grpSpPr>
            <p:sp>
              <p:nvSpPr>
                <p:cNvPr id="2971" name="Google Shape;2971;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72" name="Google Shape;2972;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73" name="Google Shape;2973;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74" name="Google Shape;2974;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2975" name="Google Shape;2975;g1f5d965ad35_0_2961"/>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76" name="Google Shape;2976;g1f5d965ad35_0_2961"/>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77" name="Google Shape;2977;g1f5d965ad35_0_2961"/>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78" name="Google Shape;2978;g1f5d965ad35_0_2961"/>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2979" name="Google Shape;2979;g1f5d965ad35_0_2961"/>
          <p:cNvGrpSpPr/>
          <p:nvPr/>
        </p:nvGrpSpPr>
        <p:grpSpPr>
          <a:xfrm>
            <a:off x="881569" y="1424217"/>
            <a:ext cx="7362037" cy="646603"/>
            <a:chOff x="881569" y="2219454"/>
            <a:chExt cx="7362037" cy="646603"/>
          </a:xfrm>
        </p:grpSpPr>
        <p:grpSp>
          <p:nvGrpSpPr>
            <p:cNvPr id="2980" name="Google Shape;2980;g1f5d965ad35_0_2961"/>
            <p:cNvGrpSpPr/>
            <p:nvPr/>
          </p:nvGrpSpPr>
          <p:grpSpPr>
            <a:xfrm>
              <a:off x="881569" y="2219454"/>
              <a:ext cx="397940" cy="646603"/>
              <a:chOff x="1400848" y="1624076"/>
              <a:chExt cx="560400" cy="910580"/>
            </a:xfrm>
          </p:grpSpPr>
          <p:grpSp>
            <p:nvGrpSpPr>
              <p:cNvPr id="2981" name="Google Shape;2981;g1f5d965ad35_0_2961"/>
              <p:cNvGrpSpPr/>
              <p:nvPr/>
            </p:nvGrpSpPr>
            <p:grpSpPr>
              <a:xfrm>
                <a:off x="1400848" y="1624076"/>
                <a:ext cx="560400" cy="825181"/>
                <a:chOff x="1342860" y="1647676"/>
                <a:chExt cx="560400" cy="825181"/>
              </a:xfrm>
            </p:grpSpPr>
            <p:sp>
              <p:nvSpPr>
                <p:cNvPr id="2982" name="Google Shape;2982;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83" name="Google Shape;2983;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84" name="Google Shape;2984;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85" name="Google Shape;2985;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86" name="Google Shape;2986;g1f5d965ad35_0_2961"/>
            <p:cNvGrpSpPr/>
            <p:nvPr/>
          </p:nvGrpSpPr>
          <p:grpSpPr>
            <a:xfrm>
              <a:off x="2622593" y="2219454"/>
              <a:ext cx="397940" cy="646603"/>
              <a:chOff x="1400848" y="1624076"/>
              <a:chExt cx="560400" cy="910580"/>
            </a:xfrm>
          </p:grpSpPr>
          <p:grpSp>
            <p:nvGrpSpPr>
              <p:cNvPr id="2987" name="Google Shape;2987;g1f5d965ad35_0_2961"/>
              <p:cNvGrpSpPr/>
              <p:nvPr/>
            </p:nvGrpSpPr>
            <p:grpSpPr>
              <a:xfrm>
                <a:off x="1400848" y="1624076"/>
                <a:ext cx="560400" cy="825181"/>
                <a:chOff x="1342860" y="1647676"/>
                <a:chExt cx="560400" cy="825181"/>
              </a:xfrm>
            </p:grpSpPr>
            <p:sp>
              <p:nvSpPr>
                <p:cNvPr id="2988" name="Google Shape;2988;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89" name="Google Shape;2989;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90" name="Google Shape;2990;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91" name="Google Shape;2991;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92" name="Google Shape;2992;g1f5d965ad35_0_2961"/>
            <p:cNvGrpSpPr/>
            <p:nvPr/>
          </p:nvGrpSpPr>
          <p:grpSpPr>
            <a:xfrm>
              <a:off x="4363617" y="2219454"/>
              <a:ext cx="397940" cy="646603"/>
              <a:chOff x="1400848" y="1624076"/>
              <a:chExt cx="560400" cy="910580"/>
            </a:xfrm>
          </p:grpSpPr>
          <p:grpSp>
            <p:nvGrpSpPr>
              <p:cNvPr id="2993" name="Google Shape;2993;g1f5d965ad35_0_2961"/>
              <p:cNvGrpSpPr/>
              <p:nvPr/>
            </p:nvGrpSpPr>
            <p:grpSpPr>
              <a:xfrm>
                <a:off x="1400848" y="1624076"/>
                <a:ext cx="560400" cy="825181"/>
                <a:chOff x="1342860" y="1647676"/>
                <a:chExt cx="560400" cy="825181"/>
              </a:xfrm>
            </p:grpSpPr>
            <p:sp>
              <p:nvSpPr>
                <p:cNvPr id="2994" name="Google Shape;2994;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95" name="Google Shape;2995;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96" name="Google Shape;2996;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97" name="Google Shape;2997;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98" name="Google Shape;2998;g1f5d965ad35_0_2961"/>
            <p:cNvGrpSpPr/>
            <p:nvPr/>
          </p:nvGrpSpPr>
          <p:grpSpPr>
            <a:xfrm>
              <a:off x="6104641" y="2219454"/>
              <a:ext cx="397940" cy="646603"/>
              <a:chOff x="1400848" y="1624076"/>
              <a:chExt cx="560400" cy="910580"/>
            </a:xfrm>
          </p:grpSpPr>
          <p:grpSp>
            <p:nvGrpSpPr>
              <p:cNvPr id="2999" name="Google Shape;2999;g1f5d965ad35_0_2961"/>
              <p:cNvGrpSpPr/>
              <p:nvPr/>
            </p:nvGrpSpPr>
            <p:grpSpPr>
              <a:xfrm>
                <a:off x="1400848" y="1624076"/>
                <a:ext cx="560400" cy="825181"/>
                <a:chOff x="1342860" y="1647676"/>
                <a:chExt cx="560400" cy="825181"/>
              </a:xfrm>
            </p:grpSpPr>
            <p:sp>
              <p:nvSpPr>
                <p:cNvPr id="3000" name="Google Shape;3000;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01" name="Google Shape;3001;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02" name="Google Shape;3002;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03" name="Google Shape;3003;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04" name="Google Shape;3004;g1f5d965ad35_0_2961"/>
            <p:cNvGrpSpPr/>
            <p:nvPr/>
          </p:nvGrpSpPr>
          <p:grpSpPr>
            <a:xfrm>
              <a:off x="7845666" y="2219454"/>
              <a:ext cx="397940" cy="646603"/>
              <a:chOff x="1400848" y="1624076"/>
              <a:chExt cx="560400" cy="910580"/>
            </a:xfrm>
          </p:grpSpPr>
          <p:grpSp>
            <p:nvGrpSpPr>
              <p:cNvPr id="3005" name="Google Shape;3005;g1f5d965ad35_0_2961"/>
              <p:cNvGrpSpPr/>
              <p:nvPr/>
            </p:nvGrpSpPr>
            <p:grpSpPr>
              <a:xfrm>
                <a:off x="1400848" y="1624076"/>
                <a:ext cx="560400" cy="825181"/>
                <a:chOff x="1342860" y="1647676"/>
                <a:chExt cx="560400" cy="825181"/>
              </a:xfrm>
            </p:grpSpPr>
            <p:sp>
              <p:nvSpPr>
                <p:cNvPr id="3006" name="Google Shape;3006;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07" name="Google Shape;3007;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08" name="Google Shape;3008;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09" name="Google Shape;3009;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010" name="Google Shape;3010;g1f5d965ad35_0_2961"/>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1" name="Google Shape;3011;g1f5d965ad35_0_2961"/>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2" name="Google Shape;3012;g1f5d965ad35_0_2961"/>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3" name="Google Shape;3013;g1f5d965ad35_0_2961"/>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4" name="Google Shape;3014;g1f5d965ad35_0_2961"/>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3015"/>
        <p:cNvGrpSpPr/>
        <p:nvPr/>
      </p:nvGrpSpPr>
      <p:grpSpPr>
        <a:xfrm>
          <a:off x="0" y="0"/>
          <a:ext cx="0" cy="0"/>
          <a:chOff x="0" y="0"/>
          <a:chExt cx="0" cy="0"/>
        </a:xfrm>
      </p:grpSpPr>
      <p:pic>
        <p:nvPicPr>
          <p:cNvPr id="3016" name="Google Shape;3016;g1f5d965ad35_0_303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017" name="Google Shape;3017;g1f5d965ad35_0_3030"/>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8" name="Google Shape;3018;g1f5d965ad35_0_3030"/>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019" name="Google Shape;3019;g1f5d965ad35_0_3030"/>
          <p:cNvGrpSpPr/>
          <p:nvPr/>
        </p:nvGrpSpPr>
        <p:grpSpPr>
          <a:xfrm>
            <a:off x="1761570" y="3131101"/>
            <a:ext cx="5621012" cy="646603"/>
            <a:chOff x="881569" y="3131101"/>
            <a:chExt cx="5621012" cy="646603"/>
          </a:xfrm>
        </p:grpSpPr>
        <p:grpSp>
          <p:nvGrpSpPr>
            <p:cNvPr id="3020" name="Google Shape;3020;g1f5d965ad35_0_3030"/>
            <p:cNvGrpSpPr/>
            <p:nvPr/>
          </p:nvGrpSpPr>
          <p:grpSpPr>
            <a:xfrm>
              <a:off x="881569" y="3131101"/>
              <a:ext cx="397940" cy="646603"/>
              <a:chOff x="1400848" y="1624076"/>
              <a:chExt cx="560400" cy="910580"/>
            </a:xfrm>
          </p:grpSpPr>
          <p:grpSp>
            <p:nvGrpSpPr>
              <p:cNvPr id="3021" name="Google Shape;3021;g1f5d965ad35_0_3030"/>
              <p:cNvGrpSpPr/>
              <p:nvPr/>
            </p:nvGrpSpPr>
            <p:grpSpPr>
              <a:xfrm>
                <a:off x="1400848" y="1624076"/>
                <a:ext cx="560400" cy="825181"/>
                <a:chOff x="1342860" y="1647676"/>
                <a:chExt cx="560400" cy="825181"/>
              </a:xfrm>
            </p:grpSpPr>
            <p:sp>
              <p:nvSpPr>
                <p:cNvPr id="3022" name="Google Shape;3022;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23" name="Google Shape;3023;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24" name="Google Shape;3024;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25" name="Google Shape;3025;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26" name="Google Shape;3026;g1f5d965ad35_0_3030"/>
            <p:cNvGrpSpPr/>
            <p:nvPr/>
          </p:nvGrpSpPr>
          <p:grpSpPr>
            <a:xfrm>
              <a:off x="2622593" y="3131101"/>
              <a:ext cx="397940" cy="646603"/>
              <a:chOff x="1400848" y="1624076"/>
              <a:chExt cx="560400" cy="910580"/>
            </a:xfrm>
          </p:grpSpPr>
          <p:grpSp>
            <p:nvGrpSpPr>
              <p:cNvPr id="3027" name="Google Shape;3027;g1f5d965ad35_0_3030"/>
              <p:cNvGrpSpPr/>
              <p:nvPr/>
            </p:nvGrpSpPr>
            <p:grpSpPr>
              <a:xfrm>
                <a:off x="1400848" y="1624076"/>
                <a:ext cx="560400" cy="825181"/>
                <a:chOff x="1342860" y="1647676"/>
                <a:chExt cx="560400" cy="825181"/>
              </a:xfrm>
            </p:grpSpPr>
            <p:sp>
              <p:nvSpPr>
                <p:cNvPr id="3028" name="Google Shape;3028;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29" name="Google Shape;3029;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30" name="Google Shape;3030;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31" name="Google Shape;3031;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32" name="Google Shape;3032;g1f5d965ad35_0_3030"/>
            <p:cNvGrpSpPr/>
            <p:nvPr/>
          </p:nvGrpSpPr>
          <p:grpSpPr>
            <a:xfrm>
              <a:off x="4363617" y="3131101"/>
              <a:ext cx="397940" cy="646603"/>
              <a:chOff x="1400848" y="1624076"/>
              <a:chExt cx="560400" cy="910580"/>
            </a:xfrm>
          </p:grpSpPr>
          <p:grpSp>
            <p:nvGrpSpPr>
              <p:cNvPr id="3033" name="Google Shape;3033;g1f5d965ad35_0_3030"/>
              <p:cNvGrpSpPr/>
              <p:nvPr/>
            </p:nvGrpSpPr>
            <p:grpSpPr>
              <a:xfrm>
                <a:off x="1400848" y="1624076"/>
                <a:ext cx="560400" cy="825181"/>
                <a:chOff x="1342860" y="1647676"/>
                <a:chExt cx="560400" cy="825181"/>
              </a:xfrm>
            </p:grpSpPr>
            <p:sp>
              <p:nvSpPr>
                <p:cNvPr id="3034" name="Google Shape;3034;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35" name="Google Shape;3035;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36" name="Google Shape;3036;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37" name="Google Shape;3037;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38" name="Google Shape;3038;g1f5d965ad35_0_3030"/>
            <p:cNvGrpSpPr/>
            <p:nvPr/>
          </p:nvGrpSpPr>
          <p:grpSpPr>
            <a:xfrm>
              <a:off x="6104641" y="3131101"/>
              <a:ext cx="397940" cy="646603"/>
              <a:chOff x="1400848" y="1624076"/>
              <a:chExt cx="560400" cy="910580"/>
            </a:xfrm>
          </p:grpSpPr>
          <p:grpSp>
            <p:nvGrpSpPr>
              <p:cNvPr id="3039" name="Google Shape;3039;g1f5d965ad35_0_3030"/>
              <p:cNvGrpSpPr/>
              <p:nvPr/>
            </p:nvGrpSpPr>
            <p:grpSpPr>
              <a:xfrm>
                <a:off x="1400848" y="1624076"/>
                <a:ext cx="560400" cy="825181"/>
                <a:chOff x="1342860" y="1647676"/>
                <a:chExt cx="560400" cy="825181"/>
              </a:xfrm>
            </p:grpSpPr>
            <p:sp>
              <p:nvSpPr>
                <p:cNvPr id="3040" name="Google Shape;3040;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41" name="Google Shape;3041;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42" name="Google Shape;3042;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43" name="Google Shape;3043;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044" name="Google Shape;3044;g1f5d965ad35_0_3030"/>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45" name="Google Shape;3045;g1f5d965ad35_0_3030"/>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46" name="Google Shape;3046;g1f5d965ad35_0_3030"/>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47" name="Google Shape;3047;g1f5d965ad35_0_3030"/>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3048" name="Google Shape;3048;g1f5d965ad35_0_3030"/>
          <p:cNvGrpSpPr/>
          <p:nvPr/>
        </p:nvGrpSpPr>
        <p:grpSpPr>
          <a:xfrm>
            <a:off x="881569" y="1424217"/>
            <a:ext cx="7362037" cy="646603"/>
            <a:chOff x="881569" y="2219454"/>
            <a:chExt cx="7362037" cy="646603"/>
          </a:xfrm>
        </p:grpSpPr>
        <p:grpSp>
          <p:nvGrpSpPr>
            <p:cNvPr id="3049" name="Google Shape;3049;g1f5d965ad35_0_3030"/>
            <p:cNvGrpSpPr/>
            <p:nvPr/>
          </p:nvGrpSpPr>
          <p:grpSpPr>
            <a:xfrm>
              <a:off x="881569" y="2219454"/>
              <a:ext cx="397940" cy="646603"/>
              <a:chOff x="1400848" y="1624076"/>
              <a:chExt cx="560400" cy="910580"/>
            </a:xfrm>
          </p:grpSpPr>
          <p:grpSp>
            <p:nvGrpSpPr>
              <p:cNvPr id="3050" name="Google Shape;3050;g1f5d965ad35_0_3030"/>
              <p:cNvGrpSpPr/>
              <p:nvPr/>
            </p:nvGrpSpPr>
            <p:grpSpPr>
              <a:xfrm>
                <a:off x="1400848" y="1624076"/>
                <a:ext cx="560400" cy="825181"/>
                <a:chOff x="1342860" y="1647676"/>
                <a:chExt cx="560400" cy="825181"/>
              </a:xfrm>
            </p:grpSpPr>
            <p:sp>
              <p:nvSpPr>
                <p:cNvPr id="3051" name="Google Shape;3051;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52" name="Google Shape;3052;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53" name="Google Shape;3053;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54" name="Google Shape;3054;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55" name="Google Shape;3055;g1f5d965ad35_0_3030"/>
            <p:cNvGrpSpPr/>
            <p:nvPr/>
          </p:nvGrpSpPr>
          <p:grpSpPr>
            <a:xfrm>
              <a:off x="2622593" y="2219454"/>
              <a:ext cx="397940" cy="646603"/>
              <a:chOff x="1400848" y="1624076"/>
              <a:chExt cx="560400" cy="910580"/>
            </a:xfrm>
          </p:grpSpPr>
          <p:grpSp>
            <p:nvGrpSpPr>
              <p:cNvPr id="3056" name="Google Shape;3056;g1f5d965ad35_0_3030"/>
              <p:cNvGrpSpPr/>
              <p:nvPr/>
            </p:nvGrpSpPr>
            <p:grpSpPr>
              <a:xfrm>
                <a:off x="1400848" y="1624076"/>
                <a:ext cx="560400" cy="825181"/>
                <a:chOff x="1342860" y="1647676"/>
                <a:chExt cx="560400" cy="825181"/>
              </a:xfrm>
            </p:grpSpPr>
            <p:sp>
              <p:nvSpPr>
                <p:cNvPr id="3057" name="Google Shape;3057;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58" name="Google Shape;3058;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59" name="Google Shape;3059;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60" name="Google Shape;3060;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61" name="Google Shape;3061;g1f5d965ad35_0_3030"/>
            <p:cNvGrpSpPr/>
            <p:nvPr/>
          </p:nvGrpSpPr>
          <p:grpSpPr>
            <a:xfrm>
              <a:off x="4363617" y="2219454"/>
              <a:ext cx="397940" cy="646603"/>
              <a:chOff x="1400848" y="1624076"/>
              <a:chExt cx="560400" cy="910580"/>
            </a:xfrm>
          </p:grpSpPr>
          <p:grpSp>
            <p:nvGrpSpPr>
              <p:cNvPr id="3062" name="Google Shape;3062;g1f5d965ad35_0_3030"/>
              <p:cNvGrpSpPr/>
              <p:nvPr/>
            </p:nvGrpSpPr>
            <p:grpSpPr>
              <a:xfrm>
                <a:off x="1400848" y="1624076"/>
                <a:ext cx="560400" cy="825181"/>
                <a:chOff x="1342860" y="1647676"/>
                <a:chExt cx="560400" cy="825181"/>
              </a:xfrm>
            </p:grpSpPr>
            <p:sp>
              <p:nvSpPr>
                <p:cNvPr id="3063" name="Google Shape;3063;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64" name="Google Shape;3064;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65" name="Google Shape;3065;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66" name="Google Shape;3066;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67" name="Google Shape;3067;g1f5d965ad35_0_3030"/>
            <p:cNvGrpSpPr/>
            <p:nvPr/>
          </p:nvGrpSpPr>
          <p:grpSpPr>
            <a:xfrm>
              <a:off x="6104641" y="2219454"/>
              <a:ext cx="397940" cy="646603"/>
              <a:chOff x="1400848" y="1624076"/>
              <a:chExt cx="560400" cy="910580"/>
            </a:xfrm>
          </p:grpSpPr>
          <p:grpSp>
            <p:nvGrpSpPr>
              <p:cNvPr id="3068" name="Google Shape;3068;g1f5d965ad35_0_3030"/>
              <p:cNvGrpSpPr/>
              <p:nvPr/>
            </p:nvGrpSpPr>
            <p:grpSpPr>
              <a:xfrm>
                <a:off x="1400848" y="1624076"/>
                <a:ext cx="560400" cy="825181"/>
                <a:chOff x="1342860" y="1647676"/>
                <a:chExt cx="560400" cy="825181"/>
              </a:xfrm>
            </p:grpSpPr>
            <p:sp>
              <p:nvSpPr>
                <p:cNvPr id="3069" name="Google Shape;3069;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70" name="Google Shape;3070;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71" name="Google Shape;3071;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72" name="Google Shape;3072;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73" name="Google Shape;3073;g1f5d965ad35_0_3030"/>
            <p:cNvGrpSpPr/>
            <p:nvPr/>
          </p:nvGrpSpPr>
          <p:grpSpPr>
            <a:xfrm>
              <a:off x="7845666" y="2219454"/>
              <a:ext cx="397940" cy="646603"/>
              <a:chOff x="1400848" y="1624076"/>
              <a:chExt cx="560400" cy="910580"/>
            </a:xfrm>
          </p:grpSpPr>
          <p:grpSp>
            <p:nvGrpSpPr>
              <p:cNvPr id="3074" name="Google Shape;3074;g1f5d965ad35_0_3030"/>
              <p:cNvGrpSpPr/>
              <p:nvPr/>
            </p:nvGrpSpPr>
            <p:grpSpPr>
              <a:xfrm>
                <a:off x="1400848" y="1624076"/>
                <a:ext cx="560400" cy="825181"/>
                <a:chOff x="1342860" y="1647676"/>
                <a:chExt cx="560400" cy="825181"/>
              </a:xfrm>
            </p:grpSpPr>
            <p:sp>
              <p:nvSpPr>
                <p:cNvPr id="3075" name="Google Shape;3075;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76" name="Google Shape;3076;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77" name="Google Shape;3077;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78" name="Google Shape;3078;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079" name="Google Shape;3079;g1f5d965ad35_0_3030"/>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0" name="Google Shape;3080;g1f5d965ad35_0_3030"/>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1" name="Google Shape;3081;g1f5d965ad35_0_3030"/>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2" name="Google Shape;3082;g1f5d965ad35_0_3030"/>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3" name="Google Shape;3083;g1f5d965ad35_0_3030"/>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a:alphaModFix/>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3084"/>
        <p:cNvGrpSpPr/>
        <p:nvPr/>
      </p:nvGrpSpPr>
      <p:grpSpPr>
        <a:xfrm>
          <a:off x="0" y="0"/>
          <a:ext cx="0" cy="0"/>
          <a:chOff x="0" y="0"/>
          <a:chExt cx="0" cy="0"/>
        </a:xfrm>
      </p:grpSpPr>
      <p:pic>
        <p:nvPicPr>
          <p:cNvPr id="3085" name="Google Shape;3085;g1f5d965ad35_0_309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086" name="Google Shape;3086;g1f5d965ad35_0_309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87" name="Google Shape;3087;g1f5d965ad35_0_309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088" name="Google Shape;3088;g1f5d965ad35_0_3099"/>
          <p:cNvGrpSpPr/>
          <p:nvPr/>
        </p:nvGrpSpPr>
        <p:grpSpPr>
          <a:xfrm>
            <a:off x="1761570" y="3131101"/>
            <a:ext cx="5621012" cy="646603"/>
            <a:chOff x="881569" y="3131101"/>
            <a:chExt cx="5621012" cy="646603"/>
          </a:xfrm>
        </p:grpSpPr>
        <p:grpSp>
          <p:nvGrpSpPr>
            <p:cNvPr id="3089" name="Google Shape;3089;g1f5d965ad35_0_3099"/>
            <p:cNvGrpSpPr/>
            <p:nvPr/>
          </p:nvGrpSpPr>
          <p:grpSpPr>
            <a:xfrm>
              <a:off x="881569" y="3131101"/>
              <a:ext cx="397940" cy="646603"/>
              <a:chOff x="1400848" y="1624076"/>
              <a:chExt cx="560400" cy="910580"/>
            </a:xfrm>
          </p:grpSpPr>
          <p:grpSp>
            <p:nvGrpSpPr>
              <p:cNvPr id="3090" name="Google Shape;3090;g1f5d965ad35_0_3099"/>
              <p:cNvGrpSpPr/>
              <p:nvPr/>
            </p:nvGrpSpPr>
            <p:grpSpPr>
              <a:xfrm>
                <a:off x="1400848" y="1624076"/>
                <a:ext cx="560400" cy="825181"/>
                <a:chOff x="1342860" y="1647676"/>
                <a:chExt cx="560400" cy="825181"/>
              </a:xfrm>
            </p:grpSpPr>
            <p:sp>
              <p:nvSpPr>
                <p:cNvPr id="3091" name="Google Shape;3091;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92" name="Google Shape;3092;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93" name="Google Shape;3093;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94" name="Google Shape;3094;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95" name="Google Shape;3095;g1f5d965ad35_0_3099"/>
            <p:cNvGrpSpPr/>
            <p:nvPr/>
          </p:nvGrpSpPr>
          <p:grpSpPr>
            <a:xfrm>
              <a:off x="2622593" y="3131101"/>
              <a:ext cx="397940" cy="646603"/>
              <a:chOff x="1400848" y="1624076"/>
              <a:chExt cx="560400" cy="910580"/>
            </a:xfrm>
          </p:grpSpPr>
          <p:grpSp>
            <p:nvGrpSpPr>
              <p:cNvPr id="3096" name="Google Shape;3096;g1f5d965ad35_0_3099"/>
              <p:cNvGrpSpPr/>
              <p:nvPr/>
            </p:nvGrpSpPr>
            <p:grpSpPr>
              <a:xfrm>
                <a:off x="1400848" y="1624076"/>
                <a:ext cx="560400" cy="825181"/>
                <a:chOff x="1342860" y="1647676"/>
                <a:chExt cx="560400" cy="825181"/>
              </a:xfrm>
            </p:grpSpPr>
            <p:sp>
              <p:nvSpPr>
                <p:cNvPr id="3097" name="Google Shape;3097;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98" name="Google Shape;3098;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99" name="Google Shape;3099;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00" name="Google Shape;3100;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01" name="Google Shape;3101;g1f5d965ad35_0_3099"/>
            <p:cNvGrpSpPr/>
            <p:nvPr/>
          </p:nvGrpSpPr>
          <p:grpSpPr>
            <a:xfrm>
              <a:off x="4363617" y="3131101"/>
              <a:ext cx="397940" cy="646603"/>
              <a:chOff x="1400848" y="1624076"/>
              <a:chExt cx="560400" cy="910580"/>
            </a:xfrm>
          </p:grpSpPr>
          <p:grpSp>
            <p:nvGrpSpPr>
              <p:cNvPr id="3102" name="Google Shape;3102;g1f5d965ad35_0_3099"/>
              <p:cNvGrpSpPr/>
              <p:nvPr/>
            </p:nvGrpSpPr>
            <p:grpSpPr>
              <a:xfrm>
                <a:off x="1400848" y="1624076"/>
                <a:ext cx="560400" cy="825181"/>
                <a:chOff x="1342860" y="1647676"/>
                <a:chExt cx="560400" cy="825181"/>
              </a:xfrm>
            </p:grpSpPr>
            <p:sp>
              <p:nvSpPr>
                <p:cNvPr id="3103" name="Google Shape;3103;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04" name="Google Shape;3104;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05" name="Google Shape;3105;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06" name="Google Shape;3106;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07" name="Google Shape;3107;g1f5d965ad35_0_3099"/>
            <p:cNvGrpSpPr/>
            <p:nvPr/>
          </p:nvGrpSpPr>
          <p:grpSpPr>
            <a:xfrm>
              <a:off x="6104641" y="3131101"/>
              <a:ext cx="397940" cy="646603"/>
              <a:chOff x="1400848" y="1624076"/>
              <a:chExt cx="560400" cy="910580"/>
            </a:xfrm>
          </p:grpSpPr>
          <p:grpSp>
            <p:nvGrpSpPr>
              <p:cNvPr id="3108" name="Google Shape;3108;g1f5d965ad35_0_3099"/>
              <p:cNvGrpSpPr/>
              <p:nvPr/>
            </p:nvGrpSpPr>
            <p:grpSpPr>
              <a:xfrm>
                <a:off x="1400848" y="1624076"/>
                <a:ext cx="560400" cy="825181"/>
                <a:chOff x="1342860" y="1647676"/>
                <a:chExt cx="560400" cy="825181"/>
              </a:xfrm>
            </p:grpSpPr>
            <p:sp>
              <p:nvSpPr>
                <p:cNvPr id="3109" name="Google Shape;3109;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10" name="Google Shape;3110;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11" name="Google Shape;3111;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12" name="Google Shape;3112;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113" name="Google Shape;3113;g1f5d965ad35_0_3099"/>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14" name="Google Shape;3114;g1f5d965ad35_0_3099"/>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15" name="Google Shape;3115;g1f5d965ad35_0_3099"/>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16" name="Google Shape;3116;g1f5d965ad35_0_3099"/>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3117" name="Google Shape;3117;g1f5d965ad35_0_3099"/>
          <p:cNvGrpSpPr/>
          <p:nvPr/>
        </p:nvGrpSpPr>
        <p:grpSpPr>
          <a:xfrm>
            <a:off x="881569" y="1424217"/>
            <a:ext cx="7362037" cy="646603"/>
            <a:chOff x="881569" y="2219454"/>
            <a:chExt cx="7362037" cy="646603"/>
          </a:xfrm>
        </p:grpSpPr>
        <p:grpSp>
          <p:nvGrpSpPr>
            <p:cNvPr id="3118" name="Google Shape;3118;g1f5d965ad35_0_3099"/>
            <p:cNvGrpSpPr/>
            <p:nvPr/>
          </p:nvGrpSpPr>
          <p:grpSpPr>
            <a:xfrm>
              <a:off x="881569" y="2219454"/>
              <a:ext cx="397940" cy="646603"/>
              <a:chOff x="1400848" y="1624076"/>
              <a:chExt cx="560400" cy="910580"/>
            </a:xfrm>
          </p:grpSpPr>
          <p:grpSp>
            <p:nvGrpSpPr>
              <p:cNvPr id="3119" name="Google Shape;3119;g1f5d965ad35_0_3099"/>
              <p:cNvGrpSpPr/>
              <p:nvPr/>
            </p:nvGrpSpPr>
            <p:grpSpPr>
              <a:xfrm>
                <a:off x="1400848" y="1624076"/>
                <a:ext cx="560400" cy="825181"/>
                <a:chOff x="1342860" y="1647676"/>
                <a:chExt cx="560400" cy="825181"/>
              </a:xfrm>
            </p:grpSpPr>
            <p:sp>
              <p:nvSpPr>
                <p:cNvPr id="3120" name="Google Shape;3120;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21" name="Google Shape;3121;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22" name="Google Shape;3122;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23" name="Google Shape;3123;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24" name="Google Shape;3124;g1f5d965ad35_0_3099"/>
            <p:cNvGrpSpPr/>
            <p:nvPr/>
          </p:nvGrpSpPr>
          <p:grpSpPr>
            <a:xfrm>
              <a:off x="2622593" y="2219454"/>
              <a:ext cx="397940" cy="646603"/>
              <a:chOff x="1400848" y="1624076"/>
              <a:chExt cx="560400" cy="910580"/>
            </a:xfrm>
          </p:grpSpPr>
          <p:grpSp>
            <p:nvGrpSpPr>
              <p:cNvPr id="3125" name="Google Shape;3125;g1f5d965ad35_0_3099"/>
              <p:cNvGrpSpPr/>
              <p:nvPr/>
            </p:nvGrpSpPr>
            <p:grpSpPr>
              <a:xfrm>
                <a:off x="1400848" y="1624076"/>
                <a:ext cx="560400" cy="825181"/>
                <a:chOff x="1342860" y="1647676"/>
                <a:chExt cx="560400" cy="825181"/>
              </a:xfrm>
            </p:grpSpPr>
            <p:sp>
              <p:nvSpPr>
                <p:cNvPr id="3126" name="Google Shape;3126;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27" name="Google Shape;3127;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28" name="Google Shape;3128;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29" name="Google Shape;3129;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30" name="Google Shape;3130;g1f5d965ad35_0_3099"/>
            <p:cNvGrpSpPr/>
            <p:nvPr/>
          </p:nvGrpSpPr>
          <p:grpSpPr>
            <a:xfrm>
              <a:off x="4363617" y="2219454"/>
              <a:ext cx="397940" cy="646603"/>
              <a:chOff x="1400848" y="1624076"/>
              <a:chExt cx="560400" cy="910580"/>
            </a:xfrm>
          </p:grpSpPr>
          <p:grpSp>
            <p:nvGrpSpPr>
              <p:cNvPr id="3131" name="Google Shape;3131;g1f5d965ad35_0_3099"/>
              <p:cNvGrpSpPr/>
              <p:nvPr/>
            </p:nvGrpSpPr>
            <p:grpSpPr>
              <a:xfrm>
                <a:off x="1400848" y="1624076"/>
                <a:ext cx="560400" cy="825181"/>
                <a:chOff x="1342860" y="1647676"/>
                <a:chExt cx="560400" cy="825181"/>
              </a:xfrm>
            </p:grpSpPr>
            <p:sp>
              <p:nvSpPr>
                <p:cNvPr id="3132" name="Google Shape;3132;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33" name="Google Shape;3133;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34" name="Google Shape;3134;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35" name="Google Shape;3135;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36" name="Google Shape;3136;g1f5d965ad35_0_3099"/>
            <p:cNvGrpSpPr/>
            <p:nvPr/>
          </p:nvGrpSpPr>
          <p:grpSpPr>
            <a:xfrm>
              <a:off x="6104641" y="2219454"/>
              <a:ext cx="397940" cy="646603"/>
              <a:chOff x="1400848" y="1624076"/>
              <a:chExt cx="560400" cy="910580"/>
            </a:xfrm>
          </p:grpSpPr>
          <p:grpSp>
            <p:nvGrpSpPr>
              <p:cNvPr id="3137" name="Google Shape;3137;g1f5d965ad35_0_3099"/>
              <p:cNvGrpSpPr/>
              <p:nvPr/>
            </p:nvGrpSpPr>
            <p:grpSpPr>
              <a:xfrm>
                <a:off x="1400848" y="1624076"/>
                <a:ext cx="560400" cy="825181"/>
                <a:chOff x="1342860" y="1647676"/>
                <a:chExt cx="560400" cy="825181"/>
              </a:xfrm>
            </p:grpSpPr>
            <p:sp>
              <p:nvSpPr>
                <p:cNvPr id="3138" name="Google Shape;3138;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39" name="Google Shape;3139;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40" name="Google Shape;3140;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41" name="Google Shape;3141;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42" name="Google Shape;3142;g1f5d965ad35_0_3099"/>
            <p:cNvGrpSpPr/>
            <p:nvPr/>
          </p:nvGrpSpPr>
          <p:grpSpPr>
            <a:xfrm>
              <a:off x="7845666" y="2219454"/>
              <a:ext cx="397940" cy="646603"/>
              <a:chOff x="1400848" y="1624076"/>
              <a:chExt cx="560400" cy="910580"/>
            </a:xfrm>
          </p:grpSpPr>
          <p:grpSp>
            <p:nvGrpSpPr>
              <p:cNvPr id="3143" name="Google Shape;3143;g1f5d965ad35_0_3099"/>
              <p:cNvGrpSpPr/>
              <p:nvPr/>
            </p:nvGrpSpPr>
            <p:grpSpPr>
              <a:xfrm>
                <a:off x="1400848" y="1624076"/>
                <a:ext cx="560400" cy="825181"/>
                <a:chOff x="1342860" y="1647676"/>
                <a:chExt cx="560400" cy="825181"/>
              </a:xfrm>
            </p:grpSpPr>
            <p:sp>
              <p:nvSpPr>
                <p:cNvPr id="3144" name="Google Shape;3144;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45" name="Google Shape;3145;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46" name="Google Shape;3146;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47" name="Google Shape;3147;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148" name="Google Shape;3148;g1f5d965ad35_0_3099"/>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49" name="Google Shape;3149;g1f5d965ad35_0_3099"/>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50" name="Google Shape;3150;g1f5d965ad35_0_3099"/>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51" name="Google Shape;3151;g1f5d965ad35_0_3099"/>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52" name="Google Shape;3152;g1f5d965ad35_0_3099"/>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3153"/>
        <p:cNvGrpSpPr/>
        <p:nvPr/>
      </p:nvGrpSpPr>
      <p:grpSpPr>
        <a:xfrm>
          <a:off x="0" y="0"/>
          <a:ext cx="0" cy="0"/>
          <a:chOff x="0" y="0"/>
          <a:chExt cx="0" cy="0"/>
        </a:xfrm>
      </p:grpSpPr>
      <p:pic>
        <p:nvPicPr>
          <p:cNvPr id="3154" name="Google Shape;3154;g1f5d965ad35_0_316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155" name="Google Shape;3155;g1f5d965ad35_0_316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56" name="Google Shape;3156;g1f5d965ad35_0_316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157" name="Google Shape;3157;g1f5d965ad35_0_3168"/>
          <p:cNvGrpSpPr/>
          <p:nvPr/>
        </p:nvGrpSpPr>
        <p:grpSpPr>
          <a:xfrm>
            <a:off x="881569" y="3131101"/>
            <a:ext cx="7362037" cy="646603"/>
            <a:chOff x="881569" y="2219454"/>
            <a:chExt cx="7362037" cy="646603"/>
          </a:xfrm>
        </p:grpSpPr>
        <p:grpSp>
          <p:nvGrpSpPr>
            <p:cNvPr id="3158" name="Google Shape;3158;g1f5d965ad35_0_3168"/>
            <p:cNvGrpSpPr/>
            <p:nvPr/>
          </p:nvGrpSpPr>
          <p:grpSpPr>
            <a:xfrm>
              <a:off x="881569" y="2219454"/>
              <a:ext cx="397940" cy="646603"/>
              <a:chOff x="1400848" y="1624076"/>
              <a:chExt cx="560400" cy="910580"/>
            </a:xfrm>
          </p:grpSpPr>
          <p:grpSp>
            <p:nvGrpSpPr>
              <p:cNvPr id="3159" name="Google Shape;3159;g1f5d965ad35_0_3168"/>
              <p:cNvGrpSpPr/>
              <p:nvPr/>
            </p:nvGrpSpPr>
            <p:grpSpPr>
              <a:xfrm>
                <a:off x="1400848" y="1624076"/>
                <a:ext cx="560400" cy="825181"/>
                <a:chOff x="1342860" y="1647676"/>
                <a:chExt cx="560400" cy="825181"/>
              </a:xfrm>
            </p:grpSpPr>
            <p:sp>
              <p:nvSpPr>
                <p:cNvPr id="3160" name="Google Shape;3160;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61" name="Google Shape;3161;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62" name="Google Shape;3162;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63" name="Google Shape;3163;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64" name="Google Shape;3164;g1f5d965ad35_0_3168"/>
            <p:cNvGrpSpPr/>
            <p:nvPr/>
          </p:nvGrpSpPr>
          <p:grpSpPr>
            <a:xfrm>
              <a:off x="2622593" y="2219454"/>
              <a:ext cx="397940" cy="646603"/>
              <a:chOff x="1400848" y="1624076"/>
              <a:chExt cx="560400" cy="910580"/>
            </a:xfrm>
          </p:grpSpPr>
          <p:grpSp>
            <p:nvGrpSpPr>
              <p:cNvPr id="3165" name="Google Shape;3165;g1f5d965ad35_0_3168"/>
              <p:cNvGrpSpPr/>
              <p:nvPr/>
            </p:nvGrpSpPr>
            <p:grpSpPr>
              <a:xfrm>
                <a:off x="1400848" y="1624076"/>
                <a:ext cx="560400" cy="825181"/>
                <a:chOff x="1342860" y="1647676"/>
                <a:chExt cx="560400" cy="825181"/>
              </a:xfrm>
            </p:grpSpPr>
            <p:sp>
              <p:nvSpPr>
                <p:cNvPr id="3166" name="Google Shape;3166;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67" name="Google Shape;3167;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68" name="Google Shape;3168;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69" name="Google Shape;3169;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70" name="Google Shape;3170;g1f5d965ad35_0_3168"/>
            <p:cNvGrpSpPr/>
            <p:nvPr/>
          </p:nvGrpSpPr>
          <p:grpSpPr>
            <a:xfrm>
              <a:off x="4363617" y="2219454"/>
              <a:ext cx="397940" cy="646603"/>
              <a:chOff x="1400848" y="1624076"/>
              <a:chExt cx="560400" cy="910580"/>
            </a:xfrm>
          </p:grpSpPr>
          <p:grpSp>
            <p:nvGrpSpPr>
              <p:cNvPr id="3171" name="Google Shape;3171;g1f5d965ad35_0_3168"/>
              <p:cNvGrpSpPr/>
              <p:nvPr/>
            </p:nvGrpSpPr>
            <p:grpSpPr>
              <a:xfrm>
                <a:off x="1400848" y="1624076"/>
                <a:ext cx="560400" cy="825181"/>
                <a:chOff x="1342860" y="1647676"/>
                <a:chExt cx="560400" cy="825181"/>
              </a:xfrm>
            </p:grpSpPr>
            <p:sp>
              <p:nvSpPr>
                <p:cNvPr id="3172" name="Google Shape;3172;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73" name="Google Shape;3173;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74" name="Google Shape;3174;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75" name="Google Shape;3175;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76" name="Google Shape;3176;g1f5d965ad35_0_3168"/>
            <p:cNvGrpSpPr/>
            <p:nvPr/>
          </p:nvGrpSpPr>
          <p:grpSpPr>
            <a:xfrm>
              <a:off x="6104641" y="2219454"/>
              <a:ext cx="397940" cy="646603"/>
              <a:chOff x="1400848" y="1624076"/>
              <a:chExt cx="560400" cy="910580"/>
            </a:xfrm>
          </p:grpSpPr>
          <p:grpSp>
            <p:nvGrpSpPr>
              <p:cNvPr id="3177" name="Google Shape;3177;g1f5d965ad35_0_3168"/>
              <p:cNvGrpSpPr/>
              <p:nvPr/>
            </p:nvGrpSpPr>
            <p:grpSpPr>
              <a:xfrm>
                <a:off x="1400848" y="1624076"/>
                <a:ext cx="560400" cy="825181"/>
                <a:chOff x="1342860" y="1647676"/>
                <a:chExt cx="560400" cy="825181"/>
              </a:xfrm>
            </p:grpSpPr>
            <p:sp>
              <p:nvSpPr>
                <p:cNvPr id="3178" name="Google Shape;3178;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79" name="Google Shape;3179;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80" name="Google Shape;3180;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81" name="Google Shape;3181;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82" name="Google Shape;3182;g1f5d965ad35_0_3168"/>
            <p:cNvGrpSpPr/>
            <p:nvPr/>
          </p:nvGrpSpPr>
          <p:grpSpPr>
            <a:xfrm>
              <a:off x="7845666" y="2219454"/>
              <a:ext cx="397940" cy="646603"/>
              <a:chOff x="1400848" y="1624076"/>
              <a:chExt cx="560400" cy="910580"/>
            </a:xfrm>
          </p:grpSpPr>
          <p:grpSp>
            <p:nvGrpSpPr>
              <p:cNvPr id="3183" name="Google Shape;3183;g1f5d965ad35_0_3168"/>
              <p:cNvGrpSpPr/>
              <p:nvPr/>
            </p:nvGrpSpPr>
            <p:grpSpPr>
              <a:xfrm>
                <a:off x="1400848" y="1624076"/>
                <a:ext cx="560400" cy="825181"/>
                <a:chOff x="1342860" y="1647676"/>
                <a:chExt cx="560400" cy="825181"/>
              </a:xfrm>
            </p:grpSpPr>
            <p:sp>
              <p:nvSpPr>
                <p:cNvPr id="3184" name="Google Shape;3184;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85" name="Google Shape;3185;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86" name="Google Shape;3186;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87" name="Google Shape;3187;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188" name="Google Shape;3188;g1f5d965ad35_0_3168"/>
          <p:cNvSpPr txBox="1">
            <a:spLocks noGrp="1"/>
          </p:cNvSpPr>
          <p:nvPr>
            <p:ph type="body" idx="1"/>
          </p:nvPr>
        </p:nvSpPr>
        <p:spPr>
          <a:xfrm>
            <a:off x="223088"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89" name="Google Shape;3189;g1f5d965ad35_0_3168"/>
          <p:cNvSpPr txBox="1">
            <a:spLocks noGrp="1"/>
          </p:cNvSpPr>
          <p:nvPr>
            <p:ph type="body" idx="2"/>
          </p:nvPr>
        </p:nvSpPr>
        <p:spPr>
          <a:xfrm>
            <a:off x="1964112"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90" name="Google Shape;3190;g1f5d965ad35_0_3168"/>
          <p:cNvSpPr txBox="1">
            <a:spLocks noGrp="1"/>
          </p:cNvSpPr>
          <p:nvPr>
            <p:ph type="body" idx="3"/>
          </p:nvPr>
        </p:nvSpPr>
        <p:spPr>
          <a:xfrm>
            <a:off x="3705136"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91" name="Google Shape;3191;g1f5d965ad35_0_3168"/>
          <p:cNvSpPr txBox="1">
            <a:spLocks noGrp="1"/>
          </p:cNvSpPr>
          <p:nvPr>
            <p:ph type="body" idx="4"/>
          </p:nvPr>
        </p:nvSpPr>
        <p:spPr>
          <a:xfrm>
            <a:off x="5446160"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92" name="Google Shape;3192;g1f5d965ad35_0_3168"/>
          <p:cNvSpPr txBox="1">
            <a:spLocks noGrp="1"/>
          </p:cNvSpPr>
          <p:nvPr>
            <p:ph type="body" idx="5"/>
          </p:nvPr>
        </p:nvSpPr>
        <p:spPr>
          <a:xfrm>
            <a:off x="718718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3193" name="Google Shape;3193;g1f5d965ad35_0_3168"/>
          <p:cNvGrpSpPr/>
          <p:nvPr/>
        </p:nvGrpSpPr>
        <p:grpSpPr>
          <a:xfrm>
            <a:off x="881569" y="1424217"/>
            <a:ext cx="7362037" cy="646603"/>
            <a:chOff x="881569" y="2219454"/>
            <a:chExt cx="7362037" cy="646603"/>
          </a:xfrm>
        </p:grpSpPr>
        <p:grpSp>
          <p:nvGrpSpPr>
            <p:cNvPr id="3194" name="Google Shape;3194;g1f5d965ad35_0_3168"/>
            <p:cNvGrpSpPr/>
            <p:nvPr/>
          </p:nvGrpSpPr>
          <p:grpSpPr>
            <a:xfrm>
              <a:off x="881569" y="2219454"/>
              <a:ext cx="397940" cy="646603"/>
              <a:chOff x="1400848" y="1624076"/>
              <a:chExt cx="560400" cy="910580"/>
            </a:xfrm>
          </p:grpSpPr>
          <p:grpSp>
            <p:nvGrpSpPr>
              <p:cNvPr id="3195" name="Google Shape;3195;g1f5d965ad35_0_3168"/>
              <p:cNvGrpSpPr/>
              <p:nvPr/>
            </p:nvGrpSpPr>
            <p:grpSpPr>
              <a:xfrm>
                <a:off x="1400848" y="1624076"/>
                <a:ext cx="560400" cy="825181"/>
                <a:chOff x="1342860" y="1647676"/>
                <a:chExt cx="560400" cy="825181"/>
              </a:xfrm>
            </p:grpSpPr>
            <p:sp>
              <p:nvSpPr>
                <p:cNvPr id="3196" name="Google Shape;3196;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97" name="Google Shape;3197;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98" name="Google Shape;3198;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99" name="Google Shape;3199;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00" name="Google Shape;3200;g1f5d965ad35_0_3168"/>
            <p:cNvGrpSpPr/>
            <p:nvPr/>
          </p:nvGrpSpPr>
          <p:grpSpPr>
            <a:xfrm>
              <a:off x="2622593" y="2219454"/>
              <a:ext cx="397940" cy="646603"/>
              <a:chOff x="1400848" y="1624076"/>
              <a:chExt cx="560400" cy="910580"/>
            </a:xfrm>
          </p:grpSpPr>
          <p:grpSp>
            <p:nvGrpSpPr>
              <p:cNvPr id="3201" name="Google Shape;3201;g1f5d965ad35_0_3168"/>
              <p:cNvGrpSpPr/>
              <p:nvPr/>
            </p:nvGrpSpPr>
            <p:grpSpPr>
              <a:xfrm>
                <a:off x="1400848" y="1624076"/>
                <a:ext cx="560400" cy="825181"/>
                <a:chOff x="1342860" y="1647676"/>
                <a:chExt cx="560400" cy="825181"/>
              </a:xfrm>
            </p:grpSpPr>
            <p:sp>
              <p:nvSpPr>
                <p:cNvPr id="3202" name="Google Shape;3202;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03" name="Google Shape;3203;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04" name="Google Shape;3204;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05" name="Google Shape;3205;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06" name="Google Shape;3206;g1f5d965ad35_0_3168"/>
            <p:cNvGrpSpPr/>
            <p:nvPr/>
          </p:nvGrpSpPr>
          <p:grpSpPr>
            <a:xfrm>
              <a:off x="4363617" y="2219454"/>
              <a:ext cx="397940" cy="646603"/>
              <a:chOff x="1400848" y="1624076"/>
              <a:chExt cx="560400" cy="910580"/>
            </a:xfrm>
          </p:grpSpPr>
          <p:grpSp>
            <p:nvGrpSpPr>
              <p:cNvPr id="3207" name="Google Shape;3207;g1f5d965ad35_0_3168"/>
              <p:cNvGrpSpPr/>
              <p:nvPr/>
            </p:nvGrpSpPr>
            <p:grpSpPr>
              <a:xfrm>
                <a:off x="1400848" y="1624076"/>
                <a:ext cx="560400" cy="825181"/>
                <a:chOff x="1342860" y="1647676"/>
                <a:chExt cx="560400" cy="825181"/>
              </a:xfrm>
            </p:grpSpPr>
            <p:sp>
              <p:nvSpPr>
                <p:cNvPr id="3208" name="Google Shape;3208;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09" name="Google Shape;3209;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10" name="Google Shape;3210;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11" name="Google Shape;3211;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12" name="Google Shape;3212;g1f5d965ad35_0_3168"/>
            <p:cNvGrpSpPr/>
            <p:nvPr/>
          </p:nvGrpSpPr>
          <p:grpSpPr>
            <a:xfrm>
              <a:off x="6104641" y="2219454"/>
              <a:ext cx="397940" cy="646603"/>
              <a:chOff x="1400848" y="1624076"/>
              <a:chExt cx="560400" cy="910580"/>
            </a:xfrm>
          </p:grpSpPr>
          <p:grpSp>
            <p:nvGrpSpPr>
              <p:cNvPr id="3213" name="Google Shape;3213;g1f5d965ad35_0_3168"/>
              <p:cNvGrpSpPr/>
              <p:nvPr/>
            </p:nvGrpSpPr>
            <p:grpSpPr>
              <a:xfrm>
                <a:off x="1400848" y="1624076"/>
                <a:ext cx="560400" cy="825181"/>
                <a:chOff x="1342860" y="1647676"/>
                <a:chExt cx="560400" cy="825181"/>
              </a:xfrm>
            </p:grpSpPr>
            <p:sp>
              <p:nvSpPr>
                <p:cNvPr id="3214" name="Google Shape;3214;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15" name="Google Shape;3215;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16" name="Google Shape;3216;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17" name="Google Shape;3217;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18" name="Google Shape;3218;g1f5d965ad35_0_3168"/>
            <p:cNvGrpSpPr/>
            <p:nvPr/>
          </p:nvGrpSpPr>
          <p:grpSpPr>
            <a:xfrm>
              <a:off x="7845666" y="2219454"/>
              <a:ext cx="397940" cy="646603"/>
              <a:chOff x="1400848" y="1624076"/>
              <a:chExt cx="560400" cy="910580"/>
            </a:xfrm>
          </p:grpSpPr>
          <p:grpSp>
            <p:nvGrpSpPr>
              <p:cNvPr id="3219" name="Google Shape;3219;g1f5d965ad35_0_3168"/>
              <p:cNvGrpSpPr/>
              <p:nvPr/>
            </p:nvGrpSpPr>
            <p:grpSpPr>
              <a:xfrm>
                <a:off x="1400848" y="1624076"/>
                <a:ext cx="560400" cy="825181"/>
                <a:chOff x="1342860" y="1647676"/>
                <a:chExt cx="560400" cy="825181"/>
              </a:xfrm>
            </p:grpSpPr>
            <p:sp>
              <p:nvSpPr>
                <p:cNvPr id="3220" name="Google Shape;3220;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21" name="Google Shape;3221;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22" name="Google Shape;3222;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23" name="Google Shape;3223;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224" name="Google Shape;3224;g1f5d965ad35_0_3168"/>
          <p:cNvSpPr txBox="1">
            <a:spLocks noGrp="1"/>
          </p:cNvSpPr>
          <p:nvPr>
            <p:ph type="body" idx="6"/>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5" name="Google Shape;3225;g1f5d965ad35_0_3168"/>
          <p:cNvSpPr txBox="1">
            <a:spLocks noGrp="1"/>
          </p:cNvSpPr>
          <p:nvPr>
            <p:ph type="body" idx="7"/>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6" name="Google Shape;3226;g1f5d965ad35_0_3168"/>
          <p:cNvSpPr txBox="1">
            <a:spLocks noGrp="1"/>
          </p:cNvSpPr>
          <p:nvPr>
            <p:ph type="body" idx="8"/>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7" name="Google Shape;3227;g1f5d965ad35_0_3168"/>
          <p:cNvSpPr txBox="1">
            <a:spLocks noGrp="1"/>
          </p:cNvSpPr>
          <p:nvPr>
            <p:ph type="body" idx="9"/>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8" name="Google Shape;3228;g1f5d965ad35_0_3168"/>
          <p:cNvSpPr txBox="1">
            <a:spLocks noGrp="1"/>
          </p:cNvSpPr>
          <p:nvPr>
            <p:ph type="body" idx="13"/>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3229"/>
        <p:cNvGrpSpPr/>
        <p:nvPr/>
      </p:nvGrpSpPr>
      <p:grpSpPr>
        <a:xfrm>
          <a:off x="0" y="0"/>
          <a:ext cx="0" cy="0"/>
          <a:chOff x="0" y="0"/>
          <a:chExt cx="0" cy="0"/>
        </a:xfrm>
      </p:grpSpPr>
      <p:pic>
        <p:nvPicPr>
          <p:cNvPr id="3230" name="Google Shape;3230;g1f5d965ad35_0_3244"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231" name="Google Shape;3231;g1f5d965ad35_0_324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32" name="Google Shape;3232;g1f5d965ad35_0_324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33" name="Google Shape;3233;g1f5d965ad35_0_3244"/>
          <p:cNvGrpSpPr/>
          <p:nvPr/>
        </p:nvGrpSpPr>
        <p:grpSpPr>
          <a:xfrm>
            <a:off x="2805107" y="1224942"/>
            <a:ext cx="3533760" cy="3185215"/>
            <a:chOff x="2801099" y="1114414"/>
            <a:chExt cx="3533760" cy="3185215"/>
          </a:xfrm>
        </p:grpSpPr>
        <p:grpSp>
          <p:nvGrpSpPr>
            <p:cNvPr id="3234" name="Google Shape;3234;g1f5d965ad35_0_3244"/>
            <p:cNvGrpSpPr/>
            <p:nvPr/>
          </p:nvGrpSpPr>
          <p:grpSpPr>
            <a:xfrm>
              <a:off x="2801099" y="1228944"/>
              <a:ext cx="3533760" cy="2955860"/>
              <a:chOff x="2801099" y="1066147"/>
              <a:chExt cx="3533760" cy="2955860"/>
            </a:xfrm>
          </p:grpSpPr>
          <p:grpSp>
            <p:nvGrpSpPr>
              <p:cNvPr id="3235" name="Google Shape;3235;g1f5d965ad35_0_3244"/>
              <p:cNvGrpSpPr/>
              <p:nvPr/>
            </p:nvGrpSpPr>
            <p:grpSpPr>
              <a:xfrm>
                <a:off x="6252959" y="1066147"/>
                <a:ext cx="81900" cy="2955860"/>
                <a:chOff x="6252959" y="1066147"/>
                <a:chExt cx="81900" cy="2955860"/>
              </a:xfrm>
            </p:grpSpPr>
            <p:sp>
              <p:nvSpPr>
                <p:cNvPr id="3236" name="Google Shape;3236;g1f5d965ad35_0_3244"/>
                <p:cNvSpPr/>
                <p:nvPr/>
              </p:nvSpPr>
              <p:spPr>
                <a:xfrm>
                  <a:off x="6252959" y="1784637"/>
                  <a:ext cx="81900" cy="819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37" name="Google Shape;3237;g1f5d965ad35_0_3244"/>
                <p:cNvSpPr/>
                <p:nvPr/>
              </p:nvSpPr>
              <p:spPr>
                <a:xfrm>
                  <a:off x="6252959" y="2503127"/>
                  <a:ext cx="81900" cy="8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38" name="Google Shape;3238;g1f5d965ad35_0_3244"/>
                <p:cNvSpPr/>
                <p:nvPr/>
              </p:nvSpPr>
              <p:spPr>
                <a:xfrm>
                  <a:off x="6252959" y="3221617"/>
                  <a:ext cx="81900" cy="819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39" name="Google Shape;3239;g1f5d965ad35_0_3244"/>
                <p:cNvSpPr/>
                <p:nvPr/>
              </p:nvSpPr>
              <p:spPr>
                <a:xfrm>
                  <a:off x="6252959" y="3940107"/>
                  <a:ext cx="81900" cy="819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0" name="Google Shape;3240;g1f5d965ad35_0_3244"/>
                <p:cNvSpPr/>
                <p:nvPr/>
              </p:nvSpPr>
              <p:spPr>
                <a:xfrm>
                  <a:off x="6252959" y="1066147"/>
                  <a:ext cx="81900" cy="81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41" name="Google Shape;3241;g1f5d965ad35_0_3244"/>
              <p:cNvGrpSpPr/>
              <p:nvPr/>
            </p:nvGrpSpPr>
            <p:grpSpPr>
              <a:xfrm>
                <a:off x="2801099" y="1066147"/>
                <a:ext cx="81900" cy="2955860"/>
                <a:chOff x="2801099" y="1066147"/>
                <a:chExt cx="81900" cy="2955860"/>
              </a:xfrm>
            </p:grpSpPr>
            <p:sp>
              <p:nvSpPr>
                <p:cNvPr id="3242" name="Google Shape;3242;g1f5d965ad35_0_3244"/>
                <p:cNvSpPr/>
                <p:nvPr/>
              </p:nvSpPr>
              <p:spPr>
                <a:xfrm>
                  <a:off x="2801099" y="1784637"/>
                  <a:ext cx="81900" cy="819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3" name="Google Shape;3243;g1f5d965ad35_0_3244"/>
                <p:cNvSpPr/>
                <p:nvPr/>
              </p:nvSpPr>
              <p:spPr>
                <a:xfrm>
                  <a:off x="2801099" y="2503127"/>
                  <a:ext cx="81900" cy="8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4" name="Google Shape;3244;g1f5d965ad35_0_3244"/>
                <p:cNvSpPr/>
                <p:nvPr/>
              </p:nvSpPr>
              <p:spPr>
                <a:xfrm>
                  <a:off x="2801099" y="3221617"/>
                  <a:ext cx="81900" cy="819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5" name="Google Shape;3245;g1f5d965ad35_0_3244"/>
                <p:cNvSpPr/>
                <p:nvPr/>
              </p:nvSpPr>
              <p:spPr>
                <a:xfrm>
                  <a:off x="2801099" y="3940107"/>
                  <a:ext cx="81900" cy="81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6" name="Google Shape;3246;g1f5d965ad35_0_3244"/>
                <p:cNvSpPr/>
                <p:nvPr/>
              </p:nvSpPr>
              <p:spPr>
                <a:xfrm>
                  <a:off x="2801099" y="1066147"/>
                  <a:ext cx="81900" cy="819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grpSp>
          <p:nvGrpSpPr>
            <p:cNvPr id="3247" name="Google Shape;3247;g1f5d965ad35_0_3244"/>
            <p:cNvGrpSpPr/>
            <p:nvPr/>
          </p:nvGrpSpPr>
          <p:grpSpPr>
            <a:xfrm>
              <a:off x="2975974" y="1114414"/>
              <a:ext cx="3184487" cy="3185215"/>
              <a:chOff x="2908735" y="1068601"/>
              <a:chExt cx="3326530" cy="3327290"/>
            </a:xfrm>
          </p:grpSpPr>
          <p:sp>
            <p:nvSpPr>
              <p:cNvPr id="3248" name="Google Shape;3248;g1f5d965ad35_0_3244"/>
              <p:cNvSpPr/>
              <p:nvPr/>
            </p:nvSpPr>
            <p:spPr>
              <a:xfrm>
                <a:off x="2908735" y="1068601"/>
                <a:ext cx="3326530" cy="3327290"/>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49" name="Google Shape;3249;g1f5d965ad35_0_3244"/>
              <p:cNvSpPr/>
              <p:nvPr/>
            </p:nvSpPr>
            <p:spPr>
              <a:xfrm>
                <a:off x="3510752" y="1490314"/>
                <a:ext cx="1060349" cy="1239952"/>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0" name="Google Shape;3250;g1f5d965ad35_0_3244"/>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1" name="Google Shape;3251;g1f5d965ad35_0_3244"/>
              <p:cNvSpPr/>
              <p:nvPr/>
            </p:nvSpPr>
            <p:spPr>
              <a:xfrm>
                <a:off x="3519391" y="2733867"/>
                <a:ext cx="1051710" cy="1244274"/>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2" name="Google Shape;3252;g1f5d965ad35_0_3244"/>
              <p:cNvSpPr/>
              <p:nvPr/>
            </p:nvSpPr>
            <p:spPr>
              <a:xfrm>
                <a:off x="4162942" y="1398533"/>
                <a:ext cx="806958"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3" name="Google Shape;3253;g1f5d965ad35_0_3244"/>
              <p:cNvSpPr/>
              <p:nvPr/>
            </p:nvSpPr>
            <p:spPr>
              <a:xfrm>
                <a:off x="3264202" y="2732066"/>
                <a:ext cx="1306180" cy="773125"/>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4" name="Google Shape;3254;g1f5d965ad35_0_3244"/>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5" name="Google Shape;3255;g1f5d965ad35_0_3244"/>
              <p:cNvSpPr/>
              <p:nvPr/>
            </p:nvSpPr>
            <p:spPr>
              <a:xfrm>
                <a:off x="4574699" y="2727029"/>
                <a:ext cx="1306900" cy="768807"/>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6" name="Google Shape;3256;g1f5d965ad35_0_3244"/>
              <p:cNvSpPr/>
              <p:nvPr/>
            </p:nvSpPr>
            <p:spPr>
              <a:xfrm>
                <a:off x="4572900" y="1485996"/>
                <a:ext cx="1052789" cy="1244274"/>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7" name="Google Shape;3257;g1f5d965ad35_0_3244"/>
              <p:cNvSpPr/>
              <p:nvPr/>
            </p:nvSpPr>
            <p:spPr>
              <a:xfrm>
                <a:off x="4574699" y="2733147"/>
                <a:ext cx="1059268" cy="1240672"/>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8" name="Google Shape;3258;g1f5d965ad35_0_3244"/>
              <p:cNvSpPr/>
              <p:nvPr/>
            </p:nvSpPr>
            <p:spPr>
              <a:xfrm>
                <a:off x="4174099" y="2733867"/>
                <a:ext cx="807678" cy="1332816"/>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9" name="Google Shape;3259;g1f5d965ad35_0_3244"/>
              <p:cNvSpPr/>
              <p:nvPr/>
            </p:nvSpPr>
            <p:spPr>
              <a:xfrm>
                <a:off x="4369541" y="1554021"/>
                <a:ext cx="405600" cy="40560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0" name="Google Shape;3260;g1f5d965ad35_0_3244"/>
              <p:cNvSpPr/>
              <p:nvPr/>
            </p:nvSpPr>
            <p:spPr>
              <a:xfrm>
                <a:off x="3770260" y="1712390"/>
                <a:ext cx="459988" cy="459269"/>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1" name="Google Shape;3261;g1f5d965ad35_0_3244"/>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2" name="Google Shape;3262;g1f5d965ad35_0_3244"/>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3" name="Google Shape;3263;g1f5d965ad35_0_3244"/>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4" name="Google Shape;3264;g1f5d965ad35_0_3244"/>
              <p:cNvSpPr/>
              <p:nvPr/>
            </p:nvSpPr>
            <p:spPr>
              <a:xfrm>
                <a:off x="4366301" y="3500155"/>
                <a:ext cx="405600" cy="40560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5" name="Google Shape;3265;g1f5d965ad35_0_3244"/>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6" name="Google Shape;3266;g1f5d965ad35_0_3244"/>
              <p:cNvSpPr/>
              <p:nvPr/>
            </p:nvSpPr>
            <p:spPr>
              <a:xfrm>
                <a:off x="5268641" y="2805132"/>
                <a:ext cx="454949" cy="454228"/>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7" name="Google Shape;3267;g1f5d965ad35_0_3244"/>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8" name="Google Shape;3268;g1f5d965ad35_0_3244"/>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9" name="Google Shape;3269;g1f5d965ad35_0_3244"/>
              <p:cNvSpPr/>
              <p:nvPr/>
            </p:nvSpPr>
            <p:spPr>
              <a:xfrm>
                <a:off x="3910179" y="2033807"/>
                <a:ext cx="1323642" cy="1396878"/>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569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0" name="Google Shape;3270;g1f5d965ad35_0_3244"/>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1" name="Google Shape;3271;g1f5d965ad35_0_3244"/>
              <p:cNvSpPr/>
              <p:nvPr/>
            </p:nvSpPr>
            <p:spPr>
              <a:xfrm>
                <a:off x="4717797" y="2279886"/>
                <a:ext cx="228873"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2" name="Google Shape;3272;g1f5d965ad35_0_3244"/>
              <p:cNvSpPr/>
              <p:nvPr/>
            </p:nvSpPr>
            <p:spPr>
              <a:xfrm>
                <a:off x="4191056" y="2282423"/>
                <a:ext cx="228631" cy="181261"/>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3" name="Google Shape;3273;g1f5d965ad35_0_3244"/>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4" name="Google Shape;3274;g1f5d965ad35_0_3244"/>
              <p:cNvSpPr/>
              <p:nvPr/>
            </p:nvSpPr>
            <p:spPr>
              <a:xfrm>
                <a:off x="4094739" y="2461992"/>
                <a:ext cx="109965" cy="261861"/>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5" name="Google Shape;3275;g1f5d965ad35_0_3244"/>
              <p:cNvSpPr/>
              <p:nvPr/>
            </p:nvSpPr>
            <p:spPr>
              <a:xfrm>
                <a:off x="4938447" y="2741738"/>
                <a:ext cx="110811" cy="258477"/>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6" name="Google Shape;3276;g1f5d965ad35_0_3244"/>
              <p:cNvSpPr/>
              <p:nvPr/>
            </p:nvSpPr>
            <p:spPr>
              <a:xfrm>
                <a:off x="4094742" y="2747174"/>
                <a:ext cx="113108" cy="259323"/>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7" name="Google Shape;3277;g1f5d965ad35_0_3244"/>
              <p:cNvSpPr/>
              <p:nvPr/>
            </p:nvSpPr>
            <p:spPr>
              <a:xfrm>
                <a:off x="4720940" y="3001909"/>
                <a:ext cx="227785" cy="179329"/>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8" name="Google Shape;3278;g1f5d965ad35_0_3244"/>
              <p:cNvSpPr/>
              <p:nvPr/>
            </p:nvSpPr>
            <p:spPr>
              <a:xfrm>
                <a:off x="4193596" y="3003842"/>
                <a:ext cx="231287" cy="179329"/>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9" name="Google Shape;3279;g1f5d965ad35_0_3244"/>
              <p:cNvSpPr/>
              <p:nvPr/>
            </p:nvSpPr>
            <p:spPr>
              <a:xfrm>
                <a:off x="4437686" y="3157542"/>
                <a:ext cx="269838"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grpSp>
      </p:grpSp>
      <p:sp>
        <p:nvSpPr>
          <p:cNvPr id="3280" name="Google Shape;3280;g1f5d965ad35_0_3244"/>
          <p:cNvSpPr txBox="1">
            <a:spLocks noGrp="1"/>
          </p:cNvSpPr>
          <p:nvPr>
            <p:ph type="body" idx="1"/>
          </p:nvPr>
        </p:nvSpPr>
        <p:spPr>
          <a:xfrm>
            <a:off x="562709" y="121959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1" name="Google Shape;3281;g1f5d965ad35_0_3244"/>
          <p:cNvSpPr txBox="1">
            <a:spLocks noGrp="1"/>
          </p:cNvSpPr>
          <p:nvPr>
            <p:ph type="body" idx="2"/>
          </p:nvPr>
        </p:nvSpPr>
        <p:spPr>
          <a:xfrm>
            <a:off x="562709" y="193808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2" name="Google Shape;3282;g1f5d965ad35_0_3244"/>
          <p:cNvSpPr txBox="1">
            <a:spLocks noGrp="1"/>
          </p:cNvSpPr>
          <p:nvPr>
            <p:ph type="body" idx="3"/>
          </p:nvPr>
        </p:nvSpPr>
        <p:spPr>
          <a:xfrm>
            <a:off x="562709" y="337506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3" name="Google Shape;3283;g1f5d965ad35_0_3244"/>
          <p:cNvSpPr txBox="1">
            <a:spLocks noGrp="1"/>
          </p:cNvSpPr>
          <p:nvPr>
            <p:ph type="body" idx="4"/>
          </p:nvPr>
        </p:nvSpPr>
        <p:spPr>
          <a:xfrm>
            <a:off x="562709" y="409355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4" name="Google Shape;3284;g1f5d965ad35_0_3244"/>
          <p:cNvSpPr txBox="1">
            <a:spLocks noGrp="1"/>
          </p:cNvSpPr>
          <p:nvPr>
            <p:ph type="body" idx="5"/>
          </p:nvPr>
        </p:nvSpPr>
        <p:spPr>
          <a:xfrm>
            <a:off x="562709" y="265657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5" name="Google Shape;3285;g1f5d965ad35_0_3244"/>
          <p:cNvSpPr txBox="1">
            <a:spLocks noGrp="1"/>
          </p:cNvSpPr>
          <p:nvPr>
            <p:ph type="body" idx="6"/>
          </p:nvPr>
        </p:nvSpPr>
        <p:spPr>
          <a:xfrm>
            <a:off x="6420898" y="121959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6" name="Google Shape;3286;g1f5d965ad35_0_3244"/>
          <p:cNvSpPr txBox="1">
            <a:spLocks noGrp="1"/>
          </p:cNvSpPr>
          <p:nvPr>
            <p:ph type="body" idx="7"/>
          </p:nvPr>
        </p:nvSpPr>
        <p:spPr>
          <a:xfrm>
            <a:off x="6420898" y="193808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7" name="Google Shape;3287;g1f5d965ad35_0_3244"/>
          <p:cNvSpPr txBox="1">
            <a:spLocks noGrp="1"/>
          </p:cNvSpPr>
          <p:nvPr>
            <p:ph type="body" idx="8"/>
          </p:nvPr>
        </p:nvSpPr>
        <p:spPr>
          <a:xfrm>
            <a:off x="6420898" y="337506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8" name="Google Shape;3288;g1f5d965ad35_0_3244"/>
          <p:cNvSpPr txBox="1">
            <a:spLocks noGrp="1"/>
          </p:cNvSpPr>
          <p:nvPr>
            <p:ph type="body" idx="9"/>
          </p:nvPr>
        </p:nvSpPr>
        <p:spPr>
          <a:xfrm>
            <a:off x="6420898" y="409355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9" name="Google Shape;3289;g1f5d965ad35_0_3244"/>
          <p:cNvSpPr txBox="1">
            <a:spLocks noGrp="1"/>
          </p:cNvSpPr>
          <p:nvPr>
            <p:ph type="body" idx="13"/>
          </p:nvPr>
        </p:nvSpPr>
        <p:spPr>
          <a:xfrm>
            <a:off x="6420898" y="265657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3290"/>
        <p:cNvGrpSpPr/>
        <p:nvPr/>
      </p:nvGrpSpPr>
      <p:grpSpPr>
        <a:xfrm>
          <a:off x="0" y="0"/>
          <a:ext cx="0" cy="0"/>
          <a:chOff x="0" y="0"/>
          <a:chExt cx="0" cy="0"/>
        </a:xfrm>
      </p:grpSpPr>
      <p:pic>
        <p:nvPicPr>
          <p:cNvPr id="3291" name="Google Shape;3291;g1f5d965ad35_0_330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292" name="Google Shape;3292;g1f5d965ad35_0_330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93" name="Google Shape;3293;g1f5d965ad35_0_330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3294"/>
        <p:cNvGrpSpPr/>
        <p:nvPr/>
      </p:nvGrpSpPr>
      <p:grpSpPr>
        <a:xfrm>
          <a:off x="0" y="0"/>
          <a:ext cx="0" cy="0"/>
          <a:chOff x="0" y="0"/>
          <a:chExt cx="0" cy="0"/>
        </a:xfrm>
      </p:grpSpPr>
      <p:sp>
        <p:nvSpPr>
          <p:cNvPr id="3295" name="Google Shape;3295;g1f5d965ad35_0_3309" descr="Background pattern&#10;&#10;Description automatically generated"/>
          <p:cNvSpPr/>
          <p:nvPr/>
        </p:nvSpPr>
        <p:spPr>
          <a:xfrm>
            <a:off x="0" y="0"/>
            <a:ext cx="9144000" cy="5143500"/>
          </a:xfrm>
          <a:prstGeom prst="rect">
            <a:avLst/>
          </a:prstGeom>
          <a:solidFill>
            <a:srgbClr val="FFFFFF"/>
          </a:solidFill>
          <a:ln>
            <a:noFill/>
          </a:ln>
        </p:spPr>
      </p:sp>
      <p:pic>
        <p:nvPicPr>
          <p:cNvPr id="3296" name="Google Shape;3296;g1f5d965ad35_0_330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297" name="Google Shape;3297;g1f5d965ad35_0_3309"/>
          <p:cNvGrpSpPr/>
          <p:nvPr/>
        </p:nvGrpSpPr>
        <p:grpSpPr>
          <a:xfrm>
            <a:off x="2263140" y="1653932"/>
            <a:ext cx="4747200" cy="831000"/>
            <a:chOff x="2263140" y="1779657"/>
            <a:chExt cx="4747200" cy="831000"/>
          </a:xfrm>
        </p:grpSpPr>
        <p:cxnSp>
          <p:nvCxnSpPr>
            <p:cNvPr id="3298" name="Google Shape;3298;g1f5d965ad35_0_3309"/>
            <p:cNvCxnSpPr/>
            <p:nvPr/>
          </p:nvCxnSpPr>
          <p:spPr>
            <a:xfrm>
              <a:off x="2263140" y="2042160"/>
              <a:ext cx="4747200" cy="0"/>
            </a:xfrm>
            <a:prstGeom prst="straightConnector1">
              <a:avLst/>
            </a:prstGeom>
            <a:noFill/>
            <a:ln w="19050" cap="flat" cmpd="sng">
              <a:solidFill>
                <a:schemeClr val="lt2"/>
              </a:solidFill>
              <a:prstDash val="solid"/>
              <a:round/>
              <a:headEnd type="none" w="sm" len="sm"/>
              <a:tailEnd type="none" w="sm" len="sm"/>
            </a:ln>
          </p:spPr>
        </p:cxnSp>
        <p:sp>
          <p:nvSpPr>
            <p:cNvPr id="3299" name="Google Shape;3299;g1f5d965ad35_0_3309"/>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3300" name="Google Shape;3300;g1f5d965ad35_0_3309"/>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3301"/>
        <p:cNvGrpSpPr/>
        <p:nvPr/>
      </p:nvGrpSpPr>
      <p:grpSpPr>
        <a:xfrm>
          <a:off x="0" y="0"/>
          <a:ext cx="0" cy="0"/>
          <a:chOff x="0" y="0"/>
          <a:chExt cx="0" cy="0"/>
        </a:xfrm>
      </p:grpSpPr>
      <p:sp>
        <p:nvSpPr>
          <p:cNvPr id="3302" name="Google Shape;3302;g1f5d965ad35_0_3316" descr="Background pattern&#10;&#10;Description automatically generated"/>
          <p:cNvSpPr/>
          <p:nvPr/>
        </p:nvSpPr>
        <p:spPr>
          <a:xfrm>
            <a:off x="0" y="0"/>
            <a:ext cx="9144000" cy="5143500"/>
          </a:xfrm>
          <a:prstGeom prst="rect">
            <a:avLst/>
          </a:prstGeom>
          <a:solidFill>
            <a:srgbClr val="FFFFFF"/>
          </a:solidFill>
          <a:ln>
            <a:noFill/>
          </a:ln>
        </p:spPr>
      </p:sp>
      <p:pic>
        <p:nvPicPr>
          <p:cNvPr id="3303" name="Google Shape;3303;g1f5d965ad35_0_3316"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304" name="Google Shape;3304;g1f5d965ad35_0_3316"/>
          <p:cNvGrpSpPr/>
          <p:nvPr/>
        </p:nvGrpSpPr>
        <p:grpSpPr>
          <a:xfrm>
            <a:off x="2263140" y="1653932"/>
            <a:ext cx="4747200" cy="831000"/>
            <a:chOff x="2263140" y="1779657"/>
            <a:chExt cx="4747200" cy="831000"/>
          </a:xfrm>
        </p:grpSpPr>
        <p:cxnSp>
          <p:nvCxnSpPr>
            <p:cNvPr id="3305" name="Google Shape;3305;g1f5d965ad35_0_3316"/>
            <p:cNvCxnSpPr/>
            <p:nvPr/>
          </p:nvCxnSpPr>
          <p:spPr>
            <a:xfrm>
              <a:off x="2263140" y="2042160"/>
              <a:ext cx="4747200" cy="0"/>
            </a:xfrm>
            <a:prstGeom prst="straightConnector1">
              <a:avLst/>
            </a:prstGeom>
            <a:noFill/>
            <a:ln w="19050" cap="flat" cmpd="sng">
              <a:solidFill>
                <a:srgbClr val="50AFE6"/>
              </a:solidFill>
              <a:prstDash val="solid"/>
              <a:round/>
              <a:headEnd type="none" w="sm" len="sm"/>
              <a:tailEnd type="none" w="sm" len="sm"/>
            </a:ln>
          </p:spPr>
        </p:cxnSp>
        <p:sp>
          <p:nvSpPr>
            <p:cNvPr id="3306" name="Google Shape;3306;g1f5d965ad35_0_3316"/>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3307" name="Google Shape;3307;g1f5d965ad35_0_3316"/>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3308"/>
        <p:cNvGrpSpPr/>
        <p:nvPr/>
      </p:nvGrpSpPr>
      <p:grpSpPr>
        <a:xfrm>
          <a:off x="0" y="0"/>
          <a:ext cx="0" cy="0"/>
          <a:chOff x="0" y="0"/>
          <a:chExt cx="0" cy="0"/>
        </a:xfrm>
      </p:grpSpPr>
      <p:sp>
        <p:nvSpPr>
          <p:cNvPr id="3309" name="Google Shape;3309;g1f5d965ad35_0_3323" descr="Background pattern&#10;&#10;Description automatically generated"/>
          <p:cNvSpPr/>
          <p:nvPr/>
        </p:nvSpPr>
        <p:spPr>
          <a:xfrm>
            <a:off x="0" y="0"/>
            <a:ext cx="9144000" cy="5143500"/>
          </a:xfrm>
          <a:prstGeom prst="rect">
            <a:avLst/>
          </a:prstGeom>
          <a:solidFill>
            <a:srgbClr val="FFFFFF"/>
          </a:solidFill>
          <a:ln>
            <a:noFill/>
          </a:ln>
        </p:spPr>
      </p:sp>
      <p:pic>
        <p:nvPicPr>
          <p:cNvPr id="3310" name="Google Shape;3310;g1f5d965ad35_0_332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311" name="Google Shape;3311;g1f5d965ad35_0_3323"/>
          <p:cNvGrpSpPr/>
          <p:nvPr/>
        </p:nvGrpSpPr>
        <p:grpSpPr>
          <a:xfrm>
            <a:off x="2263140" y="1653932"/>
            <a:ext cx="4747200" cy="831000"/>
            <a:chOff x="2263140" y="1779657"/>
            <a:chExt cx="4747200" cy="831000"/>
          </a:xfrm>
        </p:grpSpPr>
        <p:cxnSp>
          <p:nvCxnSpPr>
            <p:cNvPr id="3312" name="Google Shape;3312;g1f5d965ad35_0_3323"/>
            <p:cNvCxnSpPr/>
            <p:nvPr/>
          </p:nvCxnSpPr>
          <p:spPr>
            <a:xfrm>
              <a:off x="2263140" y="2042160"/>
              <a:ext cx="4747200" cy="0"/>
            </a:xfrm>
            <a:prstGeom prst="straightConnector1">
              <a:avLst/>
            </a:prstGeom>
            <a:noFill/>
            <a:ln w="19050" cap="flat" cmpd="sng">
              <a:solidFill>
                <a:schemeClr val="accent2"/>
              </a:solidFill>
              <a:prstDash val="solid"/>
              <a:round/>
              <a:headEnd type="none" w="sm" len="sm"/>
              <a:tailEnd type="none" w="sm" len="sm"/>
            </a:ln>
          </p:spPr>
        </p:cxnSp>
        <p:sp>
          <p:nvSpPr>
            <p:cNvPr id="3313" name="Google Shape;3313;g1f5d965ad35_0_3323"/>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3314" name="Google Shape;3314;g1f5d965ad35_0_3323"/>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3315"/>
        <p:cNvGrpSpPr/>
        <p:nvPr/>
      </p:nvGrpSpPr>
      <p:grpSpPr>
        <a:xfrm>
          <a:off x="0" y="0"/>
          <a:ext cx="0" cy="0"/>
          <a:chOff x="0" y="0"/>
          <a:chExt cx="0" cy="0"/>
        </a:xfrm>
      </p:grpSpPr>
      <p:sp>
        <p:nvSpPr>
          <p:cNvPr id="3316" name="Google Shape;3316;g1f5d965ad35_0_3330" descr="Background pattern&#10;&#10;Description automatically generated"/>
          <p:cNvSpPr/>
          <p:nvPr/>
        </p:nvSpPr>
        <p:spPr>
          <a:xfrm>
            <a:off x="0" y="0"/>
            <a:ext cx="9144000" cy="5143500"/>
          </a:xfrm>
          <a:prstGeom prst="rect">
            <a:avLst/>
          </a:prstGeom>
          <a:solidFill>
            <a:srgbClr val="FFFFFF"/>
          </a:solidFill>
          <a:ln>
            <a:noFill/>
          </a:ln>
        </p:spPr>
      </p:sp>
      <p:pic>
        <p:nvPicPr>
          <p:cNvPr id="3317" name="Google Shape;3317;g1f5d965ad35_0_333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318" name="Google Shape;3318;g1f5d965ad35_0_3330"/>
          <p:cNvGrpSpPr/>
          <p:nvPr/>
        </p:nvGrpSpPr>
        <p:grpSpPr>
          <a:xfrm>
            <a:off x="1403060" y="1183590"/>
            <a:ext cx="6337800" cy="1569900"/>
            <a:chOff x="1492092" y="1002130"/>
            <a:chExt cx="6337800" cy="1569900"/>
          </a:xfrm>
        </p:grpSpPr>
        <p:cxnSp>
          <p:nvCxnSpPr>
            <p:cNvPr id="3319" name="Google Shape;3319;g1f5d965ad35_0_3330"/>
            <p:cNvCxnSpPr/>
            <p:nvPr/>
          </p:nvCxnSpPr>
          <p:spPr>
            <a:xfrm>
              <a:off x="1492092" y="1449493"/>
              <a:ext cx="6337800" cy="0"/>
            </a:xfrm>
            <a:prstGeom prst="straightConnector1">
              <a:avLst/>
            </a:prstGeom>
            <a:noFill/>
            <a:ln w="12700" cap="flat" cmpd="sng">
              <a:solidFill>
                <a:srgbClr val="D8D8D8"/>
              </a:solidFill>
              <a:prstDash val="solid"/>
              <a:round/>
              <a:headEnd type="none" w="sm" len="sm"/>
              <a:tailEnd type="none" w="sm" len="sm"/>
            </a:ln>
          </p:spPr>
        </p:cxnSp>
        <p:sp>
          <p:nvSpPr>
            <p:cNvPr id="3320" name="Google Shape;3320;g1f5d965ad35_0_3330"/>
            <p:cNvSpPr txBox="1"/>
            <p:nvPr/>
          </p:nvSpPr>
          <p:spPr>
            <a:xfrm>
              <a:off x="4302597" y="1002130"/>
              <a:ext cx="717000" cy="15699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3321" name="Google Shape;3321;g1f5d965ad35_0_3330"/>
          <p:cNvGrpSpPr/>
          <p:nvPr/>
        </p:nvGrpSpPr>
        <p:grpSpPr>
          <a:xfrm>
            <a:off x="1492092" y="3662045"/>
            <a:ext cx="6159900" cy="71100"/>
            <a:chOff x="2145983" y="2931954"/>
            <a:chExt cx="6159900" cy="71100"/>
          </a:xfrm>
        </p:grpSpPr>
        <p:sp>
          <p:nvSpPr>
            <p:cNvPr id="3322" name="Google Shape;3322;g1f5d965ad35_0_3330"/>
            <p:cNvSpPr/>
            <p:nvPr/>
          </p:nvSpPr>
          <p:spPr>
            <a:xfrm>
              <a:off x="2145983" y="2931954"/>
              <a:ext cx="6159900" cy="7110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23" name="Google Shape;3323;g1f5d965ad35_0_3330"/>
            <p:cNvSpPr/>
            <p:nvPr/>
          </p:nvSpPr>
          <p:spPr>
            <a:xfrm>
              <a:off x="3869954" y="2931954"/>
              <a:ext cx="2712000" cy="7110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324" name="Google Shape;3324;g1f5d965ad35_0_3330"/>
          <p:cNvSpPr txBox="1">
            <a:spLocks noGrp="1"/>
          </p:cNvSpPr>
          <p:nvPr>
            <p:ph type="body" idx="1"/>
          </p:nvPr>
        </p:nvSpPr>
        <p:spPr>
          <a:xfrm>
            <a:off x="571500" y="2030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3325"/>
        <p:cNvGrpSpPr/>
        <p:nvPr/>
      </p:nvGrpSpPr>
      <p:grpSpPr>
        <a:xfrm>
          <a:off x="0" y="0"/>
          <a:ext cx="0" cy="0"/>
          <a:chOff x="0" y="0"/>
          <a:chExt cx="0" cy="0"/>
        </a:xfrm>
      </p:grpSpPr>
      <p:grpSp>
        <p:nvGrpSpPr>
          <p:cNvPr id="3326" name="Google Shape;3326;g1f5d965ad35_0_3340"/>
          <p:cNvGrpSpPr/>
          <p:nvPr/>
        </p:nvGrpSpPr>
        <p:grpSpPr>
          <a:xfrm>
            <a:off x="444" y="0"/>
            <a:ext cx="9143558" cy="5143500"/>
            <a:chOff x="444" y="317809"/>
            <a:chExt cx="9143558" cy="5143500"/>
          </a:xfrm>
        </p:grpSpPr>
        <p:pic>
          <p:nvPicPr>
            <p:cNvPr id="3327" name="Google Shape;3327;g1f5d965ad35_0_3340"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28" name="Google Shape;3328;g1f5d965ad35_0_3340"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29" name="Google Shape;3329;g1f5d965ad35_0_3340"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330" name="Google Shape;3330;g1f5d965ad35_0_3340"/>
          <p:cNvGrpSpPr/>
          <p:nvPr/>
        </p:nvGrpSpPr>
        <p:grpSpPr>
          <a:xfrm>
            <a:off x="904014" y="1546992"/>
            <a:ext cx="7498224" cy="2134087"/>
            <a:chOff x="822734" y="1506352"/>
            <a:chExt cx="7498224" cy="2134087"/>
          </a:xfrm>
        </p:grpSpPr>
        <p:sp>
          <p:nvSpPr>
            <p:cNvPr id="3331" name="Google Shape;3331;g1f5d965ad35_0_3340"/>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32" name="Google Shape;3332;g1f5d965ad35_0_3340"/>
            <p:cNvGrpSpPr/>
            <p:nvPr/>
          </p:nvGrpSpPr>
          <p:grpSpPr>
            <a:xfrm>
              <a:off x="822734" y="1506352"/>
              <a:ext cx="7394841" cy="2000585"/>
              <a:chOff x="1565910" y="1469153"/>
              <a:chExt cx="6082284" cy="2049780"/>
            </a:xfrm>
          </p:grpSpPr>
          <p:sp>
            <p:nvSpPr>
              <p:cNvPr id="3333" name="Google Shape;3333;g1f5d965ad35_0_3340"/>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34" name="Google Shape;3334;g1f5d965ad35_0_3340"/>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335" name="Google Shape;3335;g1f5d965ad35_0_3340"/>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3336"/>
        <p:cNvGrpSpPr/>
        <p:nvPr/>
      </p:nvGrpSpPr>
      <p:grpSpPr>
        <a:xfrm>
          <a:off x="0" y="0"/>
          <a:ext cx="0" cy="0"/>
          <a:chOff x="0" y="0"/>
          <a:chExt cx="0" cy="0"/>
        </a:xfrm>
      </p:grpSpPr>
      <p:grpSp>
        <p:nvGrpSpPr>
          <p:cNvPr id="3337" name="Google Shape;3337;g1f5d965ad35_0_3351"/>
          <p:cNvGrpSpPr/>
          <p:nvPr/>
        </p:nvGrpSpPr>
        <p:grpSpPr>
          <a:xfrm>
            <a:off x="444" y="0"/>
            <a:ext cx="9143558" cy="5143500"/>
            <a:chOff x="444" y="317809"/>
            <a:chExt cx="9143558" cy="5143500"/>
          </a:xfrm>
        </p:grpSpPr>
        <p:pic>
          <p:nvPicPr>
            <p:cNvPr id="3338" name="Google Shape;3338;g1f5d965ad35_0_3351"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39" name="Google Shape;3339;g1f5d965ad35_0_3351"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40" name="Google Shape;3340;g1f5d965ad35_0_3351"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341" name="Google Shape;3341;g1f5d965ad35_0_3351"/>
          <p:cNvGrpSpPr/>
          <p:nvPr/>
        </p:nvGrpSpPr>
        <p:grpSpPr>
          <a:xfrm>
            <a:off x="904014" y="1546992"/>
            <a:ext cx="7498224" cy="2134087"/>
            <a:chOff x="822734" y="1506352"/>
            <a:chExt cx="7498224" cy="2134087"/>
          </a:xfrm>
        </p:grpSpPr>
        <p:sp>
          <p:nvSpPr>
            <p:cNvPr id="3342" name="Google Shape;3342;g1f5d965ad35_0_3351"/>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43" name="Google Shape;3343;g1f5d965ad35_0_3351"/>
            <p:cNvGrpSpPr/>
            <p:nvPr/>
          </p:nvGrpSpPr>
          <p:grpSpPr>
            <a:xfrm>
              <a:off x="822734" y="1506352"/>
              <a:ext cx="7394841" cy="2000585"/>
              <a:chOff x="1565910" y="1469153"/>
              <a:chExt cx="6082284" cy="2049780"/>
            </a:xfrm>
          </p:grpSpPr>
          <p:sp>
            <p:nvSpPr>
              <p:cNvPr id="3344" name="Google Shape;3344;g1f5d965ad35_0_3351"/>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45" name="Google Shape;3345;g1f5d965ad35_0_3351"/>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346" name="Google Shape;3346;g1f5d965ad35_0_3351"/>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rotWithShape="1">
          <a:blip r:embed="rId2">
            <a:alphaModFix/>
          </a:blip>
          <a:srcRect r="11110"/>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rotWithShape="1">
          <a:blip r:embed="rId3">
            <a:alphaModFix/>
          </a:blip>
          <a:src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3347"/>
        <p:cNvGrpSpPr/>
        <p:nvPr/>
      </p:nvGrpSpPr>
      <p:grpSpPr>
        <a:xfrm>
          <a:off x="0" y="0"/>
          <a:ext cx="0" cy="0"/>
          <a:chOff x="0" y="0"/>
          <a:chExt cx="0" cy="0"/>
        </a:xfrm>
      </p:grpSpPr>
      <p:grpSp>
        <p:nvGrpSpPr>
          <p:cNvPr id="3348" name="Google Shape;3348;g1f5d965ad35_0_3362"/>
          <p:cNvGrpSpPr/>
          <p:nvPr/>
        </p:nvGrpSpPr>
        <p:grpSpPr>
          <a:xfrm>
            <a:off x="444" y="0"/>
            <a:ext cx="9143558" cy="5143500"/>
            <a:chOff x="444" y="317809"/>
            <a:chExt cx="9143558" cy="5143500"/>
          </a:xfrm>
        </p:grpSpPr>
        <p:pic>
          <p:nvPicPr>
            <p:cNvPr id="3349" name="Google Shape;3349;g1f5d965ad35_0_3362"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50" name="Google Shape;3350;g1f5d965ad35_0_3362"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51" name="Google Shape;3351;g1f5d965ad35_0_3362"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352" name="Google Shape;3352;g1f5d965ad35_0_3362"/>
          <p:cNvGrpSpPr/>
          <p:nvPr/>
        </p:nvGrpSpPr>
        <p:grpSpPr>
          <a:xfrm>
            <a:off x="904014" y="1546992"/>
            <a:ext cx="7498224" cy="2134087"/>
            <a:chOff x="822734" y="1506352"/>
            <a:chExt cx="7498224" cy="2134087"/>
          </a:xfrm>
        </p:grpSpPr>
        <p:sp>
          <p:nvSpPr>
            <p:cNvPr id="3353" name="Google Shape;3353;g1f5d965ad35_0_3362"/>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54" name="Google Shape;3354;g1f5d965ad35_0_3362"/>
            <p:cNvGrpSpPr/>
            <p:nvPr/>
          </p:nvGrpSpPr>
          <p:grpSpPr>
            <a:xfrm>
              <a:off x="822734" y="1506352"/>
              <a:ext cx="7394841" cy="2000585"/>
              <a:chOff x="1565910" y="1469153"/>
              <a:chExt cx="6082284" cy="2049780"/>
            </a:xfrm>
          </p:grpSpPr>
          <p:sp>
            <p:nvSpPr>
              <p:cNvPr id="3355" name="Google Shape;3355;g1f5d965ad35_0_3362"/>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56" name="Google Shape;3356;g1f5d965ad35_0_3362"/>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357" name="Google Shape;3357;g1f5d965ad35_0_3362"/>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3358"/>
        <p:cNvGrpSpPr/>
        <p:nvPr/>
      </p:nvGrpSpPr>
      <p:grpSpPr>
        <a:xfrm>
          <a:off x="0" y="0"/>
          <a:ext cx="0" cy="0"/>
          <a:chOff x="0" y="0"/>
          <a:chExt cx="0" cy="0"/>
        </a:xfrm>
      </p:grpSpPr>
      <p:grpSp>
        <p:nvGrpSpPr>
          <p:cNvPr id="3359" name="Google Shape;3359;g1f5d965ad35_0_3373"/>
          <p:cNvGrpSpPr/>
          <p:nvPr/>
        </p:nvGrpSpPr>
        <p:grpSpPr>
          <a:xfrm>
            <a:off x="444" y="0"/>
            <a:ext cx="9143558" cy="5143500"/>
            <a:chOff x="444" y="317809"/>
            <a:chExt cx="9143558" cy="5143500"/>
          </a:xfrm>
        </p:grpSpPr>
        <p:pic>
          <p:nvPicPr>
            <p:cNvPr id="3360" name="Google Shape;3360;g1f5d965ad35_0_3373"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61" name="Google Shape;3361;g1f5d965ad35_0_3373"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62" name="Google Shape;3362;g1f5d965ad35_0_3373"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363" name="Google Shape;3363;g1f5d965ad35_0_3373"/>
          <p:cNvSpPr/>
          <p:nvPr/>
        </p:nvSpPr>
        <p:spPr>
          <a:xfrm>
            <a:off x="1893911" y="1825943"/>
            <a:ext cx="5027400" cy="1212600"/>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4" name="Google Shape;3364;g1f5d965ad35_0_3373"/>
          <p:cNvSpPr/>
          <p:nvPr/>
        </p:nvSpPr>
        <p:spPr>
          <a:xfrm>
            <a:off x="2222565" y="2127950"/>
            <a:ext cx="5027400" cy="1212600"/>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5" name="Google Shape;3365;g1f5d965ad35_0_3373"/>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66" name="Google Shape;3366;g1f5d965ad35_0_3373"/>
          <p:cNvGrpSpPr/>
          <p:nvPr/>
        </p:nvGrpSpPr>
        <p:grpSpPr>
          <a:xfrm>
            <a:off x="1985011" y="1602036"/>
            <a:ext cx="502800" cy="45600"/>
            <a:chOff x="1985011" y="1602036"/>
            <a:chExt cx="502800" cy="45600"/>
          </a:xfrm>
        </p:grpSpPr>
        <p:sp>
          <p:nvSpPr>
            <p:cNvPr id="3367" name="Google Shape;3367;g1f5d965ad35_0_3373"/>
            <p:cNvSpPr/>
            <p:nvPr/>
          </p:nvSpPr>
          <p:spPr>
            <a:xfrm>
              <a:off x="19850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8" name="Google Shape;3368;g1f5d965ad35_0_3373"/>
            <p:cNvSpPr/>
            <p:nvPr/>
          </p:nvSpPr>
          <p:spPr>
            <a:xfrm>
              <a:off x="21374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9" name="Google Shape;3369;g1f5d965ad35_0_3373"/>
            <p:cNvSpPr/>
            <p:nvPr/>
          </p:nvSpPr>
          <p:spPr>
            <a:xfrm>
              <a:off x="22898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0" name="Google Shape;3370;g1f5d965ad35_0_3373"/>
            <p:cNvSpPr/>
            <p:nvPr/>
          </p:nvSpPr>
          <p:spPr>
            <a:xfrm>
              <a:off x="24422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371" name="Google Shape;3371;g1f5d965ad35_0_3373"/>
          <p:cNvGrpSpPr/>
          <p:nvPr/>
        </p:nvGrpSpPr>
        <p:grpSpPr>
          <a:xfrm>
            <a:off x="6656071" y="3518606"/>
            <a:ext cx="502800" cy="45600"/>
            <a:chOff x="6656071" y="3518606"/>
            <a:chExt cx="502800" cy="45600"/>
          </a:xfrm>
        </p:grpSpPr>
        <p:sp>
          <p:nvSpPr>
            <p:cNvPr id="3372" name="Google Shape;3372;g1f5d965ad35_0_3373"/>
            <p:cNvSpPr/>
            <p:nvPr/>
          </p:nvSpPr>
          <p:spPr>
            <a:xfrm>
              <a:off x="66560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3" name="Google Shape;3373;g1f5d965ad35_0_3373"/>
            <p:cNvSpPr/>
            <p:nvPr/>
          </p:nvSpPr>
          <p:spPr>
            <a:xfrm>
              <a:off x="68084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4" name="Google Shape;3374;g1f5d965ad35_0_3373"/>
            <p:cNvSpPr/>
            <p:nvPr/>
          </p:nvSpPr>
          <p:spPr>
            <a:xfrm>
              <a:off x="69608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5" name="Google Shape;3375;g1f5d965ad35_0_3373"/>
            <p:cNvSpPr/>
            <p:nvPr/>
          </p:nvSpPr>
          <p:spPr>
            <a:xfrm>
              <a:off x="71132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376" name="Google Shape;3376;g1f5d965ad35_0_3373"/>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3377"/>
        <p:cNvGrpSpPr/>
        <p:nvPr/>
      </p:nvGrpSpPr>
      <p:grpSpPr>
        <a:xfrm>
          <a:off x="0" y="0"/>
          <a:ext cx="0" cy="0"/>
          <a:chOff x="0" y="0"/>
          <a:chExt cx="0" cy="0"/>
        </a:xfrm>
      </p:grpSpPr>
      <p:grpSp>
        <p:nvGrpSpPr>
          <p:cNvPr id="3378" name="Google Shape;3378;g1f5d965ad35_0_3392"/>
          <p:cNvGrpSpPr/>
          <p:nvPr/>
        </p:nvGrpSpPr>
        <p:grpSpPr>
          <a:xfrm>
            <a:off x="444" y="0"/>
            <a:ext cx="9143558" cy="5143500"/>
            <a:chOff x="444" y="317809"/>
            <a:chExt cx="9143558" cy="5143500"/>
          </a:xfrm>
        </p:grpSpPr>
        <p:pic>
          <p:nvPicPr>
            <p:cNvPr id="3379" name="Google Shape;3379;g1f5d965ad35_0_3392"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80" name="Google Shape;3380;g1f5d965ad35_0_3392"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81" name="Google Shape;3381;g1f5d965ad35_0_3392"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382" name="Google Shape;3382;g1f5d965ad35_0_3392"/>
          <p:cNvSpPr/>
          <p:nvPr/>
        </p:nvSpPr>
        <p:spPr>
          <a:xfrm>
            <a:off x="1893911" y="1825943"/>
            <a:ext cx="5027400" cy="1212600"/>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3" name="Google Shape;3383;g1f5d965ad35_0_3392"/>
          <p:cNvSpPr/>
          <p:nvPr/>
        </p:nvSpPr>
        <p:spPr>
          <a:xfrm>
            <a:off x="2222565" y="2127950"/>
            <a:ext cx="5027400" cy="1212600"/>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4" name="Google Shape;3384;g1f5d965ad35_0_3392"/>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85" name="Google Shape;3385;g1f5d965ad35_0_3392"/>
          <p:cNvGrpSpPr/>
          <p:nvPr/>
        </p:nvGrpSpPr>
        <p:grpSpPr>
          <a:xfrm>
            <a:off x="1985011" y="1602036"/>
            <a:ext cx="502800" cy="45600"/>
            <a:chOff x="1985011" y="1602036"/>
            <a:chExt cx="502800" cy="45600"/>
          </a:xfrm>
        </p:grpSpPr>
        <p:sp>
          <p:nvSpPr>
            <p:cNvPr id="3386" name="Google Shape;3386;g1f5d965ad35_0_3392"/>
            <p:cNvSpPr/>
            <p:nvPr/>
          </p:nvSpPr>
          <p:spPr>
            <a:xfrm>
              <a:off x="19850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7" name="Google Shape;3387;g1f5d965ad35_0_3392"/>
            <p:cNvSpPr/>
            <p:nvPr/>
          </p:nvSpPr>
          <p:spPr>
            <a:xfrm>
              <a:off x="21374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8" name="Google Shape;3388;g1f5d965ad35_0_3392"/>
            <p:cNvSpPr/>
            <p:nvPr/>
          </p:nvSpPr>
          <p:spPr>
            <a:xfrm>
              <a:off x="22898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9" name="Google Shape;3389;g1f5d965ad35_0_3392"/>
            <p:cNvSpPr/>
            <p:nvPr/>
          </p:nvSpPr>
          <p:spPr>
            <a:xfrm>
              <a:off x="24422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390" name="Google Shape;3390;g1f5d965ad35_0_3392"/>
          <p:cNvGrpSpPr/>
          <p:nvPr/>
        </p:nvGrpSpPr>
        <p:grpSpPr>
          <a:xfrm>
            <a:off x="6656071" y="3518606"/>
            <a:ext cx="502800" cy="45600"/>
            <a:chOff x="6656071" y="3518606"/>
            <a:chExt cx="502800" cy="45600"/>
          </a:xfrm>
        </p:grpSpPr>
        <p:sp>
          <p:nvSpPr>
            <p:cNvPr id="3391" name="Google Shape;3391;g1f5d965ad35_0_3392"/>
            <p:cNvSpPr/>
            <p:nvPr/>
          </p:nvSpPr>
          <p:spPr>
            <a:xfrm>
              <a:off x="66560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92" name="Google Shape;3392;g1f5d965ad35_0_3392"/>
            <p:cNvSpPr/>
            <p:nvPr/>
          </p:nvSpPr>
          <p:spPr>
            <a:xfrm>
              <a:off x="68084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93" name="Google Shape;3393;g1f5d965ad35_0_3392"/>
            <p:cNvSpPr/>
            <p:nvPr/>
          </p:nvSpPr>
          <p:spPr>
            <a:xfrm>
              <a:off x="69608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94" name="Google Shape;3394;g1f5d965ad35_0_3392"/>
            <p:cNvSpPr/>
            <p:nvPr/>
          </p:nvSpPr>
          <p:spPr>
            <a:xfrm>
              <a:off x="71132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395" name="Google Shape;3395;g1f5d965ad35_0_3392"/>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3396"/>
        <p:cNvGrpSpPr/>
        <p:nvPr/>
      </p:nvGrpSpPr>
      <p:grpSpPr>
        <a:xfrm>
          <a:off x="0" y="0"/>
          <a:ext cx="0" cy="0"/>
          <a:chOff x="0" y="0"/>
          <a:chExt cx="0" cy="0"/>
        </a:xfrm>
      </p:grpSpPr>
      <p:grpSp>
        <p:nvGrpSpPr>
          <p:cNvPr id="3397" name="Google Shape;3397;g1f5d965ad35_0_3411"/>
          <p:cNvGrpSpPr/>
          <p:nvPr/>
        </p:nvGrpSpPr>
        <p:grpSpPr>
          <a:xfrm>
            <a:off x="444" y="0"/>
            <a:ext cx="9143558" cy="5143500"/>
            <a:chOff x="444" y="317809"/>
            <a:chExt cx="9143558" cy="5143500"/>
          </a:xfrm>
        </p:grpSpPr>
        <p:pic>
          <p:nvPicPr>
            <p:cNvPr id="3398" name="Google Shape;3398;g1f5d965ad35_0_3411"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99" name="Google Shape;3399;g1f5d965ad35_0_3411"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400" name="Google Shape;3400;g1f5d965ad35_0_3411"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401" name="Google Shape;3401;g1f5d965ad35_0_3411"/>
          <p:cNvSpPr/>
          <p:nvPr/>
        </p:nvSpPr>
        <p:spPr>
          <a:xfrm>
            <a:off x="1893911" y="1825943"/>
            <a:ext cx="5027400" cy="1212600"/>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2" name="Google Shape;3402;g1f5d965ad35_0_3411"/>
          <p:cNvSpPr/>
          <p:nvPr/>
        </p:nvSpPr>
        <p:spPr>
          <a:xfrm>
            <a:off x="2222565" y="2127950"/>
            <a:ext cx="5027400" cy="1212600"/>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3" name="Google Shape;3403;g1f5d965ad35_0_3411"/>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404" name="Google Shape;3404;g1f5d965ad35_0_3411"/>
          <p:cNvGrpSpPr/>
          <p:nvPr/>
        </p:nvGrpSpPr>
        <p:grpSpPr>
          <a:xfrm>
            <a:off x="1985011" y="1602036"/>
            <a:ext cx="502800" cy="45600"/>
            <a:chOff x="1985011" y="1602036"/>
            <a:chExt cx="502800" cy="45600"/>
          </a:xfrm>
        </p:grpSpPr>
        <p:sp>
          <p:nvSpPr>
            <p:cNvPr id="3405" name="Google Shape;3405;g1f5d965ad35_0_3411"/>
            <p:cNvSpPr/>
            <p:nvPr/>
          </p:nvSpPr>
          <p:spPr>
            <a:xfrm>
              <a:off x="19850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6" name="Google Shape;3406;g1f5d965ad35_0_3411"/>
            <p:cNvSpPr/>
            <p:nvPr/>
          </p:nvSpPr>
          <p:spPr>
            <a:xfrm>
              <a:off x="21374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7" name="Google Shape;3407;g1f5d965ad35_0_3411"/>
            <p:cNvSpPr/>
            <p:nvPr/>
          </p:nvSpPr>
          <p:spPr>
            <a:xfrm>
              <a:off x="22898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8" name="Google Shape;3408;g1f5d965ad35_0_3411"/>
            <p:cNvSpPr/>
            <p:nvPr/>
          </p:nvSpPr>
          <p:spPr>
            <a:xfrm>
              <a:off x="24422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409" name="Google Shape;3409;g1f5d965ad35_0_3411"/>
          <p:cNvGrpSpPr/>
          <p:nvPr/>
        </p:nvGrpSpPr>
        <p:grpSpPr>
          <a:xfrm>
            <a:off x="6656071" y="3518606"/>
            <a:ext cx="502800" cy="45600"/>
            <a:chOff x="6656071" y="3518606"/>
            <a:chExt cx="502800" cy="45600"/>
          </a:xfrm>
        </p:grpSpPr>
        <p:sp>
          <p:nvSpPr>
            <p:cNvPr id="3410" name="Google Shape;3410;g1f5d965ad35_0_3411"/>
            <p:cNvSpPr/>
            <p:nvPr/>
          </p:nvSpPr>
          <p:spPr>
            <a:xfrm>
              <a:off x="66560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11" name="Google Shape;3411;g1f5d965ad35_0_3411"/>
            <p:cNvSpPr/>
            <p:nvPr/>
          </p:nvSpPr>
          <p:spPr>
            <a:xfrm>
              <a:off x="68084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12" name="Google Shape;3412;g1f5d965ad35_0_3411"/>
            <p:cNvSpPr/>
            <p:nvPr/>
          </p:nvSpPr>
          <p:spPr>
            <a:xfrm>
              <a:off x="69608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13" name="Google Shape;3413;g1f5d965ad35_0_3411"/>
            <p:cNvSpPr/>
            <p:nvPr/>
          </p:nvSpPr>
          <p:spPr>
            <a:xfrm>
              <a:off x="71132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414" name="Google Shape;3414;g1f5d965ad35_0_3411"/>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matchingName="Caption">
  <p:cSld name="1_Caption IiI8m4ekx8A=">
    <p:spTree>
      <p:nvGrpSpPr>
        <p:cNvPr id="1" name="Shape 3415"/>
        <p:cNvGrpSpPr/>
        <p:nvPr/>
      </p:nvGrpSpPr>
      <p:grpSpPr>
        <a:xfrm>
          <a:off x="0" y="0"/>
          <a:ext cx="0" cy="0"/>
          <a:chOff x="0" y="0"/>
          <a:chExt cx="0" cy="0"/>
        </a:xfrm>
      </p:grpSpPr>
      <p:sp>
        <p:nvSpPr>
          <p:cNvPr id="3416" name="Google Shape;3416;g1f5d965ad35_0_3430" descr="Background pattern&#10;&#10;Description automatically generated"/>
          <p:cNvSpPr/>
          <p:nvPr/>
        </p:nvSpPr>
        <p:spPr>
          <a:xfrm>
            <a:off x="0" y="0"/>
            <a:ext cx="9144000" cy="5143500"/>
          </a:xfrm>
          <a:prstGeom prst="rect">
            <a:avLst/>
          </a:prstGeom>
          <a:solidFill>
            <a:srgbClr val="FFFFFF"/>
          </a:solidFill>
          <a:ln>
            <a:noFill/>
          </a:ln>
        </p:spPr>
      </p:sp>
      <p:pic>
        <p:nvPicPr>
          <p:cNvPr id="3417" name="Google Shape;3417;g1f5d965ad35_0_343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18" name="Google Shape;3418;g1f5d965ad35_0_3430"/>
          <p:cNvSpPr/>
          <p:nvPr/>
        </p:nvSpPr>
        <p:spPr>
          <a:xfrm>
            <a:off x="1736279" y="1782808"/>
            <a:ext cx="1578000" cy="157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5400" b="1" i="0" u="none" strike="noStrike" cap="none">
                <a:solidFill>
                  <a:schemeClr val="lt1"/>
                </a:solidFill>
                <a:latin typeface="Public Sans"/>
                <a:ea typeface="Public Sans"/>
                <a:cs typeface="Public Sans"/>
                <a:sym typeface="Public Sans"/>
              </a:rPr>
              <a:t>?</a:t>
            </a:r>
            <a:endParaRPr/>
          </a:p>
        </p:txBody>
      </p:sp>
      <p:sp>
        <p:nvSpPr>
          <p:cNvPr id="3419" name="Google Shape;3419;g1f5d965ad35_0_3430"/>
          <p:cNvSpPr txBox="1">
            <a:spLocks noGrp="1"/>
          </p:cNvSpPr>
          <p:nvPr>
            <p:ph type="body" idx="1"/>
          </p:nvPr>
        </p:nvSpPr>
        <p:spPr>
          <a:xfrm>
            <a:off x="3470049" y="1800874"/>
            <a:ext cx="3789600" cy="6165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20" name="Google Shape;3420;g1f5d965ad35_0_3430"/>
          <p:cNvSpPr txBox="1">
            <a:spLocks noGrp="1"/>
          </p:cNvSpPr>
          <p:nvPr>
            <p:ph type="body" idx="2"/>
          </p:nvPr>
        </p:nvSpPr>
        <p:spPr>
          <a:xfrm>
            <a:off x="3470049" y="2287467"/>
            <a:ext cx="3789600" cy="10914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matchingName="Caption">
  <p:cSld name="1_Caption vgiYbiaCY8E=">
    <p:spTree>
      <p:nvGrpSpPr>
        <p:cNvPr id="1" name="Shape 3421"/>
        <p:cNvGrpSpPr/>
        <p:nvPr/>
      </p:nvGrpSpPr>
      <p:grpSpPr>
        <a:xfrm>
          <a:off x="0" y="0"/>
          <a:ext cx="0" cy="0"/>
          <a:chOff x="0" y="0"/>
          <a:chExt cx="0" cy="0"/>
        </a:xfrm>
      </p:grpSpPr>
      <p:sp>
        <p:nvSpPr>
          <p:cNvPr id="3422" name="Google Shape;3422;g1f5d965ad35_0_3436"/>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23" name="Google Shape;3423;g1f5d965ad35_0_3436"/>
          <p:cNvSpPr/>
          <p:nvPr/>
        </p:nvSpPr>
        <p:spPr>
          <a:xfrm>
            <a:off x="0" y="0"/>
            <a:ext cx="4113900" cy="116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424" name="Google Shape;3424;g1f5d965ad35_0_3436"/>
          <p:cNvPicPr preferRelativeResize="0"/>
          <p:nvPr/>
        </p:nvPicPr>
        <p:blipFill rotWithShape="1">
          <a:blip r:embed="rId2">
            <a:alphaModFix/>
          </a:blip>
          <a:srcRect l="6268" r="24765"/>
          <a:stretch/>
        </p:blipFill>
        <p:spPr>
          <a:xfrm>
            <a:off x="0" y="1166968"/>
            <a:ext cx="4113765" cy="3976530"/>
          </a:xfrm>
          <a:prstGeom prst="rect">
            <a:avLst/>
          </a:prstGeom>
          <a:noFill/>
          <a:ln>
            <a:noFill/>
          </a:ln>
        </p:spPr>
      </p:pic>
      <p:pic>
        <p:nvPicPr>
          <p:cNvPr id="3425" name="Google Shape;3425;g1f5d965ad35_0_3436"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426" name="Google Shape;3426;g1f5d965ad35_0_3436"/>
          <p:cNvGrpSpPr/>
          <p:nvPr/>
        </p:nvGrpSpPr>
        <p:grpSpPr>
          <a:xfrm>
            <a:off x="724005" y="301093"/>
            <a:ext cx="2665800" cy="542340"/>
            <a:chOff x="5567543" y="349969"/>
            <a:chExt cx="2665800" cy="542340"/>
          </a:xfrm>
        </p:grpSpPr>
        <p:sp>
          <p:nvSpPr>
            <p:cNvPr id="3427" name="Google Shape;3427;g1f5d965ad35_0_3436"/>
            <p:cNvSpPr txBox="1"/>
            <p:nvPr/>
          </p:nvSpPr>
          <p:spPr>
            <a:xfrm>
              <a:off x="5567543" y="349969"/>
              <a:ext cx="2665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a:p>
          </p:txBody>
        </p:sp>
        <p:cxnSp>
          <p:nvCxnSpPr>
            <p:cNvPr id="3428" name="Google Shape;3428;g1f5d965ad35_0_3436"/>
            <p:cNvCxnSpPr/>
            <p:nvPr/>
          </p:nvCxnSpPr>
          <p:spPr>
            <a:xfrm>
              <a:off x="6426067" y="892309"/>
              <a:ext cx="948600" cy="0"/>
            </a:xfrm>
            <a:prstGeom prst="straightConnector1">
              <a:avLst/>
            </a:prstGeom>
            <a:noFill/>
            <a:ln w="38100" cap="flat" cmpd="sng">
              <a:solidFill>
                <a:schemeClr val="lt1"/>
              </a:solidFill>
              <a:prstDash val="solid"/>
              <a:round/>
              <a:headEnd type="none" w="sm" len="sm"/>
              <a:tailEnd type="none" w="sm" len="sm"/>
            </a:ln>
          </p:spPr>
        </p:cxnSp>
      </p:grpSp>
      <p:sp>
        <p:nvSpPr>
          <p:cNvPr id="3429" name="Google Shape;3429;g1f5d965ad35_0_3436"/>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matchingName="Caption">
  <p:cSld name="1_Caption fQuYVW4wTLQ=">
    <p:spTree>
      <p:nvGrpSpPr>
        <p:cNvPr id="1" name="Shape 3430"/>
        <p:cNvGrpSpPr/>
        <p:nvPr/>
      </p:nvGrpSpPr>
      <p:grpSpPr>
        <a:xfrm>
          <a:off x="0" y="0"/>
          <a:ext cx="0" cy="0"/>
          <a:chOff x="0" y="0"/>
          <a:chExt cx="0" cy="0"/>
        </a:xfrm>
      </p:grpSpPr>
      <p:sp>
        <p:nvSpPr>
          <p:cNvPr id="3431" name="Google Shape;3431;g1f5d965ad35_0_3445"/>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32" name="Google Shape;3432;g1f5d965ad35_0_3445"/>
          <p:cNvSpPr/>
          <p:nvPr/>
        </p:nvSpPr>
        <p:spPr>
          <a:xfrm>
            <a:off x="0" y="0"/>
            <a:ext cx="4113900" cy="1167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433" name="Google Shape;3433;g1f5d965ad35_0_3445"/>
          <p:cNvPicPr preferRelativeResize="0"/>
          <p:nvPr/>
        </p:nvPicPr>
        <p:blipFill rotWithShape="1">
          <a:blip r:embed="rId2">
            <a:alphaModFix/>
          </a:blip>
          <a:srcRect l="6268" r="24765"/>
          <a:stretch/>
        </p:blipFill>
        <p:spPr>
          <a:xfrm>
            <a:off x="0" y="1166968"/>
            <a:ext cx="4113765" cy="3976530"/>
          </a:xfrm>
          <a:prstGeom prst="rect">
            <a:avLst/>
          </a:prstGeom>
          <a:noFill/>
          <a:ln>
            <a:noFill/>
          </a:ln>
        </p:spPr>
      </p:pic>
      <p:sp>
        <p:nvSpPr>
          <p:cNvPr id="3434" name="Google Shape;3434;g1f5d965ad35_0_3445"/>
          <p:cNvSpPr/>
          <p:nvPr/>
        </p:nvSpPr>
        <p:spPr>
          <a:xfrm>
            <a:off x="4113765" y="0"/>
            <a:ext cx="50301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35" name="Google Shape;3435;g1f5d965ad35_0_3445" descr="Shape&#10;&#10;Description automatically generated with low confidence"/>
          <p:cNvSpPr/>
          <p:nvPr/>
        </p:nvSpPr>
        <p:spPr>
          <a:xfrm>
            <a:off x="0" y="0"/>
            <a:ext cx="9144000" cy="5143500"/>
          </a:xfrm>
          <a:prstGeom prst="rect">
            <a:avLst/>
          </a:prstGeom>
          <a:solidFill>
            <a:srgbClr val="FFFFFF"/>
          </a:solidFill>
          <a:ln>
            <a:noFill/>
          </a:ln>
        </p:spPr>
      </p:sp>
      <p:grpSp>
        <p:nvGrpSpPr>
          <p:cNvPr id="3436" name="Google Shape;3436;g1f5d965ad35_0_3445"/>
          <p:cNvGrpSpPr/>
          <p:nvPr/>
        </p:nvGrpSpPr>
        <p:grpSpPr>
          <a:xfrm>
            <a:off x="724005" y="301093"/>
            <a:ext cx="2665800" cy="542340"/>
            <a:chOff x="5567543" y="349969"/>
            <a:chExt cx="2665800" cy="542340"/>
          </a:xfrm>
        </p:grpSpPr>
        <p:sp>
          <p:nvSpPr>
            <p:cNvPr id="3437" name="Google Shape;3437;g1f5d965ad35_0_3445"/>
            <p:cNvSpPr txBox="1"/>
            <p:nvPr/>
          </p:nvSpPr>
          <p:spPr>
            <a:xfrm>
              <a:off x="5567543" y="349969"/>
              <a:ext cx="2665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a:p>
          </p:txBody>
        </p:sp>
        <p:cxnSp>
          <p:nvCxnSpPr>
            <p:cNvPr id="3438" name="Google Shape;3438;g1f5d965ad35_0_3445"/>
            <p:cNvCxnSpPr/>
            <p:nvPr/>
          </p:nvCxnSpPr>
          <p:spPr>
            <a:xfrm>
              <a:off x="6426067" y="892309"/>
              <a:ext cx="948600" cy="0"/>
            </a:xfrm>
            <a:prstGeom prst="straightConnector1">
              <a:avLst/>
            </a:prstGeom>
            <a:noFill/>
            <a:ln w="38100" cap="flat" cmpd="sng">
              <a:solidFill>
                <a:schemeClr val="lt1"/>
              </a:solidFill>
              <a:prstDash val="solid"/>
              <a:round/>
              <a:headEnd type="none" w="sm" len="sm"/>
              <a:tailEnd type="none" w="sm" len="sm"/>
            </a:ln>
          </p:spPr>
        </p:cxnSp>
      </p:grpSp>
      <p:sp>
        <p:nvSpPr>
          <p:cNvPr id="3439" name="Google Shape;3439;g1f5d965ad35_0_3445"/>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matchingName="Caption">
  <p:cSld name="1_Caption 3jULGZ8RR3U=">
    <p:spTree>
      <p:nvGrpSpPr>
        <p:cNvPr id="1" name="Shape 3440"/>
        <p:cNvGrpSpPr/>
        <p:nvPr/>
      </p:nvGrpSpPr>
      <p:grpSpPr>
        <a:xfrm>
          <a:off x="0" y="0"/>
          <a:ext cx="0" cy="0"/>
          <a:chOff x="0" y="0"/>
          <a:chExt cx="0" cy="0"/>
        </a:xfrm>
      </p:grpSpPr>
      <p:sp>
        <p:nvSpPr>
          <p:cNvPr id="3441" name="Google Shape;3441;g1f5d965ad35_0_3455"/>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42" name="Google Shape;3442;g1f5d965ad35_0_3455"/>
          <p:cNvSpPr/>
          <p:nvPr/>
        </p:nvSpPr>
        <p:spPr>
          <a:xfrm>
            <a:off x="0" y="0"/>
            <a:ext cx="4113900" cy="116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443" name="Google Shape;3443;g1f5d965ad35_0_345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cxnSp>
        <p:nvCxnSpPr>
          <p:cNvPr id="3444" name="Google Shape;3444;g1f5d965ad35_0_3455"/>
          <p:cNvCxnSpPr/>
          <p:nvPr/>
        </p:nvCxnSpPr>
        <p:spPr>
          <a:xfrm>
            <a:off x="1582529"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45" name="Google Shape;3445;g1f5d965ad35_0_3455"/>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46" name="Google Shape;3446;g1f5d965ad35_0_3455"/>
          <p:cNvSpPr>
            <a:spLocks noGrp="1"/>
          </p:cNvSpPr>
          <p:nvPr>
            <p:ph type="pic" idx="2"/>
          </p:nvPr>
        </p:nvSpPr>
        <p:spPr>
          <a:xfrm>
            <a:off x="-1" y="1166963"/>
            <a:ext cx="4113900" cy="3976500"/>
          </a:xfrm>
          <a:prstGeom prst="rect">
            <a:avLst/>
          </a:prstGeom>
          <a:noFill/>
          <a:ln>
            <a:noFill/>
          </a:ln>
        </p:spPr>
      </p:sp>
      <p:sp>
        <p:nvSpPr>
          <p:cNvPr id="3447" name="Google Shape;3447;g1f5d965ad35_0_3455"/>
          <p:cNvSpPr txBox="1">
            <a:spLocks noGrp="1"/>
          </p:cNvSpPr>
          <p:nvPr>
            <p:ph type="body" idx="3"/>
          </p:nvPr>
        </p:nvSpPr>
        <p:spPr>
          <a:xfrm>
            <a:off x="350196"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matchingName="Caption">
  <p:cSld name="1_Caption VaDTAWBnBQk=">
    <p:spTree>
      <p:nvGrpSpPr>
        <p:cNvPr id="1" name="Shape 3448"/>
        <p:cNvGrpSpPr/>
        <p:nvPr/>
      </p:nvGrpSpPr>
      <p:grpSpPr>
        <a:xfrm>
          <a:off x="0" y="0"/>
          <a:ext cx="0" cy="0"/>
          <a:chOff x="0" y="0"/>
          <a:chExt cx="0" cy="0"/>
        </a:xfrm>
      </p:grpSpPr>
      <p:sp>
        <p:nvSpPr>
          <p:cNvPr id="3449" name="Google Shape;3449;g1f5d965ad35_0_3463"/>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50" name="Google Shape;3450;g1f5d965ad35_0_3463"/>
          <p:cNvSpPr/>
          <p:nvPr/>
        </p:nvSpPr>
        <p:spPr>
          <a:xfrm>
            <a:off x="0" y="0"/>
            <a:ext cx="4113900" cy="1167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51" name="Google Shape;3451;g1f5d965ad35_0_3463"/>
          <p:cNvSpPr/>
          <p:nvPr/>
        </p:nvSpPr>
        <p:spPr>
          <a:xfrm>
            <a:off x="4113765" y="0"/>
            <a:ext cx="50301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52" name="Google Shape;3452;g1f5d965ad35_0_3463" descr="Shape&#10;&#10;Description automatically generated with low confidence"/>
          <p:cNvSpPr/>
          <p:nvPr/>
        </p:nvSpPr>
        <p:spPr>
          <a:xfrm>
            <a:off x="0" y="0"/>
            <a:ext cx="9144000" cy="5143500"/>
          </a:xfrm>
          <a:prstGeom prst="rect">
            <a:avLst/>
          </a:prstGeom>
          <a:solidFill>
            <a:srgbClr val="FFFFFF"/>
          </a:solidFill>
          <a:ln>
            <a:noFill/>
          </a:ln>
        </p:spPr>
      </p:sp>
      <p:sp>
        <p:nvSpPr>
          <p:cNvPr id="3453" name="Google Shape;3453;g1f5d965ad35_0_3463"/>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54" name="Google Shape;3454;g1f5d965ad35_0_3463"/>
          <p:cNvSpPr>
            <a:spLocks noGrp="1"/>
          </p:cNvSpPr>
          <p:nvPr>
            <p:ph type="pic" idx="2"/>
          </p:nvPr>
        </p:nvSpPr>
        <p:spPr>
          <a:xfrm>
            <a:off x="-1" y="1166963"/>
            <a:ext cx="4113900" cy="3976500"/>
          </a:xfrm>
          <a:prstGeom prst="rect">
            <a:avLst/>
          </a:prstGeom>
          <a:noFill/>
          <a:ln>
            <a:noFill/>
          </a:ln>
        </p:spPr>
      </p:sp>
      <p:cxnSp>
        <p:nvCxnSpPr>
          <p:cNvPr id="3455" name="Google Shape;3455;g1f5d965ad35_0_3463"/>
          <p:cNvCxnSpPr/>
          <p:nvPr/>
        </p:nvCxnSpPr>
        <p:spPr>
          <a:xfrm>
            <a:off x="1582529"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56" name="Google Shape;3456;g1f5d965ad35_0_3463"/>
          <p:cNvSpPr txBox="1">
            <a:spLocks noGrp="1"/>
          </p:cNvSpPr>
          <p:nvPr>
            <p:ph type="body" idx="3"/>
          </p:nvPr>
        </p:nvSpPr>
        <p:spPr>
          <a:xfrm>
            <a:off x="350196"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matchingName="Caption">
  <p:cSld name="1_Caption /1sf4Q5ZWGQ=">
    <p:spTree>
      <p:nvGrpSpPr>
        <p:cNvPr id="1" name="Shape 3457"/>
        <p:cNvGrpSpPr/>
        <p:nvPr/>
      </p:nvGrpSpPr>
      <p:grpSpPr>
        <a:xfrm>
          <a:off x="0" y="0"/>
          <a:ext cx="0" cy="0"/>
          <a:chOff x="0" y="0"/>
          <a:chExt cx="0" cy="0"/>
        </a:xfrm>
      </p:grpSpPr>
      <p:sp>
        <p:nvSpPr>
          <p:cNvPr id="3458" name="Google Shape;3458;g1f5d965ad35_0_3472"/>
          <p:cNvSpPr/>
          <p:nvPr/>
        </p:nvSpPr>
        <p:spPr>
          <a:xfrm>
            <a:off x="0" y="0"/>
            <a:ext cx="9144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59" name="Google Shape;3459;g1f5d965ad35_0_3472" descr="Shape&#10;&#10;Description automatically generated with low confidence"/>
          <p:cNvSpPr/>
          <p:nvPr/>
        </p:nvSpPr>
        <p:spPr>
          <a:xfrm>
            <a:off x="0" y="0"/>
            <a:ext cx="9144000" cy="5143500"/>
          </a:xfrm>
          <a:prstGeom prst="rect">
            <a:avLst/>
          </a:prstGeom>
          <a:solidFill>
            <a:srgbClr val="FFFFFF"/>
          </a:solidFill>
          <a:ln>
            <a:noFill/>
          </a:ln>
        </p:spPr>
      </p:sp>
      <p:sp>
        <p:nvSpPr>
          <p:cNvPr id="3460" name="Google Shape;3460;g1f5d965ad35_0_3472"/>
          <p:cNvSpPr txBox="1">
            <a:spLocks noGrp="1"/>
          </p:cNvSpPr>
          <p:nvPr>
            <p:ph type="body" idx="1"/>
          </p:nvPr>
        </p:nvSpPr>
        <p:spPr>
          <a:xfrm>
            <a:off x="4480014" y="1195113"/>
            <a:ext cx="4411800" cy="3555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61" name="Google Shape;3461;g1f5d965ad35_0_3472"/>
          <p:cNvSpPr>
            <a:spLocks noGrp="1"/>
          </p:cNvSpPr>
          <p:nvPr>
            <p:ph type="pic" idx="2"/>
          </p:nvPr>
        </p:nvSpPr>
        <p:spPr>
          <a:xfrm>
            <a:off x="-1" y="1166963"/>
            <a:ext cx="4113900" cy="3976500"/>
          </a:xfrm>
          <a:prstGeom prst="rect">
            <a:avLst/>
          </a:prstGeom>
          <a:noFill/>
          <a:ln>
            <a:noFill/>
          </a:ln>
        </p:spPr>
      </p:sp>
      <p:cxnSp>
        <p:nvCxnSpPr>
          <p:cNvPr id="3462" name="Google Shape;3462;g1f5d965ad35_0_3472"/>
          <p:cNvCxnSpPr/>
          <p:nvPr/>
        </p:nvCxnSpPr>
        <p:spPr>
          <a:xfrm>
            <a:off x="4097647"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63" name="Google Shape;3463;g1f5d965ad35_0_3472"/>
          <p:cNvSpPr txBox="1">
            <a:spLocks noGrp="1"/>
          </p:cNvSpPr>
          <p:nvPr>
            <p:ph type="body" idx="3"/>
          </p:nvPr>
        </p:nvSpPr>
        <p:spPr>
          <a:xfrm>
            <a:off x="2865314"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matchingName="Caption">
  <p:cSld name="1_Caption TTcVCDMAs9U=">
    <p:spTree>
      <p:nvGrpSpPr>
        <p:cNvPr id="1" name="Shape 3464"/>
        <p:cNvGrpSpPr/>
        <p:nvPr/>
      </p:nvGrpSpPr>
      <p:grpSpPr>
        <a:xfrm>
          <a:off x="0" y="0"/>
          <a:ext cx="0" cy="0"/>
          <a:chOff x="0" y="0"/>
          <a:chExt cx="0" cy="0"/>
        </a:xfrm>
      </p:grpSpPr>
      <p:sp>
        <p:nvSpPr>
          <p:cNvPr id="3465" name="Google Shape;3465;g1f5d965ad35_0_3479"/>
          <p:cNvSpPr/>
          <p:nvPr/>
        </p:nvSpPr>
        <p:spPr>
          <a:xfrm>
            <a:off x="0" y="0"/>
            <a:ext cx="9144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66" name="Google Shape;3466;g1f5d965ad35_0_3479" descr="Shape&#10;&#10;Description automatically generated with low confidence"/>
          <p:cNvSpPr/>
          <p:nvPr/>
        </p:nvSpPr>
        <p:spPr>
          <a:xfrm>
            <a:off x="0" y="0"/>
            <a:ext cx="9144000" cy="5143500"/>
          </a:xfrm>
          <a:prstGeom prst="rect">
            <a:avLst/>
          </a:prstGeom>
          <a:solidFill>
            <a:srgbClr val="FFFFFF"/>
          </a:solidFill>
          <a:ln>
            <a:noFill/>
          </a:ln>
        </p:spPr>
      </p:sp>
      <p:sp>
        <p:nvSpPr>
          <p:cNvPr id="3467" name="Google Shape;3467;g1f5d965ad35_0_3479"/>
          <p:cNvSpPr txBox="1">
            <a:spLocks noGrp="1"/>
          </p:cNvSpPr>
          <p:nvPr>
            <p:ph type="body" idx="1"/>
          </p:nvPr>
        </p:nvSpPr>
        <p:spPr>
          <a:xfrm>
            <a:off x="4480014" y="1195113"/>
            <a:ext cx="4411800" cy="3555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68" name="Google Shape;3468;g1f5d965ad35_0_3479"/>
          <p:cNvSpPr>
            <a:spLocks noGrp="1"/>
          </p:cNvSpPr>
          <p:nvPr>
            <p:ph type="pic" idx="2"/>
          </p:nvPr>
        </p:nvSpPr>
        <p:spPr>
          <a:xfrm>
            <a:off x="-1" y="1166963"/>
            <a:ext cx="4113900" cy="3976500"/>
          </a:xfrm>
          <a:prstGeom prst="rect">
            <a:avLst/>
          </a:prstGeom>
          <a:noFill/>
          <a:ln>
            <a:noFill/>
          </a:ln>
        </p:spPr>
      </p:sp>
      <p:cxnSp>
        <p:nvCxnSpPr>
          <p:cNvPr id="3469" name="Google Shape;3469;g1f5d965ad35_0_3479"/>
          <p:cNvCxnSpPr/>
          <p:nvPr/>
        </p:nvCxnSpPr>
        <p:spPr>
          <a:xfrm>
            <a:off x="4097647"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70" name="Google Shape;3470;g1f5d965ad35_0_3479"/>
          <p:cNvSpPr txBox="1">
            <a:spLocks noGrp="1"/>
          </p:cNvSpPr>
          <p:nvPr>
            <p:ph type="body" idx="3"/>
          </p:nvPr>
        </p:nvSpPr>
        <p:spPr>
          <a:xfrm>
            <a:off x="2865314"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matchingName="Caption">
  <p:cSld name="1_Caption jJ/7iBr1+Aw=">
    <p:spTree>
      <p:nvGrpSpPr>
        <p:cNvPr id="1" name="Shape 3471"/>
        <p:cNvGrpSpPr/>
        <p:nvPr/>
      </p:nvGrpSpPr>
      <p:grpSpPr>
        <a:xfrm>
          <a:off x="0" y="0"/>
          <a:ext cx="0" cy="0"/>
          <a:chOff x="0" y="0"/>
          <a:chExt cx="0" cy="0"/>
        </a:xfrm>
      </p:grpSpPr>
      <p:pic>
        <p:nvPicPr>
          <p:cNvPr id="3472" name="Google Shape;3472;g1f5d965ad35_0_3486"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73" name="Google Shape;3473;g1f5d965ad35_0_3486"/>
          <p:cNvSpPr/>
          <p:nvPr/>
        </p:nvSpPr>
        <p:spPr>
          <a:xfrm>
            <a:off x="-103694" y="1569006"/>
            <a:ext cx="4577100" cy="2004900"/>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74" name="Google Shape;3474;g1f5d965ad35_0_3486"/>
          <p:cNvSpPr txBox="1">
            <a:spLocks noGrp="1"/>
          </p:cNvSpPr>
          <p:nvPr>
            <p:ph type="body" idx="1"/>
          </p:nvPr>
        </p:nvSpPr>
        <p:spPr>
          <a:xfrm>
            <a:off x="499535" y="1895003"/>
            <a:ext cx="3413400" cy="344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75" name="Google Shape;3475;g1f5d965ad35_0_3486"/>
          <p:cNvSpPr txBox="1">
            <a:spLocks noGrp="1"/>
          </p:cNvSpPr>
          <p:nvPr>
            <p:ph type="body" idx="2"/>
          </p:nvPr>
        </p:nvSpPr>
        <p:spPr>
          <a:xfrm>
            <a:off x="499535" y="2323628"/>
            <a:ext cx="3413400" cy="9249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pic>
        <p:nvPicPr>
          <p:cNvPr id="3476" name="Google Shape;3476;g1f5d965ad35_0_3486"/>
          <p:cNvPicPr preferRelativeResize="0"/>
          <p:nvPr/>
        </p:nvPicPr>
        <p:blipFill rotWithShape="1">
          <a:blip r:embed="rId3">
            <a:alphaModFix/>
          </a:blip>
          <a:srcRect l="11597" t="10542" r="7410" b="2258"/>
          <a:stretch/>
        </p:blipFill>
        <p:spPr>
          <a:xfrm flipH="1">
            <a:off x="4961318" y="472968"/>
            <a:ext cx="3982985" cy="4288220"/>
          </a:xfrm>
          <a:prstGeom prst="rect">
            <a:avLst/>
          </a:prstGeom>
          <a:noFill/>
          <a:ln>
            <a:noFill/>
          </a:ln>
        </p:spPr>
      </p:pic>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matchingName="Caption">
  <p:cSld name="1_Caption 0omooRYgtOs=">
    <p:spTree>
      <p:nvGrpSpPr>
        <p:cNvPr id="1" name="Shape 3477"/>
        <p:cNvGrpSpPr/>
        <p:nvPr/>
      </p:nvGrpSpPr>
      <p:grpSpPr>
        <a:xfrm>
          <a:off x="0" y="0"/>
          <a:ext cx="0" cy="0"/>
          <a:chOff x="0" y="0"/>
          <a:chExt cx="0" cy="0"/>
        </a:xfrm>
      </p:grpSpPr>
      <p:pic>
        <p:nvPicPr>
          <p:cNvPr id="3478" name="Google Shape;3478;g1f5d965ad35_0_3492"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79" name="Google Shape;3479;g1f5d965ad35_0_3492"/>
          <p:cNvSpPr/>
          <p:nvPr/>
        </p:nvSpPr>
        <p:spPr>
          <a:xfrm>
            <a:off x="-103694" y="1569006"/>
            <a:ext cx="4577100" cy="2004900"/>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80" name="Google Shape;3480;g1f5d965ad35_0_3492"/>
          <p:cNvSpPr txBox="1">
            <a:spLocks noGrp="1"/>
          </p:cNvSpPr>
          <p:nvPr>
            <p:ph type="body" idx="1"/>
          </p:nvPr>
        </p:nvSpPr>
        <p:spPr>
          <a:xfrm>
            <a:off x="499535" y="1895003"/>
            <a:ext cx="3413400" cy="344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81" name="Google Shape;3481;g1f5d965ad35_0_3492"/>
          <p:cNvSpPr txBox="1">
            <a:spLocks noGrp="1"/>
          </p:cNvSpPr>
          <p:nvPr>
            <p:ph type="body" idx="2"/>
          </p:nvPr>
        </p:nvSpPr>
        <p:spPr>
          <a:xfrm>
            <a:off x="499535" y="2323628"/>
            <a:ext cx="3413400" cy="9249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pic>
        <p:nvPicPr>
          <p:cNvPr id="3482" name="Google Shape;3482;g1f5d965ad35_0_3492"/>
          <p:cNvPicPr preferRelativeResize="0"/>
          <p:nvPr/>
        </p:nvPicPr>
        <p:blipFill rotWithShape="1">
          <a:blip r:embed="rId3">
            <a:alphaModFix/>
          </a:blip>
          <a:srcRect l="11597" t="10542" r="7410" b="2258"/>
          <a:stretch/>
        </p:blipFill>
        <p:spPr>
          <a:xfrm flipH="1">
            <a:off x="4961318" y="472968"/>
            <a:ext cx="3982985" cy="4288220"/>
          </a:xfrm>
          <a:prstGeom prst="rect">
            <a:avLst/>
          </a:prstGeom>
          <a:noFill/>
          <a:ln>
            <a:noFill/>
          </a:ln>
        </p:spPr>
      </p:pic>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matchingName="Caption">
  <p:cSld name="1_Caption lBa5VyrznHE=">
    <p:spTree>
      <p:nvGrpSpPr>
        <p:cNvPr id="1" name="Shape 3483"/>
        <p:cNvGrpSpPr/>
        <p:nvPr/>
      </p:nvGrpSpPr>
      <p:grpSpPr>
        <a:xfrm>
          <a:off x="0" y="0"/>
          <a:ext cx="0" cy="0"/>
          <a:chOff x="0" y="0"/>
          <a:chExt cx="0" cy="0"/>
        </a:xfrm>
      </p:grpSpPr>
      <p:sp>
        <p:nvSpPr>
          <p:cNvPr id="3484" name="Google Shape;3484;g1f5d965ad35_0_3498"/>
          <p:cNvSpPr/>
          <p:nvPr/>
        </p:nvSpPr>
        <p:spPr>
          <a:xfrm>
            <a:off x="-1"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485" name="Google Shape;3485;g1f5d965ad35_0_349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86" name="Google Shape;3486;g1f5d965ad35_0_3498"/>
          <p:cNvSpPr/>
          <p:nvPr/>
        </p:nvSpPr>
        <p:spPr>
          <a:xfrm>
            <a:off x="-355599" y="1812143"/>
            <a:ext cx="3271500" cy="1519200"/>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87" name="Google Shape;3487;g1f5d965ad35_0_3498"/>
          <p:cNvSpPr/>
          <p:nvPr/>
        </p:nvSpPr>
        <p:spPr>
          <a:xfrm>
            <a:off x="0" y="2128758"/>
            <a:ext cx="168300" cy="885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88" name="Google Shape;3488;g1f5d965ad35_0_3498"/>
          <p:cNvSpPr txBox="1">
            <a:spLocks noGrp="1"/>
          </p:cNvSpPr>
          <p:nvPr>
            <p:ph type="title"/>
          </p:nvPr>
        </p:nvSpPr>
        <p:spPr>
          <a:xfrm>
            <a:off x="375977" y="2159935"/>
            <a:ext cx="2143800" cy="8274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89" name="Google Shape;3489;g1f5d965ad35_0_3498"/>
          <p:cNvSpPr>
            <a:spLocks noGrp="1"/>
          </p:cNvSpPr>
          <p:nvPr>
            <p:ph type="pic" idx="2"/>
          </p:nvPr>
        </p:nvSpPr>
        <p:spPr>
          <a:xfrm>
            <a:off x="4890673" y="538480"/>
            <a:ext cx="3958500" cy="4208700"/>
          </a:xfrm>
          <a:prstGeom prst="rect">
            <a:avLst/>
          </a:prstGeom>
          <a:noFill/>
          <a:ln>
            <a:noFill/>
          </a:ln>
        </p:spPr>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3490"/>
        <p:cNvGrpSpPr/>
        <p:nvPr/>
      </p:nvGrpSpPr>
      <p:grpSpPr>
        <a:xfrm>
          <a:off x="0" y="0"/>
          <a:ext cx="0" cy="0"/>
          <a:chOff x="0" y="0"/>
          <a:chExt cx="0" cy="0"/>
        </a:xfrm>
      </p:grpSpPr>
      <p:pic>
        <p:nvPicPr>
          <p:cNvPr id="3491" name="Google Shape;3491;g1f5d965ad35_0_350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pic>
        <p:nvPicPr>
          <p:cNvPr id="3492" name="Google Shape;3492;g1f5d965ad35_0_3505"/>
          <p:cNvPicPr preferRelativeResize="0"/>
          <p:nvPr/>
        </p:nvPicPr>
        <p:blipFill rotWithShape="1">
          <a:blip r:embed="rId3">
            <a:alphaModFix/>
          </a:blip>
          <a:srcRect l="16484" t="8799" r="16531" b="52399"/>
          <a:stretch/>
        </p:blipFill>
        <p:spPr>
          <a:xfrm>
            <a:off x="1035361" y="596414"/>
            <a:ext cx="7073280" cy="4097295"/>
          </a:xfrm>
          <a:prstGeom prst="rect">
            <a:avLst/>
          </a:prstGeom>
          <a:noFill/>
          <a:ln>
            <a:noFill/>
          </a:ln>
        </p:spPr>
      </p:pic>
      <p:sp>
        <p:nvSpPr>
          <p:cNvPr id="3493" name="Google Shape;3493;g1f5d965ad35_0_3505"/>
          <p:cNvSpPr txBox="1">
            <a:spLocks noGrp="1"/>
          </p:cNvSpPr>
          <p:nvPr>
            <p:ph type="body" idx="1"/>
          </p:nvPr>
        </p:nvSpPr>
        <p:spPr>
          <a:xfrm>
            <a:off x="2125659" y="1098087"/>
            <a:ext cx="4892700" cy="2947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matchingName="Caption">
  <p:cSld name="1_Caption xQb/haoxIoI=">
    <p:spTree>
      <p:nvGrpSpPr>
        <p:cNvPr id="1" name="Shape 3494"/>
        <p:cNvGrpSpPr/>
        <p:nvPr/>
      </p:nvGrpSpPr>
      <p:grpSpPr>
        <a:xfrm>
          <a:off x="0" y="0"/>
          <a:ext cx="0" cy="0"/>
          <a:chOff x="0" y="0"/>
          <a:chExt cx="0" cy="0"/>
        </a:xfrm>
      </p:grpSpPr>
      <p:sp>
        <p:nvSpPr>
          <p:cNvPr id="3495" name="Google Shape;3495;g1f5d965ad35_0_3509"/>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3496" name="Google Shape;3496;g1f5d965ad35_0_3509"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3497" name="Google Shape;3497;g1f5d965ad35_0_3509" descr="Graphical user interface&#10;&#10;Description automatically generated with low confidence"/>
          <p:cNvPicPr preferRelativeResize="0"/>
          <p:nvPr/>
        </p:nvPicPr>
        <p:blipFill rotWithShape="1">
          <a:blip r:embed="rId3">
            <a:alphaModFix/>
          </a:blip>
          <a:srcRect/>
          <a:stretch/>
        </p:blipFill>
        <p:spPr>
          <a:xfrm>
            <a:off x="652061" y="192491"/>
            <a:ext cx="7839875" cy="4758518"/>
          </a:xfrm>
          <a:prstGeom prst="rect">
            <a:avLst/>
          </a:prstGeom>
          <a:noFill/>
          <a:ln>
            <a:noFill/>
          </a:ln>
        </p:spPr>
      </p:pic>
      <p:sp>
        <p:nvSpPr>
          <p:cNvPr id="3498" name="Google Shape;3498;g1f5d965ad35_0_3509"/>
          <p:cNvSpPr txBox="1">
            <a:spLocks noGrp="1"/>
          </p:cNvSpPr>
          <p:nvPr>
            <p:ph type="body" idx="1"/>
          </p:nvPr>
        </p:nvSpPr>
        <p:spPr>
          <a:xfrm>
            <a:off x="3087599" y="1365640"/>
            <a:ext cx="2968800" cy="450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499" name="Google Shape;3499;g1f5d965ad35_0_3509"/>
          <p:cNvCxnSpPr/>
          <p:nvPr/>
        </p:nvCxnSpPr>
        <p:spPr>
          <a:xfrm>
            <a:off x="4069889" y="1814037"/>
            <a:ext cx="987600" cy="0"/>
          </a:xfrm>
          <a:prstGeom prst="straightConnector1">
            <a:avLst/>
          </a:prstGeom>
          <a:noFill/>
          <a:ln w="19050" cap="flat" cmpd="sng">
            <a:solidFill>
              <a:srgbClr val="BD8738"/>
            </a:solidFill>
            <a:prstDash val="solid"/>
            <a:miter lim="800000"/>
            <a:headEnd type="none" w="sm" len="sm"/>
            <a:tailEnd type="none" w="sm" len="sm"/>
          </a:ln>
        </p:spPr>
      </p:cxnSp>
      <p:cxnSp>
        <p:nvCxnSpPr>
          <p:cNvPr id="3500" name="Google Shape;3500;g1f5d965ad35_0_3509"/>
          <p:cNvCxnSpPr/>
          <p:nvPr/>
        </p:nvCxnSpPr>
        <p:spPr>
          <a:xfrm>
            <a:off x="3996377"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1" name="Google Shape;3501;g1f5d965ad35_0_3509"/>
          <p:cNvCxnSpPr/>
          <p:nvPr/>
        </p:nvCxnSpPr>
        <p:spPr>
          <a:xfrm>
            <a:off x="4033133"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2" name="Google Shape;3502;g1f5d965ad35_0_3509"/>
          <p:cNvCxnSpPr/>
          <p:nvPr/>
        </p:nvCxnSpPr>
        <p:spPr>
          <a:xfrm>
            <a:off x="5075539"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3" name="Google Shape;3503;g1f5d965ad35_0_3509"/>
          <p:cNvCxnSpPr/>
          <p:nvPr/>
        </p:nvCxnSpPr>
        <p:spPr>
          <a:xfrm>
            <a:off x="5107533" y="1814037"/>
            <a:ext cx="18600" cy="0"/>
          </a:xfrm>
          <a:prstGeom prst="straightConnector1">
            <a:avLst/>
          </a:prstGeom>
          <a:noFill/>
          <a:ln w="19050" cap="flat" cmpd="sng">
            <a:solidFill>
              <a:srgbClr val="BD8738"/>
            </a:solidFill>
            <a:prstDash val="solid"/>
            <a:round/>
            <a:headEnd type="none" w="sm" len="sm"/>
            <a:tailEnd type="none" w="sm" len="sm"/>
          </a:ln>
        </p:spPr>
      </p:cxnSp>
      <p:sp>
        <p:nvSpPr>
          <p:cNvPr id="3504" name="Google Shape;3504;g1f5d965ad35_0_3509"/>
          <p:cNvSpPr txBox="1">
            <a:spLocks noGrp="1"/>
          </p:cNvSpPr>
          <p:nvPr>
            <p:ph type="body" idx="2"/>
          </p:nvPr>
        </p:nvSpPr>
        <p:spPr>
          <a:xfrm>
            <a:off x="2552700" y="2110157"/>
            <a:ext cx="4038600" cy="19920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matchingName="Caption">
  <p:cSld name="1_Caption dxDJ6O6qqGQ=">
    <p:spTree>
      <p:nvGrpSpPr>
        <p:cNvPr id="1" name="Shape 3505"/>
        <p:cNvGrpSpPr/>
        <p:nvPr/>
      </p:nvGrpSpPr>
      <p:grpSpPr>
        <a:xfrm>
          <a:off x="0" y="0"/>
          <a:ext cx="0" cy="0"/>
          <a:chOff x="0" y="0"/>
          <a:chExt cx="0" cy="0"/>
        </a:xfrm>
      </p:grpSpPr>
      <p:sp>
        <p:nvSpPr>
          <p:cNvPr id="3506" name="Google Shape;3506;g1f5d965ad35_0_352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07" name="Google Shape;3507;g1f5d965ad35_0_3520"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3508" name="Google Shape;3508;g1f5d965ad35_0_3520" descr="A picture containing text, vector graphics, toy, doll&#10;&#10;Description automatically generated"/>
          <p:cNvPicPr preferRelativeResize="0"/>
          <p:nvPr/>
        </p:nvPicPr>
        <p:blipFill rotWithShape="1">
          <a:blip r:embed="rId3">
            <a:alphaModFix/>
          </a:blip>
          <a:srcRect/>
          <a:stretch/>
        </p:blipFill>
        <p:spPr>
          <a:xfrm>
            <a:off x="1145672" y="987084"/>
            <a:ext cx="2215128" cy="3457594"/>
          </a:xfrm>
          <a:prstGeom prst="rect">
            <a:avLst/>
          </a:prstGeom>
          <a:noFill/>
          <a:ln>
            <a:noFill/>
          </a:ln>
        </p:spPr>
      </p:pic>
      <p:sp>
        <p:nvSpPr>
          <p:cNvPr id="3509" name="Google Shape;3509;g1f5d965ad35_0_3520"/>
          <p:cNvSpPr txBox="1">
            <a:spLocks noGrp="1"/>
          </p:cNvSpPr>
          <p:nvPr>
            <p:ph type="body" idx="1"/>
          </p:nvPr>
        </p:nvSpPr>
        <p:spPr>
          <a:xfrm>
            <a:off x="4164295" y="1656080"/>
            <a:ext cx="3865500" cy="1831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matchingName="Caption">
  <p:cSld name="1_Caption iPvf62mYMRg=">
    <p:spTree>
      <p:nvGrpSpPr>
        <p:cNvPr id="1" name="Shape 3510"/>
        <p:cNvGrpSpPr/>
        <p:nvPr/>
      </p:nvGrpSpPr>
      <p:grpSpPr>
        <a:xfrm>
          <a:off x="0" y="0"/>
          <a:ext cx="0" cy="0"/>
          <a:chOff x="0" y="0"/>
          <a:chExt cx="0" cy="0"/>
        </a:xfrm>
      </p:grpSpPr>
      <p:sp>
        <p:nvSpPr>
          <p:cNvPr id="3511" name="Google Shape;3511;g1f5d965ad35_0_35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12" name="Google Shape;3512;g1f5d965ad35_0_3525"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13" name="Google Shape;3513;g1f5d965ad35_0_3525"/>
          <p:cNvGrpSpPr/>
          <p:nvPr/>
        </p:nvGrpSpPr>
        <p:grpSpPr>
          <a:xfrm>
            <a:off x="3907491" y="3547977"/>
            <a:ext cx="1329000" cy="71700"/>
            <a:chOff x="3907491" y="3547977"/>
            <a:chExt cx="1329000" cy="71700"/>
          </a:xfrm>
        </p:grpSpPr>
        <p:sp>
          <p:nvSpPr>
            <p:cNvPr id="3514" name="Google Shape;3514;g1f5d965ad35_0_3525"/>
            <p:cNvSpPr/>
            <p:nvPr/>
          </p:nvSpPr>
          <p:spPr>
            <a:xfrm>
              <a:off x="46059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5" name="Google Shape;3515;g1f5d965ad35_0_3525"/>
            <p:cNvSpPr/>
            <p:nvPr/>
          </p:nvSpPr>
          <p:spPr>
            <a:xfrm>
              <a:off x="44662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6" name="Google Shape;3516;g1f5d965ad35_0_3525"/>
            <p:cNvSpPr/>
            <p:nvPr/>
          </p:nvSpPr>
          <p:spPr>
            <a:xfrm>
              <a:off x="43265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7" name="Google Shape;3517;g1f5d965ad35_0_3525"/>
            <p:cNvSpPr/>
            <p:nvPr/>
          </p:nvSpPr>
          <p:spPr>
            <a:xfrm>
              <a:off x="41868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8" name="Google Shape;3518;g1f5d965ad35_0_3525"/>
            <p:cNvSpPr/>
            <p:nvPr/>
          </p:nvSpPr>
          <p:spPr>
            <a:xfrm>
              <a:off x="40471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9" name="Google Shape;3519;g1f5d965ad35_0_3525"/>
            <p:cNvSpPr/>
            <p:nvPr/>
          </p:nvSpPr>
          <p:spPr>
            <a:xfrm>
              <a:off x="39074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0" name="Google Shape;3520;g1f5d965ad35_0_3525"/>
            <p:cNvSpPr/>
            <p:nvPr/>
          </p:nvSpPr>
          <p:spPr>
            <a:xfrm>
              <a:off x="51647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1" name="Google Shape;3521;g1f5d965ad35_0_3525"/>
            <p:cNvSpPr/>
            <p:nvPr/>
          </p:nvSpPr>
          <p:spPr>
            <a:xfrm>
              <a:off x="50250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2" name="Google Shape;3522;g1f5d965ad35_0_3525"/>
            <p:cNvSpPr/>
            <p:nvPr/>
          </p:nvSpPr>
          <p:spPr>
            <a:xfrm>
              <a:off x="48853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3" name="Google Shape;3523;g1f5d965ad35_0_3525"/>
            <p:cNvSpPr/>
            <p:nvPr/>
          </p:nvSpPr>
          <p:spPr>
            <a:xfrm>
              <a:off x="47456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3524" name="Google Shape;3524;g1f5d965ad35_0_3525"/>
          <p:cNvSpPr txBox="1">
            <a:spLocks noGrp="1"/>
          </p:cNvSpPr>
          <p:nvPr>
            <p:ph type="body" idx="1"/>
          </p:nvPr>
        </p:nvSpPr>
        <p:spPr>
          <a:xfrm>
            <a:off x="688975" y="1574318"/>
            <a:ext cx="7766100" cy="1794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matchingName="Caption">
  <p:cSld name="1_Caption SxTrQ5c5BAc=">
    <p:spTree>
      <p:nvGrpSpPr>
        <p:cNvPr id="1" name="Shape 3525"/>
        <p:cNvGrpSpPr/>
        <p:nvPr/>
      </p:nvGrpSpPr>
      <p:grpSpPr>
        <a:xfrm>
          <a:off x="0" y="0"/>
          <a:ext cx="0" cy="0"/>
          <a:chOff x="0" y="0"/>
          <a:chExt cx="0" cy="0"/>
        </a:xfrm>
      </p:grpSpPr>
      <p:sp>
        <p:nvSpPr>
          <p:cNvPr id="3526" name="Google Shape;3526;g1f5d965ad35_0_354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27" name="Google Shape;3527;g1f5d965ad35_0_3540"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28" name="Google Shape;3528;g1f5d965ad35_0_3540"/>
          <p:cNvGrpSpPr/>
          <p:nvPr/>
        </p:nvGrpSpPr>
        <p:grpSpPr>
          <a:xfrm>
            <a:off x="3907491" y="3547977"/>
            <a:ext cx="1329000" cy="71700"/>
            <a:chOff x="3837640" y="2865532"/>
            <a:chExt cx="1329000" cy="71700"/>
          </a:xfrm>
        </p:grpSpPr>
        <p:sp>
          <p:nvSpPr>
            <p:cNvPr id="3529" name="Google Shape;3529;g1f5d965ad35_0_3540"/>
            <p:cNvSpPr/>
            <p:nvPr/>
          </p:nvSpPr>
          <p:spPr>
            <a:xfrm>
              <a:off x="45361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0" name="Google Shape;3530;g1f5d965ad35_0_3540"/>
            <p:cNvSpPr/>
            <p:nvPr/>
          </p:nvSpPr>
          <p:spPr>
            <a:xfrm>
              <a:off x="43964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1" name="Google Shape;3531;g1f5d965ad35_0_3540"/>
            <p:cNvSpPr/>
            <p:nvPr/>
          </p:nvSpPr>
          <p:spPr>
            <a:xfrm>
              <a:off x="42567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2" name="Google Shape;3532;g1f5d965ad35_0_3540"/>
            <p:cNvSpPr/>
            <p:nvPr/>
          </p:nvSpPr>
          <p:spPr>
            <a:xfrm>
              <a:off x="41170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3" name="Google Shape;3533;g1f5d965ad35_0_3540"/>
            <p:cNvSpPr/>
            <p:nvPr/>
          </p:nvSpPr>
          <p:spPr>
            <a:xfrm>
              <a:off x="39773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4" name="Google Shape;3534;g1f5d965ad35_0_3540"/>
            <p:cNvSpPr/>
            <p:nvPr/>
          </p:nvSpPr>
          <p:spPr>
            <a:xfrm>
              <a:off x="38376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5" name="Google Shape;3535;g1f5d965ad35_0_3540"/>
            <p:cNvSpPr/>
            <p:nvPr/>
          </p:nvSpPr>
          <p:spPr>
            <a:xfrm>
              <a:off x="50949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6" name="Google Shape;3536;g1f5d965ad35_0_3540"/>
            <p:cNvSpPr/>
            <p:nvPr/>
          </p:nvSpPr>
          <p:spPr>
            <a:xfrm>
              <a:off x="49552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7" name="Google Shape;3537;g1f5d965ad35_0_3540"/>
            <p:cNvSpPr/>
            <p:nvPr/>
          </p:nvSpPr>
          <p:spPr>
            <a:xfrm>
              <a:off x="48155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8" name="Google Shape;3538;g1f5d965ad35_0_3540"/>
            <p:cNvSpPr/>
            <p:nvPr/>
          </p:nvSpPr>
          <p:spPr>
            <a:xfrm>
              <a:off x="46758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3539" name="Google Shape;3539;g1f5d965ad35_0_3540"/>
          <p:cNvSpPr txBox="1">
            <a:spLocks noGrp="1"/>
          </p:cNvSpPr>
          <p:nvPr>
            <p:ph type="body" idx="1"/>
          </p:nvPr>
        </p:nvSpPr>
        <p:spPr>
          <a:xfrm>
            <a:off x="688975" y="1574318"/>
            <a:ext cx="7766100" cy="1794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matchingName="Caption">
  <p:cSld name="1_Caption ig/sqsIM5ZM=">
    <p:spTree>
      <p:nvGrpSpPr>
        <p:cNvPr id="1" name="Shape 3540"/>
        <p:cNvGrpSpPr/>
        <p:nvPr/>
      </p:nvGrpSpPr>
      <p:grpSpPr>
        <a:xfrm>
          <a:off x="0" y="0"/>
          <a:ext cx="0" cy="0"/>
          <a:chOff x="0" y="0"/>
          <a:chExt cx="0" cy="0"/>
        </a:xfrm>
      </p:grpSpPr>
      <p:pic>
        <p:nvPicPr>
          <p:cNvPr id="3541" name="Google Shape;3541;g1f5d965ad35_0_3555" descr="Background pattern&#10;&#10;Description automatically generated with medium confidence"/>
          <p:cNvPicPr preferRelativeResize="0"/>
          <p:nvPr/>
        </p:nvPicPr>
        <p:blipFill rotWithShape="1">
          <a:blip r:embed="rId2">
            <a:alphaModFix/>
          </a:blip>
          <a:srcRect/>
          <a:stretch/>
        </p:blipFill>
        <p:spPr>
          <a:xfrm>
            <a:off x="0" y="0"/>
            <a:ext cx="9144000" cy="5143499"/>
          </a:xfrm>
          <a:prstGeom prst="rect">
            <a:avLst/>
          </a:prstGeom>
          <a:noFill/>
          <a:ln>
            <a:noFill/>
          </a:ln>
        </p:spPr>
      </p:pic>
      <p:pic>
        <p:nvPicPr>
          <p:cNvPr id="3542" name="Google Shape;3542;g1f5d965ad35_0_3555" descr="A group of people sitting at a table&#10;&#10;Description automatically generated with low confidence"/>
          <p:cNvPicPr preferRelativeResize="0"/>
          <p:nvPr/>
        </p:nvPicPr>
        <p:blipFill rotWithShape="1">
          <a:blip r:embed="rId3">
            <a:alphaModFix/>
          </a:blip>
          <a:srcRect l="11613" t="29183"/>
          <a:stretch/>
        </p:blipFill>
        <p:spPr>
          <a:xfrm>
            <a:off x="4864308" y="0"/>
            <a:ext cx="4279693" cy="5143500"/>
          </a:xfrm>
          <a:prstGeom prst="rect">
            <a:avLst/>
          </a:prstGeom>
          <a:noFill/>
          <a:ln>
            <a:noFill/>
          </a:ln>
        </p:spPr>
      </p:pic>
      <p:pic>
        <p:nvPicPr>
          <p:cNvPr id="3543" name="Google Shape;3543;g1f5d965ad35_0_355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3544" name="Google Shape;3544;g1f5d965ad35_0_3555"/>
          <p:cNvSpPr/>
          <p:nvPr/>
        </p:nvSpPr>
        <p:spPr>
          <a:xfrm>
            <a:off x="0" y="1107751"/>
            <a:ext cx="4864200" cy="292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545" name="Google Shape;3545;g1f5d965ad35_0_3555"/>
          <p:cNvSpPr/>
          <p:nvPr/>
        </p:nvSpPr>
        <p:spPr>
          <a:xfrm>
            <a:off x="185197" y="1339045"/>
            <a:ext cx="69300" cy="24654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46" name="Google Shape;3546;g1f5d965ad35_0_3555"/>
          <p:cNvSpPr txBox="1">
            <a:spLocks noGrp="1"/>
          </p:cNvSpPr>
          <p:nvPr>
            <p:ph type="title"/>
          </p:nvPr>
        </p:nvSpPr>
        <p:spPr>
          <a:xfrm>
            <a:off x="387873" y="1377777"/>
            <a:ext cx="3421500" cy="4593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47" name="Google Shape;3547;g1f5d965ad35_0_3555"/>
          <p:cNvSpPr txBox="1">
            <a:spLocks noGrp="1"/>
          </p:cNvSpPr>
          <p:nvPr>
            <p:ph type="body" idx="1"/>
          </p:nvPr>
        </p:nvSpPr>
        <p:spPr>
          <a:xfrm>
            <a:off x="387873" y="1985160"/>
            <a:ext cx="4343100" cy="1819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matchingName="Caption">
  <p:cSld name="1_Caption 38UOKSbeOY8=">
    <p:spTree>
      <p:nvGrpSpPr>
        <p:cNvPr id="1" name="Shape 3548"/>
        <p:cNvGrpSpPr/>
        <p:nvPr/>
      </p:nvGrpSpPr>
      <p:grpSpPr>
        <a:xfrm>
          <a:off x="0" y="0"/>
          <a:ext cx="0" cy="0"/>
          <a:chOff x="0" y="0"/>
          <a:chExt cx="0" cy="0"/>
        </a:xfrm>
      </p:grpSpPr>
      <p:pic>
        <p:nvPicPr>
          <p:cNvPr id="3549" name="Google Shape;3549;g1f5d965ad35_0_3563"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50" name="Google Shape;3550;g1f5d965ad35_0_3563"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551" name="Google Shape;3551;g1f5d965ad35_0_3563"/>
          <p:cNvGrpSpPr/>
          <p:nvPr/>
        </p:nvGrpSpPr>
        <p:grpSpPr>
          <a:xfrm>
            <a:off x="-900" y="1034935"/>
            <a:ext cx="9146700" cy="1842089"/>
            <a:chOff x="-900" y="1034935"/>
            <a:chExt cx="9146700" cy="1842089"/>
          </a:xfrm>
        </p:grpSpPr>
        <p:sp>
          <p:nvSpPr>
            <p:cNvPr id="3552" name="Google Shape;3552;g1f5d965ad35_0_3563"/>
            <p:cNvSpPr/>
            <p:nvPr/>
          </p:nvSpPr>
          <p:spPr>
            <a:xfrm>
              <a:off x="0" y="1085724"/>
              <a:ext cx="9145800" cy="179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3553" name="Google Shape;3553;g1f5d965ad35_0_3563"/>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3554" name="Google Shape;3554;g1f5d965ad35_0_3563"/>
          <p:cNvPicPr preferRelativeResize="0"/>
          <p:nvPr/>
        </p:nvPicPr>
        <p:blipFill rotWithShape="1">
          <a:blip r:embed="rId4">
            <a:alphaModFix/>
          </a:blip>
          <a:srcRect/>
          <a:stretch/>
        </p:blipFill>
        <p:spPr>
          <a:xfrm>
            <a:off x="244973" y="966439"/>
            <a:ext cx="4181754" cy="4151488"/>
          </a:xfrm>
          <a:prstGeom prst="rect">
            <a:avLst/>
          </a:prstGeom>
          <a:noFill/>
          <a:ln>
            <a:noFill/>
          </a:ln>
        </p:spPr>
      </p:pic>
      <p:sp>
        <p:nvSpPr>
          <p:cNvPr id="3555" name="Google Shape;3555;g1f5d965ad35_0_3563"/>
          <p:cNvSpPr txBox="1">
            <a:spLocks noGrp="1"/>
          </p:cNvSpPr>
          <p:nvPr>
            <p:ph type="body" idx="1"/>
          </p:nvPr>
        </p:nvSpPr>
        <p:spPr>
          <a:xfrm>
            <a:off x="4852577" y="1247209"/>
            <a:ext cx="3865500" cy="1468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matchingName="Caption">
  <p:cSld name="1_Caption sQX8xDz+iao=">
    <p:spTree>
      <p:nvGrpSpPr>
        <p:cNvPr id="1" name="Shape 3556"/>
        <p:cNvGrpSpPr/>
        <p:nvPr/>
      </p:nvGrpSpPr>
      <p:grpSpPr>
        <a:xfrm>
          <a:off x="0" y="0"/>
          <a:ext cx="0" cy="0"/>
          <a:chOff x="0" y="0"/>
          <a:chExt cx="0" cy="0"/>
        </a:xfrm>
      </p:grpSpPr>
      <p:pic>
        <p:nvPicPr>
          <p:cNvPr id="3557" name="Google Shape;3557;g1f5d965ad35_0_3571"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58" name="Google Shape;3558;g1f5d965ad35_0_3571"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cxnSp>
        <p:nvCxnSpPr>
          <p:cNvPr id="3559" name="Google Shape;3559;g1f5d965ad35_0_3571"/>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3560" name="Google Shape;3560;g1f5d965ad35_0_3571"/>
          <p:cNvSpPr/>
          <p:nvPr/>
        </p:nvSpPr>
        <p:spPr>
          <a:xfrm>
            <a:off x="0" y="1037770"/>
            <a:ext cx="9144000" cy="1614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561" name="Google Shape;3561;g1f5d965ad35_0_3571"/>
          <p:cNvPicPr preferRelativeResize="0"/>
          <p:nvPr/>
        </p:nvPicPr>
        <p:blipFill rotWithShape="1">
          <a:blip r:embed="rId4">
            <a:alphaModFix/>
          </a:blip>
          <a:srcRect t="-454" b="47600"/>
          <a:stretch/>
        </p:blipFill>
        <p:spPr>
          <a:xfrm flipH="1">
            <a:off x="349864" y="721112"/>
            <a:ext cx="3612539" cy="4395171"/>
          </a:xfrm>
          <a:prstGeom prst="rect">
            <a:avLst/>
          </a:prstGeom>
          <a:noFill/>
          <a:ln>
            <a:noFill/>
          </a:ln>
        </p:spPr>
      </p:pic>
      <p:sp>
        <p:nvSpPr>
          <p:cNvPr id="3562" name="Google Shape;3562;g1f5d965ad35_0_3571"/>
          <p:cNvSpPr txBox="1">
            <a:spLocks noGrp="1"/>
          </p:cNvSpPr>
          <p:nvPr>
            <p:ph type="body" idx="1"/>
          </p:nvPr>
        </p:nvSpPr>
        <p:spPr>
          <a:xfrm>
            <a:off x="4620415" y="1247209"/>
            <a:ext cx="3865500" cy="11607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matchingName="Caption">
  <p:cSld name="1_Caption 6ay8rAN2Gks=">
    <p:spTree>
      <p:nvGrpSpPr>
        <p:cNvPr id="1" name="Shape 3563"/>
        <p:cNvGrpSpPr/>
        <p:nvPr/>
      </p:nvGrpSpPr>
      <p:grpSpPr>
        <a:xfrm>
          <a:off x="0" y="0"/>
          <a:ext cx="0" cy="0"/>
          <a:chOff x="0" y="0"/>
          <a:chExt cx="0" cy="0"/>
        </a:xfrm>
      </p:grpSpPr>
      <p:pic>
        <p:nvPicPr>
          <p:cNvPr id="3564" name="Google Shape;3564;g1f5d965ad35_0_357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65" name="Google Shape;3565;g1f5d965ad35_0_3578"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566" name="Google Shape;3566;g1f5d965ad35_0_3578"/>
          <p:cNvGrpSpPr/>
          <p:nvPr/>
        </p:nvGrpSpPr>
        <p:grpSpPr>
          <a:xfrm>
            <a:off x="-900" y="1034935"/>
            <a:ext cx="9146700" cy="1842089"/>
            <a:chOff x="-900" y="1034935"/>
            <a:chExt cx="9146700" cy="1842089"/>
          </a:xfrm>
        </p:grpSpPr>
        <p:sp>
          <p:nvSpPr>
            <p:cNvPr id="3567" name="Google Shape;3567;g1f5d965ad35_0_3578"/>
            <p:cNvSpPr/>
            <p:nvPr/>
          </p:nvSpPr>
          <p:spPr>
            <a:xfrm>
              <a:off x="0" y="1085724"/>
              <a:ext cx="9145800" cy="179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3568" name="Google Shape;3568;g1f5d965ad35_0_357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3569" name="Google Shape;3569;g1f5d965ad35_0_3578"/>
          <p:cNvPicPr preferRelativeResize="0"/>
          <p:nvPr/>
        </p:nvPicPr>
        <p:blipFill rotWithShape="1">
          <a:blip r:embed="rId4">
            <a:alphaModFix/>
          </a:blip>
          <a:srcRect/>
          <a:stretch/>
        </p:blipFill>
        <p:spPr>
          <a:xfrm>
            <a:off x="244973" y="966439"/>
            <a:ext cx="4181754" cy="4151488"/>
          </a:xfrm>
          <a:prstGeom prst="rect">
            <a:avLst/>
          </a:prstGeom>
          <a:noFill/>
          <a:ln>
            <a:noFill/>
          </a:ln>
        </p:spPr>
      </p:pic>
      <p:sp>
        <p:nvSpPr>
          <p:cNvPr id="3570" name="Google Shape;3570;g1f5d965ad35_0_3578"/>
          <p:cNvSpPr txBox="1">
            <a:spLocks noGrp="1"/>
          </p:cNvSpPr>
          <p:nvPr>
            <p:ph type="body" idx="1"/>
          </p:nvPr>
        </p:nvSpPr>
        <p:spPr>
          <a:xfrm>
            <a:off x="4852577" y="1247209"/>
            <a:ext cx="3865500" cy="1468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matchingName="Caption">
  <p:cSld name="1_Caption ieX2BQ/UgoI=">
    <p:spTree>
      <p:nvGrpSpPr>
        <p:cNvPr id="1" name="Shape 3571"/>
        <p:cNvGrpSpPr/>
        <p:nvPr/>
      </p:nvGrpSpPr>
      <p:grpSpPr>
        <a:xfrm>
          <a:off x="0" y="0"/>
          <a:ext cx="0" cy="0"/>
          <a:chOff x="0" y="0"/>
          <a:chExt cx="0" cy="0"/>
        </a:xfrm>
      </p:grpSpPr>
      <p:pic>
        <p:nvPicPr>
          <p:cNvPr id="3572" name="Google Shape;3572;g1f5d965ad35_0_358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73" name="Google Shape;3573;g1f5d965ad35_0_3586"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cxnSp>
        <p:nvCxnSpPr>
          <p:cNvPr id="3574" name="Google Shape;3574;g1f5d965ad35_0_3586"/>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3575" name="Google Shape;3575;g1f5d965ad35_0_3586"/>
          <p:cNvSpPr/>
          <p:nvPr/>
        </p:nvSpPr>
        <p:spPr>
          <a:xfrm>
            <a:off x="0" y="1037770"/>
            <a:ext cx="9144000" cy="1614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576" name="Google Shape;3576;g1f5d965ad35_0_3586"/>
          <p:cNvPicPr preferRelativeResize="0"/>
          <p:nvPr/>
        </p:nvPicPr>
        <p:blipFill rotWithShape="1">
          <a:blip r:embed="rId4">
            <a:alphaModFix/>
          </a:blip>
          <a:srcRect t="-454" b="47600"/>
          <a:stretch/>
        </p:blipFill>
        <p:spPr>
          <a:xfrm flipH="1">
            <a:off x="349864" y="721112"/>
            <a:ext cx="3612539" cy="4395171"/>
          </a:xfrm>
          <a:prstGeom prst="rect">
            <a:avLst/>
          </a:prstGeom>
          <a:noFill/>
          <a:ln>
            <a:noFill/>
          </a:ln>
        </p:spPr>
      </p:pic>
      <p:sp>
        <p:nvSpPr>
          <p:cNvPr id="3577" name="Google Shape;3577;g1f5d965ad35_0_3586"/>
          <p:cNvSpPr txBox="1">
            <a:spLocks noGrp="1"/>
          </p:cNvSpPr>
          <p:nvPr>
            <p:ph type="body" idx="1"/>
          </p:nvPr>
        </p:nvSpPr>
        <p:spPr>
          <a:xfrm>
            <a:off x="4620415" y="1247209"/>
            <a:ext cx="3865500" cy="11607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matchingName="Caption">
  <p:cSld name="1_Caption 33bWBmyKL+Y=">
    <p:spTree>
      <p:nvGrpSpPr>
        <p:cNvPr id="1" name="Shape 3578"/>
        <p:cNvGrpSpPr/>
        <p:nvPr/>
      </p:nvGrpSpPr>
      <p:grpSpPr>
        <a:xfrm>
          <a:off x="0" y="0"/>
          <a:ext cx="0" cy="0"/>
          <a:chOff x="0" y="0"/>
          <a:chExt cx="0" cy="0"/>
        </a:xfrm>
      </p:grpSpPr>
      <p:pic>
        <p:nvPicPr>
          <p:cNvPr id="3579" name="Google Shape;3579;g1f5d965ad35_0_3593"/>
          <p:cNvPicPr preferRelativeResize="0"/>
          <p:nvPr/>
        </p:nvPicPr>
        <p:blipFill rotWithShape="1">
          <a:blip r:embed="rId2">
            <a:alphaModFix/>
          </a:blip>
          <a:srcRect/>
          <a:stretch/>
        </p:blipFill>
        <p:spPr>
          <a:xfrm>
            <a:off x="0" y="0"/>
            <a:ext cx="9144000" cy="5143499"/>
          </a:xfrm>
          <a:prstGeom prst="rect">
            <a:avLst/>
          </a:prstGeom>
          <a:noFill/>
          <a:ln>
            <a:noFill/>
          </a:ln>
        </p:spPr>
      </p:pic>
      <p:pic>
        <p:nvPicPr>
          <p:cNvPr id="3580" name="Google Shape;3580;g1f5d965ad35_0_3593" descr="Shape&#10;&#10;Description automatically generated with low confidence"/>
          <p:cNvPicPr preferRelativeResize="0"/>
          <p:nvPr/>
        </p:nvPicPr>
        <p:blipFill rotWithShape="1">
          <a:blip r:embed="rId3">
            <a:alphaModFix/>
          </a:blip>
          <a:srcRect/>
          <a:stretch/>
        </p:blipFill>
        <p:spPr>
          <a:xfrm>
            <a:off x="0" y="0"/>
            <a:ext cx="9143988" cy="5147999"/>
          </a:xfrm>
          <a:prstGeom prst="rect">
            <a:avLst/>
          </a:prstGeom>
          <a:noFill/>
          <a:ln>
            <a:noFill/>
          </a:ln>
        </p:spPr>
      </p:pic>
      <p:pic>
        <p:nvPicPr>
          <p:cNvPr id="3581" name="Google Shape;3581;g1f5d965ad35_0_3593" descr="A picture containing text, dark, night sky&#10;&#10;Description automatically generated"/>
          <p:cNvPicPr preferRelativeResize="0"/>
          <p:nvPr/>
        </p:nvPicPr>
        <p:blipFill rotWithShape="1">
          <a:blip r:embed="rId4">
            <a:alphaModFix/>
          </a:blip>
          <a:srcRect/>
          <a:stretch/>
        </p:blipFill>
        <p:spPr>
          <a:xfrm>
            <a:off x="962283" y="914400"/>
            <a:ext cx="7219434" cy="3459479"/>
          </a:xfrm>
          <a:prstGeom prst="rect">
            <a:avLst/>
          </a:prstGeom>
          <a:noFill/>
          <a:ln>
            <a:noFill/>
          </a:ln>
        </p:spPr>
      </p:pic>
      <p:pic>
        <p:nvPicPr>
          <p:cNvPr id="3582" name="Google Shape;3582;g1f5d965ad35_0_3593" descr="Chart&#10;&#10;Description automatically generated"/>
          <p:cNvPicPr preferRelativeResize="0"/>
          <p:nvPr/>
        </p:nvPicPr>
        <p:blipFill rotWithShape="1">
          <a:blip r:embed="rId5">
            <a:alphaModFix/>
          </a:blip>
          <a:srcRect/>
          <a:stretch/>
        </p:blipFill>
        <p:spPr>
          <a:xfrm>
            <a:off x="2567940" y="1200369"/>
            <a:ext cx="4008121" cy="2742763"/>
          </a:xfrm>
          <a:prstGeom prst="rect">
            <a:avLst/>
          </a:prstGeom>
          <a:noFill/>
          <a:ln>
            <a:noFill/>
          </a:ln>
        </p:spPr>
      </p:pic>
      <p:sp>
        <p:nvSpPr>
          <p:cNvPr id="3583" name="Google Shape;3583;g1f5d965ad35_0_3593"/>
          <p:cNvSpPr txBox="1">
            <a:spLocks noGrp="1"/>
          </p:cNvSpPr>
          <p:nvPr>
            <p:ph type="body" idx="1"/>
          </p:nvPr>
        </p:nvSpPr>
        <p:spPr>
          <a:xfrm rot="-525880">
            <a:off x="2714146" y="2148468"/>
            <a:ext cx="3673801" cy="5545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matchingName="Caption">
  <p:cSld name="1_Caption l90fBIECbZs=">
    <p:spTree>
      <p:nvGrpSpPr>
        <p:cNvPr id="1" name="Shape 3584"/>
        <p:cNvGrpSpPr/>
        <p:nvPr/>
      </p:nvGrpSpPr>
      <p:grpSpPr>
        <a:xfrm>
          <a:off x="0" y="0"/>
          <a:ext cx="0" cy="0"/>
          <a:chOff x="0" y="0"/>
          <a:chExt cx="0" cy="0"/>
        </a:xfrm>
      </p:grpSpPr>
      <p:grpSp>
        <p:nvGrpSpPr>
          <p:cNvPr id="3585" name="Google Shape;3585;g1f5d965ad35_0_3599"/>
          <p:cNvGrpSpPr/>
          <p:nvPr/>
        </p:nvGrpSpPr>
        <p:grpSpPr>
          <a:xfrm>
            <a:off x="444" y="0"/>
            <a:ext cx="9143558" cy="5143500"/>
            <a:chOff x="444" y="317809"/>
            <a:chExt cx="9143558" cy="5143500"/>
          </a:xfrm>
        </p:grpSpPr>
        <p:pic>
          <p:nvPicPr>
            <p:cNvPr id="3586" name="Google Shape;3586;g1f5d965ad35_0_3599"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587" name="Google Shape;3587;g1f5d965ad35_0_3599"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588" name="Google Shape;3588;g1f5d965ad35_0_3599"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pic>
        <p:nvPicPr>
          <p:cNvPr id="3589" name="Google Shape;3589;g1f5d965ad35_0_3599" descr="A picture containing text&#10;&#10;Description automatically generated"/>
          <p:cNvPicPr preferRelativeResize="0"/>
          <p:nvPr/>
        </p:nvPicPr>
        <p:blipFill rotWithShape="1">
          <a:blip r:embed="rId4">
            <a:alphaModFix amt="85000"/>
          </a:blip>
          <a:srcRect/>
          <a:stretch/>
        </p:blipFill>
        <p:spPr>
          <a:xfrm>
            <a:off x="2251213" y="1143261"/>
            <a:ext cx="4641575" cy="2799229"/>
          </a:xfrm>
          <a:prstGeom prst="rect">
            <a:avLst/>
          </a:prstGeom>
          <a:noFill/>
          <a:ln>
            <a:noFill/>
          </a:ln>
        </p:spPr>
      </p:pic>
      <p:sp>
        <p:nvSpPr>
          <p:cNvPr id="3590" name="Google Shape;3590;g1f5d965ad35_0_3599"/>
          <p:cNvSpPr txBox="1">
            <a:spLocks noGrp="1"/>
          </p:cNvSpPr>
          <p:nvPr>
            <p:ph type="body" idx="1"/>
          </p:nvPr>
        </p:nvSpPr>
        <p:spPr>
          <a:xfrm>
            <a:off x="2740961" y="1824708"/>
            <a:ext cx="3602100" cy="472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91" name="Google Shape;3591;g1f5d965ad35_0_3599"/>
          <p:cNvSpPr txBox="1">
            <a:spLocks noGrp="1"/>
          </p:cNvSpPr>
          <p:nvPr>
            <p:ph type="body" idx="2"/>
          </p:nvPr>
        </p:nvSpPr>
        <p:spPr>
          <a:xfrm>
            <a:off x="2740960" y="2398916"/>
            <a:ext cx="3602100" cy="7197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3592"/>
        <p:cNvGrpSpPr/>
        <p:nvPr/>
      </p:nvGrpSpPr>
      <p:grpSpPr>
        <a:xfrm>
          <a:off x="0" y="0"/>
          <a:ext cx="0" cy="0"/>
          <a:chOff x="0" y="0"/>
          <a:chExt cx="0" cy="0"/>
        </a:xfrm>
      </p:grpSpPr>
      <p:pic>
        <p:nvPicPr>
          <p:cNvPr id="3593" name="Google Shape;3593;g1f5d965ad35_0_3607"/>
          <p:cNvPicPr preferRelativeResize="0"/>
          <p:nvPr/>
        </p:nvPicPr>
        <p:blipFill rotWithShape="1">
          <a:blip r:embed="rId2">
            <a:alphaModFix amt="70000"/>
          </a:blip>
          <a:srcRect t="1814" b="12613"/>
          <a:stretch/>
        </p:blipFill>
        <p:spPr>
          <a:xfrm>
            <a:off x="0" y="-1"/>
            <a:ext cx="9144000" cy="5143501"/>
          </a:xfrm>
          <a:prstGeom prst="rect">
            <a:avLst/>
          </a:prstGeom>
          <a:noFill/>
          <a:ln>
            <a:noFill/>
          </a:ln>
        </p:spPr>
      </p:pic>
      <p:pic>
        <p:nvPicPr>
          <p:cNvPr id="3594" name="Google Shape;3594;g1f5d965ad35_0_3607"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595" name="Google Shape;3595;g1f5d965ad35_0_3607"/>
          <p:cNvSpPr/>
          <p:nvPr/>
        </p:nvSpPr>
        <p:spPr>
          <a:xfrm>
            <a:off x="3322314" y="1790299"/>
            <a:ext cx="2539500" cy="645000"/>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3596" name="Google Shape;3596;g1f5d965ad35_0_3607"/>
          <p:cNvSpPr txBox="1">
            <a:spLocks noGrp="1"/>
          </p:cNvSpPr>
          <p:nvPr>
            <p:ph type="body" idx="1"/>
          </p:nvPr>
        </p:nvSpPr>
        <p:spPr>
          <a:xfrm>
            <a:off x="3553313" y="1914665"/>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97" name="Google Shape;3597;g1f5d965ad35_0_3607"/>
          <p:cNvSpPr txBox="1">
            <a:spLocks noGrp="1"/>
          </p:cNvSpPr>
          <p:nvPr>
            <p:ph type="body" idx="2"/>
          </p:nvPr>
        </p:nvSpPr>
        <p:spPr>
          <a:xfrm>
            <a:off x="2770956" y="2580686"/>
            <a:ext cx="3602100" cy="7197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3598"/>
        <p:cNvGrpSpPr/>
        <p:nvPr/>
      </p:nvGrpSpPr>
      <p:grpSpPr>
        <a:xfrm>
          <a:off x="0" y="0"/>
          <a:ext cx="0" cy="0"/>
          <a:chOff x="0" y="0"/>
          <a:chExt cx="0" cy="0"/>
        </a:xfrm>
      </p:grpSpPr>
      <p:grpSp>
        <p:nvGrpSpPr>
          <p:cNvPr id="3599" name="Google Shape;3599;g1f5d965ad35_0_3613"/>
          <p:cNvGrpSpPr/>
          <p:nvPr/>
        </p:nvGrpSpPr>
        <p:grpSpPr>
          <a:xfrm>
            <a:off x="-3149" y="1"/>
            <a:ext cx="9147111" cy="5143559"/>
            <a:chOff x="-3149" y="1"/>
            <a:chExt cx="9147111" cy="5143559"/>
          </a:xfrm>
        </p:grpSpPr>
        <p:pic>
          <p:nvPicPr>
            <p:cNvPr id="3600" name="Google Shape;3600;g1f5d965ad35_0_3613"/>
            <p:cNvPicPr preferRelativeResize="0"/>
            <p:nvPr/>
          </p:nvPicPr>
          <p:blipFill rotWithShape="1">
            <a:blip r:embed="rId2">
              <a:alphaModFix/>
            </a:blip>
            <a:srcRect t="2683" b="12942"/>
            <a:stretch/>
          </p:blipFill>
          <p:spPr>
            <a:xfrm>
              <a:off x="-3149" y="1"/>
              <a:ext cx="9144004" cy="5143500"/>
            </a:xfrm>
            <a:prstGeom prst="rect">
              <a:avLst/>
            </a:prstGeom>
            <a:noFill/>
            <a:ln>
              <a:noFill/>
            </a:ln>
          </p:spPr>
        </p:pic>
        <p:sp>
          <p:nvSpPr>
            <p:cNvPr id="3601" name="Google Shape;3601;g1f5d965ad35_0_3613"/>
            <p:cNvSpPr/>
            <p:nvPr/>
          </p:nvSpPr>
          <p:spPr>
            <a:xfrm>
              <a:off x="-938" y="2804160"/>
              <a:ext cx="9144900" cy="2339400"/>
            </a:xfrm>
            <a:prstGeom prst="rect">
              <a:avLst/>
            </a:prstGeom>
            <a:solidFill>
              <a:schemeClr val="dk2">
                <a:alpha val="749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3602" name="Google Shape;3602;g1f5d965ad35_0_3613" descr="Shape&#10;&#10;Description automatically generated with low confidence"/>
          <p:cNvPicPr preferRelativeResize="0"/>
          <p:nvPr/>
        </p:nvPicPr>
        <p:blipFill rotWithShape="1">
          <a:blip r:embed="rId3">
            <a:alphaModFix/>
          </a:blip>
          <a:srcRect/>
          <a:stretch/>
        </p:blipFill>
        <p:spPr>
          <a:xfrm>
            <a:off x="0" y="0"/>
            <a:ext cx="9143999" cy="5143499"/>
          </a:xfrm>
          <a:prstGeom prst="rect">
            <a:avLst/>
          </a:prstGeom>
          <a:noFill/>
          <a:ln>
            <a:noFill/>
          </a:ln>
        </p:spPr>
      </p:pic>
      <p:grpSp>
        <p:nvGrpSpPr>
          <p:cNvPr id="3603" name="Google Shape;3603;g1f5d965ad35_0_3613"/>
          <p:cNvGrpSpPr/>
          <p:nvPr/>
        </p:nvGrpSpPr>
        <p:grpSpPr>
          <a:xfrm>
            <a:off x="2349421" y="1908829"/>
            <a:ext cx="4506165" cy="1790724"/>
            <a:chOff x="2560319" y="1790699"/>
            <a:chExt cx="4084261" cy="1623062"/>
          </a:xfrm>
        </p:grpSpPr>
        <p:sp>
          <p:nvSpPr>
            <p:cNvPr id="3604" name="Google Shape;3604;g1f5d965ad35_0_3613"/>
            <p:cNvSpPr/>
            <p:nvPr/>
          </p:nvSpPr>
          <p:spPr>
            <a:xfrm>
              <a:off x="2560319" y="1790699"/>
              <a:ext cx="4023300" cy="1562100"/>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3605" name="Google Shape;3605;g1f5d965ad35_0_3613"/>
            <p:cNvSpPr/>
            <p:nvPr/>
          </p:nvSpPr>
          <p:spPr>
            <a:xfrm>
              <a:off x="2621280" y="1851661"/>
              <a:ext cx="4023300" cy="1562100"/>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3606" name="Google Shape;3606;g1f5d965ad35_0_3613"/>
          <p:cNvSpPr txBox="1">
            <a:spLocks noGrp="1"/>
          </p:cNvSpPr>
          <p:nvPr>
            <p:ph type="body" idx="1"/>
          </p:nvPr>
        </p:nvSpPr>
        <p:spPr>
          <a:xfrm>
            <a:off x="3553313" y="2127464"/>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07" name="Google Shape;3607;g1f5d965ad35_0_3613"/>
          <p:cNvSpPr txBox="1">
            <a:spLocks noGrp="1"/>
          </p:cNvSpPr>
          <p:nvPr>
            <p:ph type="body" idx="2"/>
          </p:nvPr>
        </p:nvSpPr>
        <p:spPr>
          <a:xfrm>
            <a:off x="2770956" y="2643161"/>
            <a:ext cx="3602100" cy="775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3608"/>
        <p:cNvGrpSpPr/>
        <p:nvPr/>
      </p:nvGrpSpPr>
      <p:grpSpPr>
        <a:xfrm>
          <a:off x="0" y="0"/>
          <a:ext cx="0" cy="0"/>
          <a:chOff x="0" y="0"/>
          <a:chExt cx="0" cy="0"/>
        </a:xfrm>
      </p:grpSpPr>
      <p:grpSp>
        <p:nvGrpSpPr>
          <p:cNvPr id="3609" name="Google Shape;3609;g1f5d965ad35_0_3623"/>
          <p:cNvGrpSpPr/>
          <p:nvPr/>
        </p:nvGrpSpPr>
        <p:grpSpPr>
          <a:xfrm>
            <a:off x="-3149" y="1"/>
            <a:ext cx="9147111" cy="5143559"/>
            <a:chOff x="-3149" y="1"/>
            <a:chExt cx="9147111" cy="5143559"/>
          </a:xfrm>
        </p:grpSpPr>
        <p:pic>
          <p:nvPicPr>
            <p:cNvPr id="3610" name="Google Shape;3610;g1f5d965ad35_0_3623"/>
            <p:cNvPicPr preferRelativeResize="0"/>
            <p:nvPr/>
          </p:nvPicPr>
          <p:blipFill rotWithShape="1">
            <a:blip r:embed="rId2">
              <a:alphaModFix/>
            </a:blip>
            <a:srcRect t="2683" b="12942"/>
            <a:stretch/>
          </p:blipFill>
          <p:spPr>
            <a:xfrm>
              <a:off x="-3149" y="1"/>
              <a:ext cx="9144004" cy="5143500"/>
            </a:xfrm>
            <a:prstGeom prst="rect">
              <a:avLst/>
            </a:prstGeom>
            <a:noFill/>
            <a:ln>
              <a:noFill/>
            </a:ln>
          </p:spPr>
        </p:pic>
        <p:sp>
          <p:nvSpPr>
            <p:cNvPr id="3611" name="Google Shape;3611;g1f5d965ad35_0_3623"/>
            <p:cNvSpPr/>
            <p:nvPr/>
          </p:nvSpPr>
          <p:spPr>
            <a:xfrm>
              <a:off x="-938" y="2804160"/>
              <a:ext cx="9144900" cy="2339400"/>
            </a:xfrm>
            <a:prstGeom prst="rect">
              <a:avLst/>
            </a:prstGeom>
            <a:solidFill>
              <a:schemeClr val="accent1">
                <a:alpha val="749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3612" name="Google Shape;3612;g1f5d965ad35_0_3623" descr="Shape&#10;&#10;Description automatically generated with low confidence"/>
          <p:cNvPicPr preferRelativeResize="0"/>
          <p:nvPr/>
        </p:nvPicPr>
        <p:blipFill rotWithShape="1">
          <a:blip r:embed="rId3">
            <a:alphaModFix/>
          </a:blip>
          <a:srcRect/>
          <a:stretch/>
        </p:blipFill>
        <p:spPr>
          <a:xfrm>
            <a:off x="0" y="0"/>
            <a:ext cx="9143999" cy="5143499"/>
          </a:xfrm>
          <a:prstGeom prst="rect">
            <a:avLst/>
          </a:prstGeom>
          <a:noFill/>
          <a:ln>
            <a:noFill/>
          </a:ln>
        </p:spPr>
      </p:pic>
      <p:grpSp>
        <p:nvGrpSpPr>
          <p:cNvPr id="3613" name="Google Shape;3613;g1f5d965ad35_0_3623"/>
          <p:cNvGrpSpPr/>
          <p:nvPr/>
        </p:nvGrpSpPr>
        <p:grpSpPr>
          <a:xfrm>
            <a:off x="2349421" y="1908829"/>
            <a:ext cx="4506165" cy="1790724"/>
            <a:chOff x="2560319" y="1790699"/>
            <a:chExt cx="4084261" cy="1623062"/>
          </a:xfrm>
        </p:grpSpPr>
        <p:sp>
          <p:nvSpPr>
            <p:cNvPr id="3614" name="Google Shape;3614;g1f5d965ad35_0_3623"/>
            <p:cNvSpPr/>
            <p:nvPr/>
          </p:nvSpPr>
          <p:spPr>
            <a:xfrm>
              <a:off x="2560319" y="1790699"/>
              <a:ext cx="4023300" cy="1562100"/>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3615" name="Google Shape;3615;g1f5d965ad35_0_3623"/>
            <p:cNvSpPr/>
            <p:nvPr/>
          </p:nvSpPr>
          <p:spPr>
            <a:xfrm>
              <a:off x="2621280" y="1851661"/>
              <a:ext cx="4023300" cy="1562100"/>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3616" name="Google Shape;3616;g1f5d965ad35_0_3623"/>
          <p:cNvSpPr txBox="1">
            <a:spLocks noGrp="1"/>
          </p:cNvSpPr>
          <p:nvPr>
            <p:ph type="body" idx="1"/>
          </p:nvPr>
        </p:nvSpPr>
        <p:spPr>
          <a:xfrm>
            <a:off x="3553313" y="2127464"/>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17" name="Google Shape;3617;g1f5d965ad35_0_3623"/>
          <p:cNvSpPr txBox="1">
            <a:spLocks noGrp="1"/>
          </p:cNvSpPr>
          <p:nvPr>
            <p:ph type="body" idx="2"/>
          </p:nvPr>
        </p:nvSpPr>
        <p:spPr>
          <a:xfrm>
            <a:off x="2770956" y="2643161"/>
            <a:ext cx="3602100" cy="775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matchingName="Caption">
  <p:cSld name="1_Caption b6Kzp98yfeg=">
    <p:spTree>
      <p:nvGrpSpPr>
        <p:cNvPr id="1" name="Shape 3618"/>
        <p:cNvGrpSpPr/>
        <p:nvPr/>
      </p:nvGrpSpPr>
      <p:grpSpPr>
        <a:xfrm>
          <a:off x="0" y="0"/>
          <a:ext cx="0" cy="0"/>
          <a:chOff x="0" y="0"/>
          <a:chExt cx="0" cy="0"/>
        </a:xfrm>
      </p:grpSpPr>
      <p:sp>
        <p:nvSpPr>
          <p:cNvPr id="3619" name="Google Shape;3619;g1f5d965ad35_0_3633"/>
          <p:cNvSpPr/>
          <p:nvPr/>
        </p:nvSpPr>
        <p:spPr>
          <a:xfrm>
            <a:off x="4690334" y="0"/>
            <a:ext cx="4453800" cy="51399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20" name="Google Shape;3620;g1f5d965ad35_0_3633" descr="Shape&#10;&#10;Description automatically generated with low confidence"/>
          <p:cNvSpPr/>
          <p:nvPr/>
        </p:nvSpPr>
        <p:spPr>
          <a:xfrm>
            <a:off x="0" y="0"/>
            <a:ext cx="9144000" cy="5143500"/>
          </a:xfrm>
          <a:prstGeom prst="rect">
            <a:avLst/>
          </a:prstGeom>
          <a:solidFill>
            <a:srgbClr val="FFFFFF"/>
          </a:solidFill>
          <a:ln>
            <a:noFill/>
          </a:ln>
        </p:spPr>
      </p:sp>
      <p:sp>
        <p:nvSpPr>
          <p:cNvPr id="3621" name="Google Shape;3621;g1f5d965ad35_0_3633"/>
          <p:cNvSpPr>
            <a:spLocks noGrp="1"/>
          </p:cNvSpPr>
          <p:nvPr>
            <p:ph type="pic" idx="2"/>
          </p:nvPr>
        </p:nvSpPr>
        <p:spPr>
          <a:xfrm>
            <a:off x="-1" y="0"/>
            <a:ext cx="4690200" cy="5139900"/>
          </a:xfrm>
          <a:prstGeom prst="rect">
            <a:avLst/>
          </a:prstGeom>
          <a:noFill/>
          <a:ln>
            <a:noFill/>
          </a:ln>
        </p:spPr>
      </p:sp>
      <p:sp>
        <p:nvSpPr>
          <p:cNvPr id="3622" name="Google Shape;3622;g1f5d965ad35_0_3633"/>
          <p:cNvSpPr/>
          <p:nvPr/>
        </p:nvSpPr>
        <p:spPr>
          <a:xfrm>
            <a:off x="4548336" y="420700"/>
            <a:ext cx="4595700" cy="428100"/>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23" name="Google Shape;3623;g1f5d965ad35_0_3633"/>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24" name="Google Shape;3624;g1f5d965ad35_0_3633"/>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matchingName="Caption">
  <p:cSld name="1_Caption p30cVwhGp+0=">
    <p:spTree>
      <p:nvGrpSpPr>
        <p:cNvPr id="1" name="Shape 3625"/>
        <p:cNvGrpSpPr/>
        <p:nvPr/>
      </p:nvGrpSpPr>
      <p:grpSpPr>
        <a:xfrm>
          <a:off x="0" y="0"/>
          <a:ext cx="0" cy="0"/>
          <a:chOff x="0" y="0"/>
          <a:chExt cx="0" cy="0"/>
        </a:xfrm>
      </p:grpSpPr>
      <p:sp>
        <p:nvSpPr>
          <p:cNvPr id="3626" name="Google Shape;3626;g1f5d965ad35_0_3640"/>
          <p:cNvSpPr/>
          <p:nvPr/>
        </p:nvSpPr>
        <p:spPr>
          <a:xfrm>
            <a:off x="4690334" y="0"/>
            <a:ext cx="4453800" cy="5139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27" name="Google Shape;3627;g1f5d965ad35_0_3640" descr="Shape&#10;&#10;Description automatically generated with low confidence"/>
          <p:cNvSpPr/>
          <p:nvPr/>
        </p:nvSpPr>
        <p:spPr>
          <a:xfrm>
            <a:off x="0" y="0"/>
            <a:ext cx="9144000" cy="5143500"/>
          </a:xfrm>
          <a:prstGeom prst="rect">
            <a:avLst/>
          </a:prstGeom>
          <a:solidFill>
            <a:srgbClr val="FFFFFF"/>
          </a:solidFill>
          <a:ln>
            <a:noFill/>
          </a:ln>
        </p:spPr>
      </p:sp>
      <p:sp>
        <p:nvSpPr>
          <p:cNvPr id="3628" name="Google Shape;3628;g1f5d965ad35_0_3640"/>
          <p:cNvSpPr>
            <a:spLocks noGrp="1"/>
          </p:cNvSpPr>
          <p:nvPr>
            <p:ph type="pic" idx="2"/>
          </p:nvPr>
        </p:nvSpPr>
        <p:spPr>
          <a:xfrm>
            <a:off x="-1" y="0"/>
            <a:ext cx="4690200" cy="5139900"/>
          </a:xfrm>
          <a:prstGeom prst="rect">
            <a:avLst/>
          </a:prstGeom>
          <a:noFill/>
          <a:ln>
            <a:noFill/>
          </a:ln>
        </p:spPr>
      </p:sp>
      <p:sp>
        <p:nvSpPr>
          <p:cNvPr id="3629" name="Google Shape;3629;g1f5d965ad35_0_3640"/>
          <p:cNvSpPr/>
          <p:nvPr/>
        </p:nvSpPr>
        <p:spPr>
          <a:xfrm>
            <a:off x="4548336" y="420700"/>
            <a:ext cx="4595700" cy="428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30" name="Google Shape;3630;g1f5d965ad35_0_3640"/>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1" name="Google Shape;3631;g1f5d965ad35_0_3640"/>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matchingName="Caption">
  <p:cSld name="1_Caption Nb4Lk76CV4I=">
    <p:spTree>
      <p:nvGrpSpPr>
        <p:cNvPr id="1" name="Shape 3632"/>
        <p:cNvGrpSpPr/>
        <p:nvPr/>
      </p:nvGrpSpPr>
      <p:grpSpPr>
        <a:xfrm>
          <a:off x="0" y="0"/>
          <a:ext cx="0" cy="0"/>
          <a:chOff x="0" y="0"/>
          <a:chExt cx="0" cy="0"/>
        </a:xfrm>
      </p:grpSpPr>
      <p:sp>
        <p:nvSpPr>
          <p:cNvPr id="3633" name="Google Shape;3633;g1f5d965ad35_0_3647"/>
          <p:cNvSpPr/>
          <p:nvPr/>
        </p:nvSpPr>
        <p:spPr>
          <a:xfrm>
            <a:off x="4690334" y="0"/>
            <a:ext cx="4453800" cy="5139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34" name="Google Shape;3634;g1f5d965ad35_0_3647" descr="Shape&#10;&#10;Description automatically generated with low confidence"/>
          <p:cNvSpPr/>
          <p:nvPr/>
        </p:nvSpPr>
        <p:spPr>
          <a:xfrm>
            <a:off x="0" y="0"/>
            <a:ext cx="9144000" cy="5143500"/>
          </a:xfrm>
          <a:prstGeom prst="rect">
            <a:avLst/>
          </a:prstGeom>
          <a:solidFill>
            <a:srgbClr val="FFFFFF"/>
          </a:solidFill>
          <a:ln>
            <a:noFill/>
          </a:ln>
        </p:spPr>
      </p:sp>
      <p:sp>
        <p:nvSpPr>
          <p:cNvPr id="3635" name="Google Shape;3635;g1f5d965ad35_0_3647"/>
          <p:cNvSpPr>
            <a:spLocks noGrp="1"/>
          </p:cNvSpPr>
          <p:nvPr>
            <p:ph type="pic" idx="2"/>
          </p:nvPr>
        </p:nvSpPr>
        <p:spPr>
          <a:xfrm>
            <a:off x="-1" y="0"/>
            <a:ext cx="4690200" cy="5139900"/>
          </a:xfrm>
          <a:prstGeom prst="rect">
            <a:avLst/>
          </a:prstGeom>
          <a:noFill/>
          <a:ln>
            <a:noFill/>
          </a:ln>
        </p:spPr>
      </p:sp>
      <p:sp>
        <p:nvSpPr>
          <p:cNvPr id="3636" name="Google Shape;3636;g1f5d965ad35_0_3647"/>
          <p:cNvSpPr/>
          <p:nvPr/>
        </p:nvSpPr>
        <p:spPr>
          <a:xfrm>
            <a:off x="4548336" y="420700"/>
            <a:ext cx="4595700" cy="4281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37" name="Google Shape;3637;g1f5d965ad35_0_3647"/>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8" name="Google Shape;3638;g1f5d965ad35_0_3647"/>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3639"/>
        <p:cNvGrpSpPr/>
        <p:nvPr/>
      </p:nvGrpSpPr>
      <p:grpSpPr>
        <a:xfrm>
          <a:off x="0" y="0"/>
          <a:ext cx="0" cy="0"/>
          <a:chOff x="0" y="0"/>
          <a:chExt cx="0" cy="0"/>
        </a:xfrm>
      </p:grpSpPr>
      <p:sp>
        <p:nvSpPr>
          <p:cNvPr id="3640" name="Google Shape;3640;g1f5d965ad35_0_3654"/>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3641" name="Google Shape;3641;g1f5d965ad35_0_3654" descr="Background pattern&#10;&#10;Description automatically generated"/>
          <p:cNvPicPr preferRelativeResize="0"/>
          <p:nvPr/>
        </p:nvPicPr>
        <p:blipFill rotWithShape="1">
          <a:blip r:embed="rId2">
            <a:alphaModFix/>
          </a:blip>
          <a:srcRect l="20568" r="20562" b="45931"/>
          <a:stretch/>
        </p:blipFill>
        <p:spPr>
          <a:xfrm rot="5400000">
            <a:off x="5391151" y="1390649"/>
            <a:ext cx="5143498" cy="2362200"/>
          </a:xfrm>
          <a:prstGeom prst="rect">
            <a:avLst/>
          </a:prstGeom>
          <a:solidFill>
            <a:schemeClr val="dk2"/>
          </a:solidFill>
          <a:ln>
            <a:noFill/>
          </a:ln>
        </p:spPr>
      </p:pic>
      <p:sp>
        <p:nvSpPr>
          <p:cNvPr id="3642" name="Google Shape;3642;g1f5d965ad35_0_3654" descr="Shape&#10;&#10;Description automatically generated with low confidence"/>
          <p:cNvSpPr/>
          <p:nvPr/>
        </p:nvSpPr>
        <p:spPr>
          <a:xfrm>
            <a:off x="0" y="0"/>
            <a:ext cx="9144000" cy="5143500"/>
          </a:xfrm>
          <a:prstGeom prst="rect">
            <a:avLst/>
          </a:prstGeom>
          <a:solidFill>
            <a:srgbClr val="FFFFFF"/>
          </a:solidFill>
          <a:ln>
            <a:noFill/>
          </a:ln>
        </p:spPr>
      </p:sp>
      <p:cxnSp>
        <p:nvCxnSpPr>
          <p:cNvPr id="3643" name="Google Shape;3643;g1f5d965ad35_0_3654"/>
          <p:cNvCxnSpPr/>
          <p:nvPr/>
        </p:nvCxnSpPr>
        <p:spPr>
          <a:xfrm>
            <a:off x="777369" y="2062045"/>
            <a:ext cx="0" cy="1882200"/>
          </a:xfrm>
          <a:prstGeom prst="straightConnector1">
            <a:avLst/>
          </a:prstGeom>
          <a:noFill/>
          <a:ln w="38100" cap="flat" cmpd="sng">
            <a:solidFill>
              <a:srgbClr val="22366A"/>
            </a:solidFill>
            <a:prstDash val="solid"/>
            <a:miter lim="800000"/>
            <a:headEnd type="none" w="sm" len="sm"/>
            <a:tailEnd type="none" w="sm" len="sm"/>
          </a:ln>
        </p:spPr>
      </p:cxnSp>
      <p:pic>
        <p:nvPicPr>
          <p:cNvPr id="3644" name="Google Shape;3644;g1f5d965ad35_0_3654" descr="A picture containing indoor&#10;&#10;Description automatically generated"/>
          <p:cNvPicPr preferRelativeResize="0"/>
          <p:nvPr/>
        </p:nvPicPr>
        <p:blipFill rotWithShape="1">
          <a:blip r:embed="rId3">
            <a:alphaModFix/>
          </a:blip>
          <a:srcRect l="20443" r="22453"/>
          <a:stretch/>
        </p:blipFill>
        <p:spPr>
          <a:xfrm>
            <a:off x="5353758" y="1004593"/>
            <a:ext cx="2781566" cy="3247435"/>
          </a:xfrm>
          <a:prstGeom prst="rect">
            <a:avLst/>
          </a:prstGeom>
          <a:noFill/>
          <a:ln w="28575" cap="flat" cmpd="sng">
            <a:solidFill>
              <a:srgbClr val="D8D8D8"/>
            </a:solidFill>
            <a:prstDash val="solid"/>
            <a:round/>
            <a:headEnd type="none" w="sm" len="sm"/>
            <a:tailEnd type="none" w="sm" len="sm"/>
          </a:ln>
        </p:spPr>
      </p:pic>
      <p:sp>
        <p:nvSpPr>
          <p:cNvPr id="3645" name="Google Shape;3645;g1f5d965ad35_0_3654"/>
          <p:cNvSpPr txBox="1">
            <a:spLocks noGrp="1"/>
          </p:cNvSpPr>
          <p:nvPr>
            <p:ph type="body" idx="1"/>
          </p:nvPr>
        </p:nvSpPr>
        <p:spPr>
          <a:xfrm>
            <a:off x="912063" y="2052267"/>
            <a:ext cx="3673800" cy="1882200"/>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6" name="Google Shape;3646;g1f5d965ad35_0_3654"/>
          <p:cNvSpPr txBox="1">
            <a:spLocks noGrp="1"/>
          </p:cNvSpPr>
          <p:nvPr>
            <p:ph type="title"/>
          </p:nvPr>
        </p:nvSpPr>
        <p:spPr>
          <a:xfrm>
            <a:off x="912063" y="1246189"/>
            <a:ext cx="3673800"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matchingName="Caption">
  <p:cSld name="1_Caption VdEM+p0no04=">
    <p:spTree>
      <p:nvGrpSpPr>
        <p:cNvPr id="1" name="Shape 3647"/>
        <p:cNvGrpSpPr/>
        <p:nvPr/>
      </p:nvGrpSpPr>
      <p:grpSpPr>
        <a:xfrm>
          <a:off x="0" y="0"/>
          <a:ext cx="0" cy="0"/>
          <a:chOff x="0" y="0"/>
          <a:chExt cx="0" cy="0"/>
        </a:xfrm>
      </p:grpSpPr>
      <p:pic>
        <p:nvPicPr>
          <p:cNvPr id="3648" name="Google Shape;3648;g1f5d965ad35_0_3662"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649" name="Google Shape;3649;g1f5d965ad35_0_3662" descr="Shape&#10;&#10;Description automatically generated with low confidence"/>
          <p:cNvSpPr/>
          <p:nvPr/>
        </p:nvSpPr>
        <p:spPr>
          <a:xfrm>
            <a:off x="0" y="0"/>
            <a:ext cx="9144000" cy="5143500"/>
          </a:xfrm>
          <a:prstGeom prst="rect">
            <a:avLst/>
          </a:prstGeom>
          <a:solidFill>
            <a:srgbClr val="FFFFFF"/>
          </a:solidFill>
          <a:ln>
            <a:noFill/>
          </a:ln>
        </p:spPr>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365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a:alphaModFix/>
          </a:blip>
          <a:srcRect l="20639" r="24166"/>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19" name="Google Shape;19;p216"/>
          <p:cNvGrpSpPr/>
          <p:nvPr/>
        </p:nvGrpSpPr>
        <p:grpSpPr>
          <a:xfrm>
            <a:off x="270513" y="225968"/>
            <a:ext cx="175242" cy="477519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a:alphaModFix/>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a:alphaModFix/>
          </a:blip>
          <a:srcRect/>
          <a:stretch/>
        </p:blipFill>
        <p:spPr>
          <a:xfrm>
            <a:off x="652061" y="192491"/>
            <a:ext cx="7839878" cy="4758519"/>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552"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58"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a:alphaModFix/>
          </a:blip>
          <a:srcRect t="8552" r="1749" b="8552"/>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81103"/>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81103"/>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a:alphaModFix amt="95000"/>
          </a:blip>
          <a:srcRect l="39364" r="3593"/>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5">
    <p:spTree>
      <p:nvGrpSpPr>
        <p:cNvPr id="1" name="Shape 1084"/>
        <p:cNvGrpSpPr/>
        <p:nvPr/>
      </p:nvGrpSpPr>
      <p:grpSpPr>
        <a:xfrm>
          <a:off x="0" y="0"/>
          <a:ext cx="0" cy="0"/>
          <a:chOff x="0" y="0"/>
          <a:chExt cx="0" cy="0"/>
        </a:xfrm>
      </p:grpSpPr>
      <p:pic>
        <p:nvPicPr>
          <p:cNvPr id="1085" name="Google Shape;1085;p28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86" name="Google Shape;1086;p28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7" name="Google Shape;1087;p28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88" name="Google Shape;1088;p282"/>
          <p:cNvGrpSpPr/>
          <p:nvPr/>
        </p:nvGrpSpPr>
        <p:grpSpPr>
          <a:xfrm>
            <a:off x="2441263" y="1060409"/>
            <a:ext cx="4259386" cy="3399177"/>
            <a:chOff x="2441263" y="1068029"/>
            <a:chExt cx="4259386" cy="3399177"/>
          </a:xfrm>
        </p:grpSpPr>
        <p:pic>
          <p:nvPicPr>
            <p:cNvPr id="1089" name="Google Shape;1089;p282" descr="Icon&#10;&#10;Description automatically generated"/>
            <p:cNvPicPr preferRelativeResize="0"/>
            <p:nvPr/>
          </p:nvPicPr>
          <p:blipFill rotWithShape="1">
            <a:blip r:embed="rId3">
              <a:alphaModFix/>
            </a:blip>
            <a:srcRect/>
            <a:stretch/>
          </p:blipFill>
          <p:spPr>
            <a:xfrm>
              <a:off x="2625376" y="1068029"/>
              <a:ext cx="3885072" cy="3371043"/>
            </a:xfrm>
            <a:prstGeom prst="rect">
              <a:avLst/>
            </a:prstGeom>
            <a:noFill/>
            <a:ln>
              <a:noFill/>
            </a:ln>
          </p:spPr>
        </p:pic>
        <p:grpSp>
          <p:nvGrpSpPr>
            <p:cNvPr id="1090" name="Google Shape;1090;p282"/>
            <p:cNvGrpSpPr/>
            <p:nvPr/>
          </p:nvGrpSpPr>
          <p:grpSpPr>
            <a:xfrm>
              <a:off x="2441263" y="1089939"/>
              <a:ext cx="4259386" cy="3377267"/>
              <a:chOff x="2441263" y="1089939"/>
              <a:chExt cx="4259386" cy="3377267"/>
            </a:xfrm>
          </p:grpSpPr>
          <p:sp>
            <p:nvSpPr>
              <p:cNvPr id="1091" name="Google Shape;1091;p282"/>
              <p:cNvSpPr/>
              <p:nvPr/>
            </p:nvSpPr>
            <p:spPr>
              <a:xfrm>
                <a:off x="6618723" y="2315344"/>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2" name="Google Shape;1092;p282"/>
              <p:cNvSpPr/>
              <p:nvPr/>
            </p:nvSpPr>
            <p:spPr>
              <a:xfrm>
                <a:off x="6426200" y="3567533"/>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3" name="Google Shape;1093;p282"/>
              <p:cNvSpPr/>
              <p:nvPr/>
            </p:nvSpPr>
            <p:spPr>
              <a:xfrm>
                <a:off x="5448688" y="4385279"/>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4" name="Google Shape;1094;p282"/>
              <p:cNvSpPr/>
              <p:nvPr/>
            </p:nvSpPr>
            <p:spPr>
              <a:xfrm>
                <a:off x="6444214" y="1089939"/>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5" name="Google Shape;1095;p282"/>
              <p:cNvSpPr/>
              <p:nvPr/>
            </p:nvSpPr>
            <p:spPr>
              <a:xfrm>
                <a:off x="2441263" y="2315345"/>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6" name="Google Shape;1096;p282"/>
              <p:cNvSpPr/>
              <p:nvPr/>
            </p:nvSpPr>
            <p:spPr>
              <a:xfrm>
                <a:off x="2619761" y="3574306"/>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7" name="Google Shape;1097;p282"/>
              <p:cNvSpPr/>
              <p:nvPr/>
            </p:nvSpPr>
            <p:spPr>
              <a:xfrm>
                <a:off x="3592732" y="4385280"/>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8" name="Google Shape;1098;p282"/>
              <p:cNvSpPr/>
              <p:nvPr/>
            </p:nvSpPr>
            <p:spPr>
              <a:xfrm>
                <a:off x="2619761" y="1096713"/>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099" name="Google Shape;1099;p282"/>
            <p:cNvGrpSpPr/>
            <p:nvPr/>
          </p:nvGrpSpPr>
          <p:grpSpPr>
            <a:xfrm>
              <a:off x="3551613" y="1402488"/>
              <a:ext cx="2053983" cy="2053983"/>
              <a:chOff x="3766548" y="1602249"/>
              <a:chExt cx="2053983" cy="2053983"/>
            </a:xfrm>
          </p:grpSpPr>
          <p:sp>
            <p:nvSpPr>
              <p:cNvPr id="1100" name="Google Shape;1100;p282"/>
              <p:cNvSpPr/>
              <p:nvPr/>
            </p:nvSpPr>
            <p:spPr>
              <a:xfrm>
                <a:off x="3766548" y="1602249"/>
                <a:ext cx="2053983" cy="2053983"/>
              </a:xfrm>
              <a:prstGeom prst="ellipse">
                <a:avLst/>
              </a:prstGeom>
              <a:solidFill>
                <a:srgbClr val="F2F2F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01" name="Google Shape;1101;p282"/>
              <p:cNvSpPr/>
              <p:nvPr/>
            </p:nvSpPr>
            <p:spPr>
              <a:xfrm>
                <a:off x="3820905" y="1656606"/>
                <a:ext cx="1945269" cy="194526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02" name="Google Shape;1102;p282"/>
          <p:cNvSpPr txBox="1">
            <a:spLocks noGrp="1"/>
          </p:cNvSpPr>
          <p:nvPr>
            <p:ph type="body" idx="1"/>
          </p:nvPr>
        </p:nvSpPr>
        <p:spPr>
          <a:xfrm>
            <a:off x="3719246" y="226441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3" name="Google Shape;1103;p282"/>
          <p:cNvSpPr txBox="1">
            <a:spLocks noGrp="1"/>
          </p:cNvSpPr>
          <p:nvPr>
            <p:ph type="body" idx="2"/>
          </p:nvPr>
        </p:nvSpPr>
        <p:spPr>
          <a:xfrm>
            <a:off x="817135" y="96110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4" name="Google Shape;1104;p282"/>
          <p:cNvSpPr txBox="1">
            <a:spLocks noGrp="1"/>
          </p:cNvSpPr>
          <p:nvPr>
            <p:ph type="body" idx="3"/>
          </p:nvPr>
        </p:nvSpPr>
        <p:spPr>
          <a:xfrm>
            <a:off x="633920" y="218861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5" name="Google Shape;1105;p282"/>
          <p:cNvSpPr txBox="1">
            <a:spLocks noGrp="1"/>
          </p:cNvSpPr>
          <p:nvPr>
            <p:ph type="body" idx="4"/>
          </p:nvPr>
        </p:nvSpPr>
        <p:spPr>
          <a:xfrm>
            <a:off x="803908" y="34488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6" name="Google Shape;1106;p282"/>
          <p:cNvSpPr txBox="1">
            <a:spLocks noGrp="1"/>
          </p:cNvSpPr>
          <p:nvPr>
            <p:ph type="body" idx="5"/>
          </p:nvPr>
        </p:nvSpPr>
        <p:spPr>
          <a:xfrm>
            <a:off x="1798245" y="42585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7" name="Google Shape;1107;p282"/>
          <p:cNvSpPr txBox="1">
            <a:spLocks noGrp="1"/>
          </p:cNvSpPr>
          <p:nvPr>
            <p:ph type="body" idx="6"/>
          </p:nvPr>
        </p:nvSpPr>
        <p:spPr>
          <a:xfrm>
            <a:off x="6615516" y="96110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8" name="Google Shape;1108;p282"/>
          <p:cNvSpPr txBox="1">
            <a:spLocks noGrp="1"/>
          </p:cNvSpPr>
          <p:nvPr>
            <p:ph type="body" idx="7"/>
          </p:nvPr>
        </p:nvSpPr>
        <p:spPr>
          <a:xfrm>
            <a:off x="6787154" y="218861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9" name="Google Shape;1109;p282"/>
          <p:cNvSpPr txBox="1">
            <a:spLocks noGrp="1"/>
          </p:cNvSpPr>
          <p:nvPr>
            <p:ph type="body" idx="8"/>
          </p:nvPr>
        </p:nvSpPr>
        <p:spPr>
          <a:xfrm>
            <a:off x="6602289" y="34488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0" name="Google Shape;1110;p282"/>
          <p:cNvSpPr txBox="1">
            <a:spLocks noGrp="1"/>
          </p:cNvSpPr>
          <p:nvPr>
            <p:ph type="body" idx="9"/>
          </p:nvPr>
        </p:nvSpPr>
        <p:spPr>
          <a:xfrm>
            <a:off x="5584940" y="42585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509"/>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a:alphaModFix/>
          </a:blip>
          <a:srcRect l="16974" t="14937" r="19507" b="5408"/>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a:alphaModFix/>
          </a:blip>
          <a:srcRect l="6267" r="24761"/>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a:alphaModFix/>
          </a:blip>
          <a:srcRect l="6267" r="24761"/>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a:alphaModFix/>
          </a:blip>
          <a:srcRect l="11600" t="10538" r="7406" b="2261"/>
          <a:stretch/>
        </p:blipFill>
        <p:spPr>
          <a:xfrm flipH="1">
            <a:off x="4961317" y="472968"/>
            <a:ext cx="3982986" cy="428822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a:alphaModFix/>
          </a:blip>
          <a:srcRect l="11600" t="10538" r="7406" b="2261"/>
          <a:stretch/>
        </p:blipFill>
        <p:spPr>
          <a:xfrm flipH="1">
            <a:off x="4961317" y="472968"/>
            <a:ext cx="3982986" cy="4288221"/>
          </a:xfrm>
          <a:prstGeom prst="rect">
            <a:avLst/>
          </a:prstGeom>
          <a:noFill/>
          <a:ln>
            <a:noFill/>
          </a:ln>
        </p:spPr>
      </p:pic>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alphaModFix/>
          </a:blip>
          <a:srcRect l="16487" t="8800" r="16531" b="52399"/>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alphaModFix/>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slideLayout" Target="../slideLayouts/slideLayout113.xml"/><Relationship Id="rId118"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143.xml"/><Relationship Id="rId117" Type="http://schemas.openxmlformats.org/officeDocument/2006/relationships/slideLayout" Target="../slideLayouts/slideLayout234.xml"/><Relationship Id="rId21" Type="http://schemas.openxmlformats.org/officeDocument/2006/relationships/slideLayout" Target="../slideLayouts/slideLayout138.xml"/><Relationship Id="rId42" Type="http://schemas.openxmlformats.org/officeDocument/2006/relationships/slideLayout" Target="../slideLayouts/slideLayout159.xml"/><Relationship Id="rId47" Type="http://schemas.openxmlformats.org/officeDocument/2006/relationships/slideLayout" Target="../slideLayouts/slideLayout164.xml"/><Relationship Id="rId63" Type="http://schemas.openxmlformats.org/officeDocument/2006/relationships/slideLayout" Target="../slideLayouts/slideLayout180.xml"/><Relationship Id="rId68" Type="http://schemas.openxmlformats.org/officeDocument/2006/relationships/slideLayout" Target="../slideLayouts/slideLayout185.xml"/><Relationship Id="rId84" Type="http://schemas.openxmlformats.org/officeDocument/2006/relationships/slideLayout" Target="../slideLayouts/slideLayout201.xml"/><Relationship Id="rId89" Type="http://schemas.openxmlformats.org/officeDocument/2006/relationships/slideLayout" Target="../slideLayouts/slideLayout206.xml"/><Relationship Id="rId112" Type="http://schemas.openxmlformats.org/officeDocument/2006/relationships/slideLayout" Target="../slideLayouts/slideLayout229.xml"/><Relationship Id="rId16" Type="http://schemas.openxmlformats.org/officeDocument/2006/relationships/slideLayout" Target="../slideLayouts/slideLayout133.xml"/><Relationship Id="rId107" Type="http://schemas.openxmlformats.org/officeDocument/2006/relationships/slideLayout" Target="../slideLayouts/slideLayout224.xml"/><Relationship Id="rId11" Type="http://schemas.openxmlformats.org/officeDocument/2006/relationships/slideLayout" Target="../slideLayouts/slideLayout128.xml"/><Relationship Id="rId24" Type="http://schemas.openxmlformats.org/officeDocument/2006/relationships/slideLayout" Target="../slideLayouts/slideLayout141.xml"/><Relationship Id="rId32" Type="http://schemas.openxmlformats.org/officeDocument/2006/relationships/slideLayout" Target="../slideLayouts/slideLayout149.xml"/><Relationship Id="rId37" Type="http://schemas.openxmlformats.org/officeDocument/2006/relationships/slideLayout" Target="../slideLayouts/slideLayout154.xml"/><Relationship Id="rId40" Type="http://schemas.openxmlformats.org/officeDocument/2006/relationships/slideLayout" Target="../slideLayouts/slideLayout157.xml"/><Relationship Id="rId45" Type="http://schemas.openxmlformats.org/officeDocument/2006/relationships/slideLayout" Target="../slideLayouts/slideLayout162.xml"/><Relationship Id="rId53" Type="http://schemas.openxmlformats.org/officeDocument/2006/relationships/slideLayout" Target="../slideLayouts/slideLayout170.xml"/><Relationship Id="rId58" Type="http://schemas.openxmlformats.org/officeDocument/2006/relationships/slideLayout" Target="../slideLayouts/slideLayout175.xml"/><Relationship Id="rId66" Type="http://schemas.openxmlformats.org/officeDocument/2006/relationships/slideLayout" Target="../slideLayouts/slideLayout183.xml"/><Relationship Id="rId74" Type="http://schemas.openxmlformats.org/officeDocument/2006/relationships/slideLayout" Target="../slideLayouts/slideLayout191.xml"/><Relationship Id="rId79" Type="http://schemas.openxmlformats.org/officeDocument/2006/relationships/slideLayout" Target="../slideLayouts/slideLayout196.xml"/><Relationship Id="rId87" Type="http://schemas.openxmlformats.org/officeDocument/2006/relationships/slideLayout" Target="../slideLayouts/slideLayout204.xml"/><Relationship Id="rId102" Type="http://schemas.openxmlformats.org/officeDocument/2006/relationships/slideLayout" Target="../slideLayouts/slideLayout219.xml"/><Relationship Id="rId110" Type="http://schemas.openxmlformats.org/officeDocument/2006/relationships/slideLayout" Target="../slideLayouts/slideLayout227.xml"/><Relationship Id="rId115" Type="http://schemas.openxmlformats.org/officeDocument/2006/relationships/slideLayout" Target="../slideLayouts/slideLayout232.xml"/><Relationship Id="rId5" Type="http://schemas.openxmlformats.org/officeDocument/2006/relationships/slideLayout" Target="../slideLayouts/slideLayout122.xml"/><Relationship Id="rId61" Type="http://schemas.openxmlformats.org/officeDocument/2006/relationships/slideLayout" Target="../slideLayouts/slideLayout178.xml"/><Relationship Id="rId82" Type="http://schemas.openxmlformats.org/officeDocument/2006/relationships/slideLayout" Target="../slideLayouts/slideLayout199.xml"/><Relationship Id="rId90" Type="http://schemas.openxmlformats.org/officeDocument/2006/relationships/slideLayout" Target="../slideLayouts/slideLayout207.xml"/><Relationship Id="rId95" Type="http://schemas.openxmlformats.org/officeDocument/2006/relationships/slideLayout" Target="../slideLayouts/slideLayout212.xml"/><Relationship Id="rId19" Type="http://schemas.openxmlformats.org/officeDocument/2006/relationships/slideLayout" Target="../slideLayouts/slideLayout136.xml"/><Relationship Id="rId14" Type="http://schemas.openxmlformats.org/officeDocument/2006/relationships/slideLayout" Target="../slideLayouts/slideLayout131.xml"/><Relationship Id="rId22" Type="http://schemas.openxmlformats.org/officeDocument/2006/relationships/slideLayout" Target="../slideLayouts/slideLayout139.xml"/><Relationship Id="rId27" Type="http://schemas.openxmlformats.org/officeDocument/2006/relationships/slideLayout" Target="../slideLayouts/slideLayout144.xml"/><Relationship Id="rId30" Type="http://schemas.openxmlformats.org/officeDocument/2006/relationships/slideLayout" Target="../slideLayouts/slideLayout147.xml"/><Relationship Id="rId35" Type="http://schemas.openxmlformats.org/officeDocument/2006/relationships/slideLayout" Target="../slideLayouts/slideLayout152.xml"/><Relationship Id="rId43" Type="http://schemas.openxmlformats.org/officeDocument/2006/relationships/slideLayout" Target="../slideLayouts/slideLayout160.xml"/><Relationship Id="rId48" Type="http://schemas.openxmlformats.org/officeDocument/2006/relationships/slideLayout" Target="../slideLayouts/slideLayout165.xml"/><Relationship Id="rId56" Type="http://schemas.openxmlformats.org/officeDocument/2006/relationships/slideLayout" Target="../slideLayouts/slideLayout173.xml"/><Relationship Id="rId64" Type="http://schemas.openxmlformats.org/officeDocument/2006/relationships/slideLayout" Target="../slideLayouts/slideLayout181.xml"/><Relationship Id="rId69" Type="http://schemas.openxmlformats.org/officeDocument/2006/relationships/slideLayout" Target="../slideLayouts/slideLayout186.xml"/><Relationship Id="rId77" Type="http://schemas.openxmlformats.org/officeDocument/2006/relationships/slideLayout" Target="../slideLayouts/slideLayout194.xml"/><Relationship Id="rId100" Type="http://schemas.openxmlformats.org/officeDocument/2006/relationships/slideLayout" Target="../slideLayouts/slideLayout217.xml"/><Relationship Id="rId105" Type="http://schemas.openxmlformats.org/officeDocument/2006/relationships/slideLayout" Target="../slideLayouts/slideLayout222.xml"/><Relationship Id="rId113" Type="http://schemas.openxmlformats.org/officeDocument/2006/relationships/slideLayout" Target="../slideLayouts/slideLayout230.xml"/><Relationship Id="rId118" Type="http://schemas.openxmlformats.org/officeDocument/2006/relationships/theme" Target="../theme/theme2.xml"/><Relationship Id="rId8" Type="http://schemas.openxmlformats.org/officeDocument/2006/relationships/slideLayout" Target="../slideLayouts/slideLayout125.xml"/><Relationship Id="rId51" Type="http://schemas.openxmlformats.org/officeDocument/2006/relationships/slideLayout" Target="../slideLayouts/slideLayout168.xml"/><Relationship Id="rId72" Type="http://schemas.openxmlformats.org/officeDocument/2006/relationships/slideLayout" Target="../slideLayouts/slideLayout189.xml"/><Relationship Id="rId80" Type="http://schemas.openxmlformats.org/officeDocument/2006/relationships/slideLayout" Target="../slideLayouts/slideLayout197.xml"/><Relationship Id="rId85" Type="http://schemas.openxmlformats.org/officeDocument/2006/relationships/slideLayout" Target="../slideLayouts/slideLayout202.xml"/><Relationship Id="rId93" Type="http://schemas.openxmlformats.org/officeDocument/2006/relationships/slideLayout" Target="../slideLayouts/slideLayout210.xml"/><Relationship Id="rId98" Type="http://schemas.openxmlformats.org/officeDocument/2006/relationships/slideLayout" Target="../slideLayouts/slideLayout215.xml"/><Relationship Id="rId3" Type="http://schemas.openxmlformats.org/officeDocument/2006/relationships/slideLayout" Target="../slideLayouts/slideLayout120.xml"/><Relationship Id="rId12" Type="http://schemas.openxmlformats.org/officeDocument/2006/relationships/slideLayout" Target="../slideLayouts/slideLayout129.xml"/><Relationship Id="rId17" Type="http://schemas.openxmlformats.org/officeDocument/2006/relationships/slideLayout" Target="../slideLayouts/slideLayout134.xml"/><Relationship Id="rId25" Type="http://schemas.openxmlformats.org/officeDocument/2006/relationships/slideLayout" Target="../slideLayouts/slideLayout142.xml"/><Relationship Id="rId33" Type="http://schemas.openxmlformats.org/officeDocument/2006/relationships/slideLayout" Target="../slideLayouts/slideLayout150.xml"/><Relationship Id="rId38" Type="http://schemas.openxmlformats.org/officeDocument/2006/relationships/slideLayout" Target="../slideLayouts/slideLayout155.xml"/><Relationship Id="rId46" Type="http://schemas.openxmlformats.org/officeDocument/2006/relationships/slideLayout" Target="../slideLayouts/slideLayout163.xml"/><Relationship Id="rId59" Type="http://schemas.openxmlformats.org/officeDocument/2006/relationships/slideLayout" Target="../slideLayouts/slideLayout176.xml"/><Relationship Id="rId67" Type="http://schemas.openxmlformats.org/officeDocument/2006/relationships/slideLayout" Target="../slideLayouts/slideLayout184.xml"/><Relationship Id="rId103" Type="http://schemas.openxmlformats.org/officeDocument/2006/relationships/slideLayout" Target="../slideLayouts/slideLayout220.xml"/><Relationship Id="rId108" Type="http://schemas.openxmlformats.org/officeDocument/2006/relationships/slideLayout" Target="../slideLayouts/slideLayout225.xml"/><Relationship Id="rId116" Type="http://schemas.openxmlformats.org/officeDocument/2006/relationships/slideLayout" Target="../slideLayouts/slideLayout233.xml"/><Relationship Id="rId20" Type="http://schemas.openxmlformats.org/officeDocument/2006/relationships/slideLayout" Target="../slideLayouts/slideLayout137.xml"/><Relationship Id="rId41" Type="http://schemas.openxmlformats.org/officeDocument/2006/relationships/slideLayout" Target="../slideLayouts/slideLayout158.xml"/><Relationship Id="rId54" Type="http://schemas.openxmlformats.org/officeDocument/2006/relationships/slideLayout" Target="../slideLayouts/slideLayout171.xml"/><Relationship Id="rId62" Type="http://schemas.openxmlformats.org/officeDocument/2006/relationships/slideLayout" Target="../slideLayouts/slideLayout179.xml"/><Relationship Id="rId70" Type="http://schemas.openxmlformats.org/officeDocument/2006/relationships/slideLayout" Target="../slideLayouts/slideLayout187.xml"/><Relationship Id="rId75" Type="http://schemas.openxmlformats.org/officeDocument/2006/relationships/slideLayout" Target="../slideLayouts/slideLayout192.xml"/><Relationship Id="rId83" Type="http://schemas.openxmlformats.org/officeDocument/2006/relationships/slideLayout" Target="../slideLayouts/slideLayout200.xml"/><Relationship Id="rId88" Type="http://schemas.openxmlformats.org/officeDocument/2006/relationships/slideLayout" Target="../slideLayouts/slideLayout205.xml"/><Relationship Id="rId91" Type="http://schemas.openxmlformats.org/officeDocument/2006/relationships/slideLayout" Target="../slideLayouts/slideLayout208.xml"/><Relationship Id="rId96" Type="http://schemas.openxmlformats.org/officeDocument/2006/relationships/slideLayout" Target="../slideLayouts/slideLayout213.xml"/><Relationship Id="rId111" Type="http://schemas.openxmlformats.org/officeDocument/2006/relationships/slideLayout" Target="../slideLayouts/slideLayout228.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5" Type="http://schemas.openxmlformats.org/officeDocument/2006/relationships/slideLayout" Target="../slideLayouts/slideLayout132.xml"/><Relationship Id="rId23" Type="http://schemas.openxmlformats.org/officeDocument/2006/relationships/slideLayout" Target="../slideLayouts/slideLayout140.xml"/><Relationship Id="rId28" Type="http://schemas.openxmlformats.org/officeDocument/2006/relationships/slideLayout" Target="../slideLayouts/slideLayout145.xml"/><Relationship Id="rId36" Type="http://schemas.openxmlformats.org/officeDocument/2006/relationships/slideLayout" Target="../slideLayouts/slideLayout153.xml"/><Relationship Id="rId49" Type="http://schemas.openxmlformats.org/officeDocument/2006/relationships/slideLayout" Target="../slideLayouts/slideLayout166.xml"/><Relationship Id="rId57" Type="http://schemas.openxmlformats.org/officeDocument/2006/relationships/slideLayout" Target="../slideLayouts/slideLayout174.xml"/><Relationship Id="rId106" Type="http://schemas.openxmlformats.org/officeDocument/2006/relationships/slideLayout" Target="../slideLayouts/slideLayout223.xml"/><Relationship Id="rId114" Type="http://schemas.openxmlformats.org/officeDocument/2006/relationships/slideLayout" Target="../slideLayouts/slideLayout231.xml"/><Relationship Id="rId10" Type="http://schemas.openxmlformats.org/officeDocument/2006/relationships/slideLayout" Target="../slideLayouts/slideLayout127.xml"/><Relationship Id="rId31" Type="http://schemas.openxmlformats.org/officeDocument/2006/relationships/slideLayout" Target="../slideLayouts/slideLayout148.xml"/><Relationship Id="rId44" Type="http://schemas.openxmlformats.org/officeDocument/2006/relationships/slideLayout" Target="../slideLayouts/slideLayout161.xml"/><Relationship Id="rId52" Type="http://schemas.openxmlformats.org/officeDocument/2006/relationships/slideLayout" Target="../slideLayouts/slideLayout169.xml"/><Relationship Id="rId60" Type="http://schemas.openxmlformats.org/officeDocument/2006/relationships/slideLayout" Target="../slideLayouts/slideLayout177.xml"/><Relationship Id="rId65" Type="http://schemas.openxmlformats.org/officeDocument/2006/relationships/slideLayout" Target="../slideLayouts/slideLayout182.xml"/><Relationship Id="rId73" Type="http://schemas.openxmlformats.org/officeDocument/2006/relationships/slideLayout" Target="../slideLayouts/slideLayout190.xml"/><Relationship Id="rId78" Type="http://schemas.openxmlformats.org/officeDocument/2006/relationships/slideLayout" Target="../slideLayouts/slideLayout195.xml"/><Relationship Id="rId81" Type="http://schemas.openxmlformats.org/officeDocument/2006/relationships/slideLayout" Target="../slideLayouts/slideLayout198.xml"/><Relationship Id="rId86" Type="http://schemas.openxmlformats.org/officeDocument/2006/relationships/slideLayout" Target="../slideLayouts/slideLayout203.xml"/><Relationship Id="rId94" Type="http://schemas.openxmlformats.org/officeDocument/2006/relationships/slideLayout" Target="../slideLayouts/slideLayout211.xml"/><Relationship Id="rId99" Type="http://schemas.openxmlformats.org/officeDocument/2006/relationships/slideLayout" Target="../slideLayouts/slideLayout216.xml"/><Relationship Id="rId101" Type="http://schemas.openxmlformats.org/officeDocument/2006/relationships/slideLayout" Target="../slideLayouts/slideLayout218.xml"/><Relationship Id="rId4" Type="http://schemas.openxmlformats.org/officeDocument/2006/relationships/slideLayout" Target="../slideLayouts/slideLayout121.xml"/><Relationship Id="rId9" Type="http://schemas.openxmlformats.org/officeDocument/2006/relationships/slideLayout" Target="../slideLayouts/slideLayout126.xml"/><Relationship Id="rId13" Type="http://schemas.openxmlformats.org/officeDocument/2006/relationships/slideLayout" Target="../slideLayouts/slideLayout130.xml"/><Relationship Id="rId18" Type="http://schemas.openxmlformats.org/officeDocument/2006/relationships/slideLayout" Target="../slideLayouts/slideLayout135.xml"/><Relationship Id="rId39" Type="http://schemas.openxmlformats.org/officeDocument/2006/relationships/slideLayout" Target="../slideLayouts/slideLayout156.xml"/><Relationship Id="rId109" Type="http://schemas.openxmlformats.org/officeDocument/2006/relationships/slideLayout" Target="../slideLayouts/slideLayout226.xml"/><Relationship Id="rId34" Type="http://schemas.openxmlformats.org/officeDocument/2006/relationships/slideLayout" Target="../slideLayouts/slideLayout151.xml"/><Relationship Id="rId50" Type="http://schemas.openxmlformats.org/officeDocument/2006/relationships/slideLayout" Target="../slideLayouts/slideLayout167.xml"/><Relationship Id="rId55" Type="http://schemas.openxmlformats.org/officeDocument/2006/relationships/slideLayout" Target="../slideLayouts/slideLayout172.xml"/><Relationship Id="rId76" Type="http://schemas.openxmlformats.org/officeDocument/2006/relationships/slideLayout" Target="../slideLayouts/slideLayout193.xml"/><Relationship Id="rId97" Type="http://schemas.openxmlformats.org/officeDocument/2006/relationships/slideLayout" Target="../slideLayouts/slideLayout214.xml"/><Relationship Id="rId104" Type="http://schemas.openxmlformats.org/officeDocument/2006/relationships/slideLayout" Target="../slideLayouts/slideLayout221.xml"/><Relationship Id="rId7" Type="http://schemas.openxmlformats.org/officeDocument/2006/relationships/slideLayout" Target="../slideLayouts/slideLayout124.xml"/><Relationship Id="rId71" Type="http://schemas.openxmlformats.org/officeDocument/2006/relationships/slideLayout" Target="../slideLayouts/slideLayout188.xml"/><Relationship Id="rId92" Type="http://schemas.openxmlformats.org/officeDocument/2006/relationships/slideLayout" Target="../slideLayouts/slideLayout209.xml"/><Relationship Id="rId2" Type="http://schemas.openxmlformats.org/officeDocument/2006/relationships/slideLayout" Target="../slideLayouts/slideLayout119.xml"/><Relationship Id="rId29" Type="http://schemas.openxmlformats.org/officeDocument/2006/relationships/slideLayout" Target="../slideLayouts/slideLayout1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 id="2147483744" r:id="rId96"/>
    <p:sldLayoutId id="2147483745" r:id="rId97"/>
    <p:sldLayoutId id="2147483746" r:id="rId98"/>
    <p:sldLayoutId id="2147483747" r:id="rId99"/>
    <p:sldLayoutId id="2147483748" r:id="rId100"/>
    <p:sldLayoutId id="2147483749" r:id="rId101"/>
    <p:sldLayoutId id="2147483750" r:id="rId102"/>
    <p:sldLayoutId id="2147483751" r:id="rId103"/>
    <p:sldLayoutId id="2147483752" r:id="rId104"/>
    <p:sldLayoutId id="2147483753" r:id="rId105"/>
    <p:sldLayoutId id="2147483754" r:id="rId106"/>
    <p:sldLayoutId id="2147483755" r:id="rId107"/>
    <p:sldLayoutId id="2147483756" r:id="rId108"/>
    <p:sldLayoutId id="2147483757" r:id="rId109"/>
    <p:sldLayoutId id="2147483758" r:id="rId110"/>
    <p:sldLayoutId id="2147483759" r:id="rId111"/>
    <p:sldLayoutId id="2147483760" r:id="rId112"/>
    <p:sldLayoutId id="2147483761" r:id="rId113"/>
    <p:sldLayoutId id="2147483762" r:id="rId114"/>
    <p:sldLayoutId id="2147483763" r:id="rId115"/>
    <p:sldLayoutId id="2147483764" r:id="rId116"/>
    <p:sldLayoutId id="2147483765" r:id="rId1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828"/>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 id="2147483785" r:id="rId19"/>
    <p:sldLayoutId id="2147483786" r:id="rId20"/>
    <p:sldLayoutId id="2147483787" r:id="rId21"/>
    <p:sldLayoutId id="2147483788" r:id="rId22"/>
    <p:sldLayoutId id="2147483789" r:id="rId23"/>
    <p:sldLayoutId id="2147483790" r:id="rId24"/>
    <p:sldLayoutId id="2147483791" r:id="rId25"/>
    <p:sldLayoutId id="2147483792" r:id="rId26"/>
    <p:sldLayoutId id="2147483793" r:id="rId27"/>
    <p:sldLayoutId id="2147483794" r:id="rId28"/>
    <p:sldLayoutId id="2147483795" r:id="rId29"/>
    <p:sldLayoutId id="2147483796" r:id="rId30"/>
    <p:sldLayoutId id="2147483797" r:id="rId31"/>
    <p:sldLayoutId id="2147483798" r:id="rId32"/>
    <p:sldLayoutId id="2147483799" r:id="rId33"/>
    <p:sldLayoutId id="2147483800" r:id="rId34"/>
    <p:sldLayoutId id="2147483801" r:id="rId35"/>
    <p:sldLayoutId id="2147483802" r:id="rId36"/>
    <p:sldLayoutId id="2147483803" r:id="rId37"/>
    <p:sldLayoutId id="2147483804" r:id="rId38"/>
    <p:sldLayoutId id="2147483805" r:id="rId39"/>
    <p:sldLayoutId id="2147483806" r:id="rId40"/>
    <p:sldLayoutId id="2147483807" r:id="rId41"/>
    <p:sldLayoutId id="2147483808" r:id="rId42"/>
    <p:sldLayoutId id="2147483809" r:id="rId43"/>
    <p:sldLayoutId id="2147483810" r:id="rId44"/>
    <p:sldLayoutId id="2147483811" r:id="rId45"/>
    <p:sldLayoutId id="2147483812" r:id="rId46"/>
    <p:sldLayoutId id="2147483813" r:id="rId47"/>
    <p:sldLayoutId id="2147483814" r:id="rId48"/>
    <p:sldLayoutId id="2147483815" r:id="rId49"/>
    <p:sldLayoutId id="2147483816" r:id="rId50"/>
    <p:sldLayoutId id="2147483817" r:id="rId51"/>
    <p:sldLayoutId id="2147483818" r:id="rId52"/>
    <p:sldLayoutId id="2147483819" r:id="rId53"/>
    <p:sldLayoutId id="2147483820" r:id="rId54"/>
    <p:sldLayoutId id="2147483821" r:id="rId55"/>
    <p:sldLayoutId id="2147483822" r:id="rId56"/>
    <p:sldLayoutId id="2147483823" r:id="rId57"/>
    <p:sldLayoutId id="2147483824" r:id="rId58"/>
    <p:sldLayoutId id="2147483825" r:id="rId59"/>
    <p:sldLayoutId id="2147483826" r:id="rId60"/>
    <p:sldLayoutId id="2147483827" r:id="rId61"/>
    <p:sldLayoutId id="2147483828" r:id="rId62"/>
    <p:sldLayoutId id="2147483829" r:id="rId63"/>
    <p:sldLayoutId id="2147483830" r:id="rId64"/>
    <p:sldLayoutId id="2147483831" r:id="rId65"/>
    <p:sldLayoutId id="2147483832" r:id="rId66"/>
    <p:sldLayoutId id="2147483833" r:id="rId67"/>
    <p:sldLayoutId id="2147483834" r:id="rId68"/>
    <p:sldLayoutId id="2147483835" r:id="rId69"/>
    <p:sldLayoutId id="2147483836" r:id="rId70"/>
    <p:sldLayoutId id="2147483837" r:id="rId71"/>
    <p:sldLayoutId id="2147483838" r:id="rId72"/>
    <p:sldLayoutId id="2147483839" r:id="rId73"/>
    <p:sldLayoutId id="2147483840" r:id="rId74"/>
    <p:sldLayoutId id="2147483841" r:id="rId75"/>
    <p:sldLayoutId id="2147483842" r:id="rId76"/>
    <p:sldLayoutId id="2147483843" r:id="rId77"/>
    <p:sldLayoutId id="2147483844" r:id="rId78"/>
    <p:sldLayoutId id="2147483845" r:id="rId79"/>
    <p:sldLayoutId id="2147483846" r:id="rId80"/>
    <p:sldLayoutId id="2147483847" r:id="rId81"/>
    <p:sldLayoutId id="2147483848" r:id="rId82"/>
    <p:sldLayoutId id="2147483849" r:id="rId83"/>
    <p:sldLayoutId id="2147483850" r:id="rId84"/>
    <p:sldLayoutId id="2147483851" r:id="rId85"/>
    <p:sldLayoutId id="2147483852" r:id="rId86"/>
    <p:sldLayoutId id="2147483853" r:id="rId87"/>
    <p:sldLayoutId id="2147483854" r:id="rId88"/>
    <p:sldLayoutId id="2147483855" r:id="rId89"/>
    <p:sldLayoutId id="2147483856" r:id="rId90"/>
    <p:sldLayoutId id="2147483857" r:id="rId91"/>
    <p:sldLayoutId id="2147483858" r:id="rId92"/>
    <p:sldLayoutId id="2147483859" r:id="rId93"/>
    <p:sldLayoutId id="2147483860" r:id="rId94"/>
    <p:sldLayoutId id="2147483861" r:id="rId95"/>
    <p:sldLayoutId id="2147483862" r:id="rId96"/>
    <p:sldLayoutId id="2147483863" r:id="rId97"/>
    <p:sldLayoutId id="2147483864" r:id="rId98"/>
    <p:sldLayoutId id="2147483865" r:id="rId99"/>
    <p:sldLayoutId id="2147483866" r:id="rId100"/>
    <p:sldLayoutId id="2147483867" r:id="rId101"/>
    <p:sldLayoutId id="2147483868" r:id="rId102"/>
    <p:sldLayoutId id="2147483869" r:id="rId103"/>
    <p:sldLayoutId id="2147483870" r:id="rId104"/>
    <p:sldLayoutId id="2147483871" r:id="rId105"/>
    <p:sldLayoutId id="2147483872" r:id="rId106"/>
    <p:sldLayoutId id="2147483873" r:id="rId107"/>
    <p:sldLayoutId id="2147483874" r:id="rId108"/>
    <p:sldLayoutId id="2147483875" r:id="rId109"/>
    <p:sldLayoutId id="2147483876" r:id="rId110"/>
    <p:sldLayoutId id="2147483877" r:id="rId111"/>
    <p:sldLayoutId id="2147483878" r:id="rId112"/>
    <p:sldLayoutId id="2147483879" r:id="rId113"/>
    <p:sldLayoutId id="2147483880" r:id="rId114"/>
    <p:sldLayoutId id="2147483881" r:id="rId115"/>
    <p:sldLayoutId id="2147483882" r:id="rId116"/>
    <p:sldLayoutId id="2147483883" r:id="rId1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0.xml"/></Relationships>
</file>

<file path=ppt/slides/_rels/slide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Naveenkumar-17/NM-APEC-IT-GROUP1"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54"/>
        <p:cNvGrpSpPr/>
        <p:nvPr/>
      </p:nvGrpSpPr>
      <p:grpSpPr>
        <a:xfrm>
          <a:off x="0" y="0"/>
          <a:ext cx="0" cy="0"/>
          <a:chOff x="0" y="0"/>
          <a:chExt cx="0" cy="0"/>
        </a:xfrm>
      </p:grpSpPr>
      <p:sp>
        <p:nvSpPr>
          <p:cNvPr id="3655" name="Google Shape;3655;p209"/>
          <p:cNvSpPr txBox="1">
            <a:spLocks noGrp="1"/>
          </p:cNvSpPr>
          <p:nvPr>
            <p:ph type="body" idx="1"/>
          </p:nvPr>
        </p:nvSpPr>
        <p:spPr>
          <a:xfrm>
            <a:off x="261255" y="2640951"/>
            <a:ext cx="3689422" cy="44055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“Your Project Name”</a:t>
            </a:r>
            <a:endParaRPr/>
          </a:p>
        </p:txBody>
      </p:sp>
      <p:sp>
        <p:nvSpPr>
          <p:cNvPr id="3656" name="Google Shape;3656;p209"/>
          <p:cNvSpPr txBox="1">
            <a:spLocks noGrp="1"/>
          </p:cNvSpPr>
          <p:nvPr>
            <p:ph type="body" idx="1"/>
          </p:nvPr>
        </p:nvSpPr>
        <p:spPr>
          <a:xfrm>
            <a:off x="261267" y="3361376"/>
            <a:ext cx="3689400" cy="44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Task - 4</a:t>
            </a:r>
            <a:endParaRPr/>
          </a:p>
        </p:txBody>
      </p:sp>
      <p:pic>
        <p:nvPicPr>
          <p:cNvPr id="3657" name="Google Shape;3657;p209"/>
          <p:cNvPicPr preferRelativeResize="0"/>
          <p:nvPr/>
        </p:nvPicPr>
        <p:blipFill rotWithShape="1">
          <a:blip r:embed="rId3">
            <a:alphaModFix/>
          </a:blip>
          <a:srcRect l="-43430" t="2430" r="43429" b="-2428"/>
          <a:stretch/>
        </p:blipFill>
        <p:spPr>
          <a:xfrm>
            <a:off x="0" y="0"/>
            <a:ext cx="9144000" cy="5143500"/>
          </a:xfrm>
          <a:prstGeom prst="rect">
            <a:avLst/>
          </a:prstGeom>
          <a:noFill/>
          <a:ln>
            <a:noFill/>
          </a:ln>
        </p:spPr>
      </p:pic>
      <p:sp>
        <p:nvSpPr>
          <p:cNvPr id="5" name="object 1">
            <a:extLst>
              <a:ext uri="{FF2B5EF4-FFF2-40B4-BE49-F238E27FC236}">
                <a16:creationId xmlns:a16="http://schemas.microsoft.com/office/drawing/2014/main" id="{D12BD21A-019B-4EF6-9205-A3984EF60A63}"/>
              </a:ext>
            </a:extLst>
          </p:cNvPr>
          <p:cNvSpPr/>
          <p:nvPr/>
        </p:nvSpPr>
        <p:spPr>
          <a:xfrm>
            <a:off x="0" y="-33261"/>
            <a:ext cx="9144000" cy="5143500"/>
          </a:xfrm>
          <a:prstGeom prst="rect">
            <a:avLst/>
          </a:prstGeom>
          <a:blipFill>
            <a:blip r:embed="rId4" cstate="print"/>
            <a:stretch>
              <a:fillRect/>
            </a:stretch>
          </a:blipFill>
        </p:spPr>
        <p:txBody>
          <a:bodyPr wrap="square" lIns="0" tIns="0" rIns="0" bIns="0" rtlCol="0">
            <a:spAutoFit/>
          </a:bodyPr>
          <a:lstStyle/>
          <a:p>
            <a:endParaRPr dirty="0"/>
          </a:p>
        </p:txBody>
      </p:sp>
      <p:sp>
        <p:nvSpPr>
          <p:cNvPr id="6" name="object 3">
            <a:extLst>
              <a:ext uri="{FF2B5EF4-FFF2-40B4-BE49-F238E27FC236}">
                <a16:creationId xmlns:a16="http://schemas.microsoft.com/office/drawing/2014/main" id="{C8CFD7B4-2D51-4975-A312-BB42A5D9E0B4}"/>
              </a:ext>
            </a:extLst>
          </p:cNvPr>
          <p:cNvSpPr txBox="1"/>
          <p:nvPr/>
        </p:nvSpPr>
        <p:spPr>
          <a:xfrm>
            <a:off x="167438" y="2356949"/>
            <a:ext cx="5040560" cy="1449115"/>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chemeClr val="tx2"/>
                </a:solidFill>
                <a:latin typeface="Times New Roman" panose="02020603050405020304" pitchFamily="18" charset="0"/>
                <a:cs typeface="Times New Roman" panose="02020603050405020304" pitchFamily="18" charset="0"/>
              </a:rPr>
              <a:t>“</a:t>
            </a:r>
            <a:r>
              <a:rPr lang="en-US" sz="2400" b="1" dirty="0">
                <a:solidFill>
                  <a:schemeClr val="tx2"/>
                </a:solidFill>
                <a:latin typeface="EB Garamond" panose="020B0604020202020204" charset="0"/>
                <a:ea typeface="EB Garamond" panose="020B0604020202020204" charset="0"/>
                <a:cs typeface="EB Garamond" panose="020B0604020202020204" charset="0"/>
              </a:rPr>
              <a:t>MONEY TRANSFER             </a:t>
            </a:r>
          </a:p>
          <a:p>
            <a:pPr marL="0" marR="0">
              <a:lnSpc>
                <a:spcPts val="2819"/>
              </a:lnSpc>
              <a:spcBef>
                <a:spcPts val="0"/>
              </a:spcBef>
              <a:spcAft>
                <a:spcPts val="0"/>
              </a:spcAft>
            </a:pPr>
            <a:r>
              <a:rPr lang="en-US" sz="2400" b="1" dirty="0">
                <a:solidFill>
                  <a:schemeClr val="tx2"/>
                </a:solidFill>
                <a:latin typeface="EB Garamond" panose="020B0604020202020204" charset="0"/>
                <a:ea typeface="EB Garamond" panose="020B0604020202020204" charset="0"/>
                <a:cs typeface="EB Garamond" panose="020B0604020202020204" charset="0"/>
              </a:rPr>
              <a:t> APPLICATION”</a:t>
            </a:r>
            <a:endParaRPr sz="2400" b="1" dirty="0">
              <a:solidFill>
                <a:schemeClr val="tx2"/>
              </a:solidFill>
              <a:latin typeface="EB Garamond" panose="020B0604020202020204" charset="0"/>
              <a:ea typeface="EB Garamond" panose="020B0604020202020204" charset="0"/>
              <a:cs typeface="EB Garamond" panose="020B0604020202020204" charset="0"/>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a:t>
            </a:r>
            <a:r>
              <a:rPr lang="en-IN" sz="2400" b="1" dirty="0">
                <a:solidFill>
                  <a:srgbClr val="223669"/>
                </a:solidFill>
                <a:latin typeface="CFJCTS+PublicSans-Bold"/>
                <a:cs typeface="CFJCTS+PublicSans-Bold"/>
              </a:rPr>
              <a:t>4</a:t>
            </a:r>
            <a:endParaRPr sz="2400" b="1" dirty="0">
              <a:solidFill>
                <a:srgbClr val="223669"/>
              </a:solidFill>
              <a:latin typeface="CFJCTS+PublicSans-Bold"/>
              <a:cs typeface="CFJCTS+PublicSans-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05"/>
        <p:cNvGrpSpPr/>
        <p:nvPr/>
      </p:nvGrpSpPr>
      <p:grpSpPr>
        <a:xfrm>
          <a:off x="0" y="0"/>
          <a:ext cx="0" cy="0"/>
          <a:chOff x="0" y="0"/>
          <a:chExt cx="0" cy="0"/>
        </a:xfrm>
      </p:grpSpPr>
      <p:pic>
        <p:nvPicPr>
          <p:cNvPr id="3706" name="Google Shape;3706;p213"/>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1"/>
        <p:cNvGrpSpPr/>
        <p:nvPr/>
      </p:nvGrpSpPr>
      <p:grpSpPr>
        <a:xfrm>
          <a:off x="0" y="0"/>
          <a:ext cx="0" cy="0"/>
          <a:chOff x="0" y="0"/>
          <a:chExt cx="0" cy="0"/>
        </a:xfrm>
      </p:grpSpPr>
      <p:pic>
        <p:nvPicPr>
          <p:cNvPr id="3664" name="Google Shape;3664;p210"/>
          <p:cNvPicPr preferRelativeResize="0"/>
          <p:nvPr/>
        </p:nvPicPr>
        <p:blipFill rotWithShape="1">
          <a:blip r:embed="rId3">
            <a:alphaModFix/>
          </a:blip>
          <a:srcRect/>
          <a:stretch/>
        </p:blipFill>
        <p:spPr>
          <a:xfrm>
            <a:off x="4267275" y="242113"/>
            <a:ext cx="9144000" cy="5143500"/>
          </a:xfrm>
          <a:prstGeom prst="rect">
            <a:avLst/>
          </a:prstGeom>
          <a:noFill/>
          <a:ln>
            <a:noFill/>
          </a:ln>
        </p:spPr>
      </p:pic>
      <p:sp>
        <p:nvSpPr>
          <p:cNvPr id="9" name="Google Shape;1840;p210">
            <a:extLst>
              <a:ext uri="{FF2B5EF4-FFF2-40B4-BE49-F238E27FC236}">
                <a16:creationId xmlns:a16="http://schemas.microsoft.com/office/drawing/2014/main" id="{E9AD3CE7-9158-4F09-8727-088FE1ACA287}"/>
              </a:ext>
            </a:extLst>
          </p:cNvPr>
          <p:cNvSpPr txBox="1">
            <a:spLocks noGrp="1"/>
          </p:cNvSpPr>
          <p:nvPr>
            <p:ph type="body" idx="1"/>
          </p:nvPr>
        </p:nvSpPr>
        <p:spPr>
          <a:xfrm>
            <a:off x="144710" y="1295658"/>
            <a:ext cx="4548587" cy="3036421"/>
          </a:xfrm>
          <a:prstGeom prst="rect">
            <a:avLst/>
          </a:prstGeom>
          <a:noFill/>
          <a:ln>
            <a:noFill/>
          </a:ln>
        </p:spPr>
        <p:txBody>
          <a:bodyPr spcFirstLastPara="1" wrap="square" lIns="91425" tIns="45700" rIns="91425" bIns="45700" anchor="t" anchorCtr="0">
            <a:noAutofit/>
          </a:bodyPr>
          <a:lstStyle/>
          <a:p>
            <a:pPr marL="285750" lvl="0" indent="-285750" algn="l" rtl="0">
              <a:lnSpc>
                <a:spcPct val="100000"/>
              </a:lnSpc>
              <a:spcBef>
                <a:spcPts val="0"/>
              </a:spcBef>
              <a:spcAft>
                <a:spcPts val="0"/>
              </a:spcAft>
              <a:buClr>
                <a:schemeClr val="lt1"/>
              </a:buClr>
              <a:buSzPts val="1400"/>
              <a:buFont typeface="EB Garamond Medium"/>
              <a:buChar char="▪"/>
            </a:pPr>
            <a:r>
              <a:rPr lang="en-US" dirty="0">
                <a:latin typeface="EB Garamond Medium"/>
                <a:ea typeface="EB Garamond Medium"/>
                <a:cs typeface="EB Garamond Medium"/>
                <a:sym typeface="EB Garamond Medium"/>
              </a:rPr>
              <a:t>Your Project Introduction</a:t>
            </a:r>
            <a:endParaRPr dirty="0">
              <a:latin typeface="EB Garamond Medium"/>
              <a:ea typeface="EB Garamond Medium"/>
              <a:cs typeface="EB Garamond Medium"/>
              <a:sym typeface="EB Garamond Medium"/>
            </a:endParaRPr>
          </a:p>
        </p:txBody>
      </p:sp>
      <p:pic>
        <p:nvPicPr>
          <p:cNvPr id="10" name="Google Shape;1841;p210">
            <a:extLst>
              <a:ext uri="{FF2B5EF4-FFF2-40B4-BE49-F238E27FC236}">
                <a16:creationId xmlns:a16="http://schemas.microsoft.com/office/drawing/2014/main" id="{0539D3C6-6E99-4F64-BBDA-08E17169ABFD}"/>
              </a:ext>
            </a:extLst>
          </p:cNvPr>
          <p:cNvPicPr preferRelativeResize="0"/>
          <p:nvPr/>
        </p:nvPicPr>
        <p:blipFill rotWithShape="1">
          <a:blip r:embed="rId4">
            <a:alphaModFix/>
          </a:blip>
          <a:srcRect/>
          <a:stretch/>
        </p:blipFill>
        <p:spPr>
          <a:xfrm>
            <a:off x="4267275" y="242113"/>
            <a:ext cx="9144000" cy="5143500"/>
          </a:xfrm>
          <a:prstGeom prst="rect">
            <a:avLst/>
          </a:prstGeom>
          <a:noFill/>
          <a:ln>
            <a:noFill/>
          </a:ln>
        </p:spPr>
      </p:pic>
      <p:graphicFrame>
        <p:nvGraphicFramePr>
          <p:cNvPr id="11" name="Google Shape;1842;p210">
            <a:extLst>
              <a:ext uri="{FF2B5EF4-FFF2-40B4-BE49-F238E27FC236}">
                <a16:creationId xmlns:a16="http://schemas.microsoft.com/office/drawing/2014/main" id="{621F8EC2-ED8F-4984-B882-7BE06DFC1BCA}"/>
              </a:ext>
            </a:extLst>
          </p:cNvPr>
          <p:cNvGraphicFramePr/>
          <p:nvPr/>
        </p:nvGraphicFramePr>
        <p:xfrm>
          <a:off x="144700" y="2110500"/>
          <a:ext cx="4279525" cy="2377260"/>
        </p:xfrm>
        <a:graphic>
          <a:graphicData uri="http://schemas.openxmlformats.org/drawingml/2006/table">
            <a:tbl>
              <a:tblPr>
                <a:noFill/>
              </a:tblPr>
              <a:tblGrid>
                <a:gridCol w="1739400">
                  <a:extLst>
                    <a:ext uri="{9D8B030D-6E8A-4147-A177-3AD203B41FA5}">
                      <a16:colId xmlns:a16="http://schemas.microsoft.com/office/drawing/2014/main" val="20000"/>
                    </a:ext>
                  </a:extLst>
                </a:gridCol>
                <a:gridCol w="1725800">
                  <a:extLst>
                    <a:ext uri="{9D8B030D-6E8A-4147-A177-3AD203B41FA5}">
                      <a16:colId xmlns:a16="http://schemas.microsoft.com/office/drawing/2014/main" val="20001"/>
                    </a:ext>
                  </a:extLst>
                </a:gridCol>
                <a:gridCol w="814325">
                  <a:extLst>
                    <a:ext uri="{9D8B030D-6E8A-4147-A177-3AD203B41FA5}">
                      <a16:colId xmlns:a16="http://schemas.microsoft.com/office/drawing/2014/main" val="20002"/>
                    </a:ext>
                  </a:extLst>
                </a:gridCol>
              </a:tblGrid>
              <a:tr h="396200">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rgbClr val="C88C32"/>
                          </a:solidFill>
                        </a:rPr>
                        <a:t>LMS Username</a:t>
                      </a:r>
                      <a:endParaRPr sz="1400" b="1" u="none" strike="noStrike" cap="none">
                        <a:solidFill>
                          <a:srgbClr val="C88C32"/>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rgbClr val="C88C32"/>
                          </a:solidFill>
                        </a:rPr>
                        <a:t>Name </a:t>
                      </a:r>
                      <a:endParaRPr sz="1400" b="1" u="none" strike="noStrike" cap="none">
                        <a:solidFill>
                          <a:srgbClr val="C88C32"/>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rgbClr val="C88C32"/>
                          </a:solidFill>
                        </a:rPr>
                        <a:t>Batch </a:t>
                      </a:r>
                      <a:endParaRPr sz="1400" b="1" u="none" strike="noStrike" cap="none">
                        <a:solidFill>
                          <a:srgbClr val="C88C32"/>
                        </a:solidFill>
                      </a:endParaRPr>
                    </a:p>
                  </a:txBody>
                  <a:tcPr marL="91425" marR="91425" marT="91425" marB="91425"/>
                </a:tc>
                <a:extLst>
                  <a:ext uri="{0D108BD9-81ED-4DB2-BD59-A6C34878D82A}">
                    <a16:rowId xmlns:a16="http://schemas.microsoft.com/office/drawing/2014/main" val="10000"/>
                  </a:ext>
                </a:extLst>
              </a:tr>
              <a:tr h="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1"/>
                  </a:ext>
                </a:extLst>
              </a:tr>
              <a:tr h="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2"/>
                  </a:ext>
                </a:extLst>
              </a:tr>
              <a:tr h="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3"/>
                  </a:ext>
                </a:extLst>
              </a:tr>
              <a:tr h="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4"/>
                  </a:ext>
                </a:extLst>
              </a:tr>
              <a:tr h="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5"/>
                  </a:ext>
                </a:extLst>
              </a:tr>
            </a:tbl>
          </a:graphicData>
        </a:graphic>
      </p:graphicFrame>
      <p:sp>
        <p:nvSpPr>
          <p:cNvPr id="12" name="object 3">
            <a:extLst>
              <a:ext uri="{FF2B5EF4-FFF2-40B4-BE49-F238E27FC236}">
                <a16:creationId xmlns:a16="http://schemas.microsoft.com/office/drawing/2014/main" id="{02748BC8-79F5-40C3-AB6B-7BEA59EFA857}"/>
              </a:ext>
            </a:extLst>
          </p:cNvPr>
          <p:cNvSpPr txBox="1"/>
          <p:nvPr/>
        </p:nvSpPr>
        <p:spPr>
          <a:xfrm>
            <a:off x="236860" y="811421"/>
            <a:ext cx="3617210"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IN" sz="1850" b="1" spc="-10" dirty="0">
                <a:solidFill>
                  <a:srgbClr val="C88C32"/>
                </a:solidFill>
                <a:latin typeface="Times New Roman" panose="02020603050405020304" pitchFamily="18" charset="0"/>
                <a:cs typeface="Times New Roman" panose="02020603050405020304" pitchFamily="18" charset="0"/>
              </a:rPr>
              <a:t>Money Transfer Application</a:t>
            </a:r>
            <a:endParaRPr sz="1850" b="1" spc="-10" dirty="0">
              <a:solidFill>
                <a:srgbClr val="C88C32"/>
              </a:solidFill>
              <a:latin typeface="Times New Roman" panose="02020603050405020304" pitchFamily="18" charset="0"/>
              <a:cs typeface="Times New Roman" panose="02020603050405020304" pitchFamily="18" charset="0"/>
            </a:endParaRPr>
          </a:p>
        </p:txBody>
      </p:sp>
      <p:sp>
        <p:nvSpPr>
          <p:cNvPr id="13" name="object 1">
            <a:extLst>
              <a:ext uri="{FF2B5EF4-FFF2-40B4-BE49-F238E27FC236}">
                <a16:creationId xmlns:a16="http://schemas.microsoft.com/office/drawing/2014/main" id="{267FD2AE-5936-4A12-9700-C7741F3F5825}"/>
              </a:ext>
            </a:extLst>
          </p:cNvPr>
          <p:cNvSpPr/>
          <p:nvPr/>
        </p:nvSpPr>
        <p:spPr>
          <a:xfrm>
            <a:off x="-41489" y="-14866"/>
            <a:ext cx="9144000" cy="5143500"/>
          </a:xfrm>
          <a:prstGeom prst="rect">
            <a:avLst/>
          </a:prstGeom>
          <a:blipFill>
            <a:blip r:embed="rId5" cstate="print"/>
            <a:stretch>
              <a:fillRect/>
            </a:stretch>
          </a:blipFill>
        </p:spPr>
        <p:txBody>
          <a:bodyPr wrap="square" lIns="0" tIns="0" rIns="0" bIns="0" rtlCol="0">
            <a:spAutoFit/>
          </a:bodyPr>
          <a:lstStyle/>
          <a:p>
            <a:endParaRPr dirty="0"/>
          </a:p>
        </p:txBody>
      </p:sp>
      <p:sp>
        <p:nvSpPr>
          <p:cNvPr id="14" name="object 1">
            <a:extLst>
              <a:ext uri="{FF2B5EF4-FFF2-40B4-BE49-F238E27FC236}">
                <a16:creationId xmlns:a16="http://schemas.microsoft.com/office/drawing/2014/main" id="{A4E080BF-7CC8-4811-A269-EA936AADD53F}"/>
              </a:ext>
            </a:extLst>
          </p:cNvPr>
          <p:cNvSpPr/>
          <p:nvPr/>
        </p:nvSpPr>
        <p:spPr>
          <a:xfrm>
            <a:off x="-34830" y="-14866"/>
            <a:ext cx="9144000" cy="5143500"/>
          </a:xfrm>
          <a:prstGeom prst="rect">
            <a:avLst/>
          </a:prstGeom>
          <a:blipFill>
            <a:blip r:embed="rId5" cstate="print"/>
            <a:stretch>
              <a:fillRect/>
            </a:stretch>
          </a:blipFill>
        </p:spPr>
        <p:txBody>
          <a:bodyPr wrap="square" lIns="0" tIns="0" rIns="0" bIns="0" rtlCol="0">
            <a:spAutoFit/>
          </a:bodyPr>
          <a:lstStyle/>
          <a:p>
            <a:endParaRPr dirty="0"/>
          </a:p>
        </p:txBody>
      </p:sp>
      <p:sp>
        <p:nvSpPr>
          <p:cNvPr id="15" name="object 3">
            <a:extLst>
              <a:ext uri="{FF2B5EF4-FFF2-40B4-BE49-F238E27FC236}">
                <a16:creationId xmlns:a16="http://schemas.microsoft.com/office/drawing/2014/main" id="{A1AFCF7F-5CE9-41CC-A446-DE25EC20899C}"/>
              </a:ext>
            </a:extLst>
          </p:cNvPr>
          <p:cNvSpPr txBox="1"/>
          <p:nvPr/>
        </p:nvSpPr>
        <p:spPr>
          <a:xfrm>
            <a:off x="234710" y="825130"/>
            <a:ext cx="3617210"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IN" sz="1850" b="1" spc="-10" dirty="0">
                <a:solidFill>
                  <a:srgbClr val="C88C32"/>
                </a:solidFill>
                <a:latin typeface="Times New Roman" panose="02020603050405020304" pitchFamily="18" charset="0"/>
                <a:cs typeface="Times New Roman" panose="02020603050405020304" pitchFamily="18" charset="0"/>
              </a:rPr>
              <a:t>Money Transfer Application</a:t>
            </a:r>
            <a:endParaRPr sz="1850" b="1" spc="-10" dirty="0">
              <a:solidFill>
                <a:srgbClr val="C88C32"/>
              </a:solidFill>
              <a:latin typeface="Times New Roman" panose="02020603050405020304" pitchFamily="18" charset="0"/>
              <a:cs typeface="Times New Roman" panose="02020603050405020304" pitchFamily="18" charset="0"/>
            </a:endParaRPr>
          </a:p>
        </p:txBody>
      </p:sp>
      <p:sp>
        <p:nvSpPr>
          <p:cNvPr id="16" name="object 4">
            <a:extLst>
              <a:ext uri="{FF2B5EF4-FFF2-40B4-BE49-F238E27FC236}">
                <a16:creationId xmlns:a16="http://schemas.microsoft.com/office/drawing/2014/main" id="{0461CDE2-0542-4D75-ACD1-2A3CA7C2E655}"/>
              </a:ext>
            </a:extLst>
          </p:cNvPr>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17" name="object 5">
            <a:extLst>
              <a:ext uri="{FF2B5EF4-FFF2-40B4-BE49-F238E27FC236}">
                <a16:creationId xmlns:a16="http://schemas.microsoft.com/office/drawing/2014/main" id="{244DED5F-F021-4F59-949A-8556F12EBE64}"/>
              </a:ext>
            </a:extLst>
          </p:cNvPr>
          <p:cNvSpPr txBox="1"/>
          <p:nvPr/>
        </p:nvSpPr>
        <p:spPr>
          <a:xfrm>
            <a:off x="343849" y="1331119"/>
            <a:ext cx="4186662" cy="907749"/>
          </a:xfrm>
          <a:prstGeom prst="rect">
            <a:avLst/>
          </a:prstGeom>
        </p:spPr>
        <p:txBody>
          <a:bodyPr vert="horz" wrap="square" lIns="0" tIns="0" rIns="0" bIns="0" rtlCol="0">
            <a:spAutoFit/>
          </a:bodyPr>
          <a:lstStyle/>
          <a:p>
            <a:pPr>
              <a:lnSpc>
                <a:spcPts val="1800"/>
              </a:lnSpc>
            </a:pPr>
            <a:r>
              <a:rPr lang="en-US" sz="1400" dirty="0">
                <a:solidFill>
                  <a:schemeClr val="bg1"/>
                </a:solidFill>
                <a:latin typeface="Times New Roman" panose="02020603050405020304" pitchFamily="18" charset="0"/>
                <a:cs typeface="Times New Roman" panose="02020603050405020304" pitchFamily="18" charset="0"/>
              </a:rPr>
              <a:t>    A Money Transfer Application offers a secure and user-friendly solution for seamless fund transfers and financial management, empowering developers to create a cutting-edge financial tool.</a:t>
            </a:r>
            <a:endParaRPr sz="1400" dirty="0">
              <a:solidFill>
                <a:schemeClr val="bg1"/>
              </a:solidFill>
              <a:latin typeface="Times New Roman" panose="02020603050405020304" pitchFamily="18" charset="0"/>
              <a:cs typeface="Times New Roman" panose="02020603050405020304" pitchFamily="18" charset="0"/>
            </a:endParaRPr>
          </a:p>
        </p:txBody>
      </p:sp>
      <p:sp>
        <p:nvSpPr>
          <p:cNvPr id="18" name="object 6">
            <a:extLst>
              <a:ext uri="{FF2B5EF4-FFF2-40B4-BE49-F238E27FC236}">
                <a16:creationId xmlns:a16="http://schemas.microsoft.com/office/drawing/2014/main" id="{4A7F877C-9DE6-4FC0-B399-87D222AE64D3}"/>
              </a:ext>
            </a:extLst>
          </p:cNvPr>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19" name="object 7">
            <a:extLst>
              <a:ext uri="{FF2B5EF4-FFF2-40B4-BE49-F238E27FC236}">
                <a16:creationId xmlns:a16="http://schemas.microsoft.com/office/drawing/2014/main" id="{3AB64E88-F4E7-471C-8B9A-5D63601D1B08}"/>
              </a:ext>
            </a:extLst>
          </p:cNvPr>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20" name="object 8">
            <a:extLst>
              <a:ext uri="{FF2B5EF4-FFF2-40B4-BE49-F238E27FC236}">
                <a16:creationId xmlns:a16="http://schemas.microsoft.com/office/drawing/2014/main" id="{1B66F125-8AC0-43FE-81AB-F927DC04DD96}"/>
              </a:ext>
            </a:extLst>
          </p:cNvPr>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21" name="Rectangle 20">
            <a:extLst>
              <a:ext uri="{FF2B5EF4-FFF2-40B4-BE49-F238E27FC236}">
                <a16:creationId xmlns:a16="http://schemas.microsoft.com/office/drawing/2014/main" id="{68E986A2-ECA8-4731-9DFB-F920368A772A}"/>
              </a:ext>
            </a:extLst>
          </p:cNvPr>
          <p:cNvSpPr/>
          <p:nvPr/>
        </p:nvSpPr>
        <p:spPr>
          <a:xfrm>
            <a:off x="234710" y="2779063"/>
            <a:ext cx="1436143"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 Times New Roman"/>
              </a:rPr>
              <a:t>au420420205018</a:t>
            </a:r>
            <a:endParaRPr lang="en-US" sz="1200" dirty="0">
              <a:latin typeface=" Times New Roman"/>
            </a:endParaRPr>
          </a:p>
        </p:txBody>
      </p:sp>
      <p:sp>
        <p:nvSpPr>
          <p:cNvPr id="22" name="Rectangle 21">
            <a:extLst>
              <a:ext uri="{FF2B5EF4-FFF2-40B4-BE49-F238E27FC236}">
                <a16:creationId xmlns:a16="http://schemas.microsoft.com/office/drawing/2014/main" id="{7893403F-8D5A-46C0-8596-12B2CD71F5E2}"/>
              </a:ext>
            </a:extLst>
          </p:cNvPr>
          <p:cNvSpPr/>
          <p:nvPr/>
        </p:nvSpPr>
        <p:spPr>
          <a:xfrm>
            <a:off x="257095" y="3975914"/>
            <a:ext cx="1436143"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 Times New Roman"/>
              </a:rPr>
              <a:t>au420420205306</a:t>
            </a:r>
            <a:endParaRPr lang="en-US" sz="1200" dirty="0">
              <a:latin typeface=" Times New Roman"/>
            </a:endParaRPr>
          </a:p>
        </p:txBody>
      </p:sp>
      <p:sp>
        <p:nvSpPr>
          <p:cNvPr id="23" name="Rectangle 22">
            <a:extLst>
              <a:ext uri="{FF2B5EF4-FFF2-40B4-BE49-F238E27FC236}">
                <a16:creationId xmlns:a16="http://schemas.microsoft.com/office/drawing/2014/main" id="{4232C28A-7C3A-4E6C-89ED-369D1A56E062}"/>
              </a:ext>
            </a:extLst>
          </p:cNvPr>
          <p:cNvSpPr/>
          <p:nvPr/>
        </p:nvSpPr>
        <p:spPr>
          <a:xfrm>
            <a:off x="2031120" y="2796408"/>
            <a:ext cx="1436143"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latin typeface=" Times New Roman"/>
              </a:rPr>
              <a:t>Naveenkumar</a:t>
            </a:r>
            <a:r>
              <a:rPr lang="en-IN" sz="1400" dirty="0">
                <a:latin typeface=" Times New Roman"/>
              </a:rPr>
              <a:t> I</a:t>
            </a:r>
            <a:endParaRPr lang="en-US" sz="1400" dirty="0">
              <a:latin typeface=" Times New Roman"/>
            </a:endParaRPr>
          </a:p>
        </p:txBody>
      </p:sp>
      <p:sp>
        <p:nvSpPr>
          <p:cNvPr id="24" name="Rectangle 23">
            <a:extLst>
              <a:ext uri="{FF2B5EF4-FFF2-40B4-BE49-F238E27FC236}">
                <a16:creationId xmlns:a16="http://schemas.microsoft.com/office/drawing/2014/main" id="{79ED30F2-366D-4B80-944C-517B0A688D6B}"/>
              </a:ext>
            </a:extLst>
          </p:cNvPr>
          <p:cNvSpPr/>
          <p:nvPr/>
        </p:nvSpPr>
        <p:spPr>
          <a:xfrm>
            <a:off x="1947052" y="3185046"/>
            <a:ext cx="1436143"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latin typeface=" Times New Roman"/>
              </a:rPr>
              <a:t>Baranidharan</a:t>
            </a:r>
            <a:r>
              <a:rPr lang="en-IN" sz="1400" dirty="0">
                <a:latin typeface=" Times New Roman"/>
              </a:rPr>
              <a:t> R</a:t>
            </a:r>
            <a:endParaRPr lang="en-US" sz="1400" dirty="0">
              <a:latin typeface=" Times New Roman"/>
            </a:endParaRPr>
          </a:p>
        </p:txBody>
      </p:sp>
      <p:sp>
        <p:nvSpPr>
          <p:cNvPr id="25" name="Rectangle 24">
            <a:extLst>
              <a:ext uri="{FF2B5EF4-FFF2-40B4-BE49-F238E27FC236}">
                <a16:creationId xmlns:a16="http://schemas.microsoft.com/office/drawing/2014/main" id="{E354AF6A-C4D0-495B-8B38-5662CA4C2B10}"/>
              </a:ext>
            </a:extLst>
          </p:cNvPr>
          <p:cNvSpPr/>
          <p:nvPr/>
        </p:nvSpPr>
        <p:spPr>
          <a:xfrm>
            <a:off x="-41489" y="4353845"/>
            <a:ext cx="1436143"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7104899-3CDF-4FF8-9531-6DDD5537EE0E}"/>
              </a:ext>
            </a:extLst>
          </p:cNvPr>
          <p:cNvSpPr/>
          <p:nvPr/>
        </p:nvSpPr>
        <p:spPr>
          <a:xfrm>
            <a:off x="276689" y="3167075"/>
            <a:ext cx="1436143"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 Times New Roman"/>
              </a:rPr>
              <a:t> au420420205003</a:t>
            </a:r>
            <a:endParaRPr lang="en-US" sz="1200" dirty="0">
              <a:latin typeface=" Times New Roman"/>
            </a:endParaRPr>
          </a:p>
        </p:txBody>
      </p:sp>
      <p:sp>
        <p:nvSpPr>
          <p:cNvPr id="27" name="Rectangle 26">
            <a:extLst>
              <a:ext uri="{FF2B5EF4-FFF2-40B4-BE49-F238E27FC236}">
                <a16:creationId xmlns:a16="http://schemas.microsoft.com/office/drawing/2014/main" id="{DC0D1CFE-A5DF-48CB-841E-6FA2A2A25483}"/>
              </a:ext>
            </a:extLst>
          </p:cNvPr>
          <p:cNvSpPr/>
          <p:nvPr/>
        </p:nvSpPr>
        <p:spPr>
          <a:xfrm>
            <a:off x="1892006" y="3573684"/>
            <a:ext cx="1678493"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latin typeface=" Times New Roman"/>
              </a:rPr>
              <a:t>Gokulakrishnan</a:t>
            </a:r>
            <a:r>
              <a:rPr lang="en-IN" sz="1400" dirty="0">
                <a:latin typeface=" Times New Roman"/>
              </a:rPr>
              <a:t> K</a:t>
            </a:r>
            <a:endParaRPr lang="en-US" sz="1400" dirty="0">
              <a:latin typeface=" Times New Roman"/>
            </a:endParaRPr>
          </a:p>
        </p:txBody>
      </p:sp>
      <p:sp>
        <p:nvSpPr>
          <p:cNvPr id="28" name="Rectangle 27">
            <a:extLst>
              <a:ext uri="{FF2B5EF4-FFF2-40B4-BE49-F238E27FC236}">
                <a16:creationId xmlns:a16="http://schemas.microsoft.com/office/drawing/2014/main" id="{5EEAFA6D-CB33-413D-9DEB-F11AC553D9EA}"/>
              </a:ext>
            </a:extLst>
          </p:cNvPr>
          <p:cNvSpPr/>
          <p:nvPr/>
        </p:nvSpPr>
        <p:spPr>
          <a:xfrm>
            <a:off x="1882490" y="3975914"/>
            <a:ext cx="1637623"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latin typeface=" Times New Roman"/>
              </a:rPr>
              <a:t>Vasanthkumar</a:t>
            </a:r>
            <a:r>
              <a:rPr lang="en-IN" sz="1400" dirty="0">
                <a:latin typeface=" Times New Roman"/>
              </a:rPr>
              <a:t> J S</a:t>
            </a:r>
            <a:endParaRPr lang="en-US" sz="1400" dirty="0">
              <a:latin typeface=" Times New Roman"/>
            </a:endParaRPr>
          </a:p>
        </p:txBody>
      </p:sp>
      <p:sp>
        <p:nvSpPr>
          <p:cNvPr id="29" name="Rectangle 28">
            <a:extLst>
              <a:ext uri="{FF2B5EF4-FFF2-40B4-BE49-F238E27FC236}">
                <a16:creationId xmlns:a16="http://schemas.microsoft.com/office/drawing/2014/main" id="{91C7F70D-2D92-48B5-BEA6-22CC2D348CA8}"/>
              </a:ext>
            </a:extLst>
          </p:cNvPr>
          <p:cNvSpPr/>
          <p:nvPr/>
        </p:nvSpPr>
        <p:spPr>
          <a:xfrm>
            <a:off x="1700537" y="4353845"/>
            <a:ext cx="1436143"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BD121ABE-0A69-447B-B85D-2A2CA0B509AC}"/>
              </a:ext>
            </a:extLst>
          </p:cNvPr>
          <p:cNvSpPr/>
          <p:nvPr/>
        </p:nvSpPr>
        <p:spPr>
          <a:xfrm>
            <a:off x="243743" y="3589203"/>
            <a:ext cx="1436143"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 Times New Roman"/>
              </a:rPr>
              <a:t>au420420205008</a:t>
            </a:r>
            <a:endParaRPr lang="en-US" sz="1200" dirty="0">
              <a:latin typeface=" Times New Roman"/>
            </a:endParaRPr>
          </a:p>
        </p:txBody>
      </p:sp>
      <p:sp>
        <p:nvSpPr>
          <p:cNvPr id="31" name="Rectangle 30">
            <a:extLst>
              <a:ext uri="{FF2B5EF4-FFF2-40B4-BE49-F238E27FC236}">
                <a16:creationId xmlns:a16="http://schemas.microsoft.com/office/drawing/2014/main" id="{F41196B5-EDCA-404F-BF35-12168C2D04A4}"/>
              </a:ext>
            </a:extLst>
          </p:cNvPr>
          <p:cNvSpPr/>
          <p:nvPr/>
        </p:nvSpPr>
        <p:spPr>
          <a:xfrm>
            <a:off x="3617415" y="3181423"/>
            <a:ext cx="584976"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 Times New Roman"/>
              </a:rPr>
              <a:t>CA2</a:t>
            </a:r>
            <a:endParaRPr lang="en-US" sz="1400" dirty="0">
              <a:latin typeface=" Times New Roman"/>
            </a:endParaRPr>
          </a:p>
        </p:txBody>
      </p:sp>
      <p:sp>
        <p:nvSpPr>
          <p:cNvPr id="32" name="Rectangle 31">
            <a:extLst>
              <a:ext uri="{FF2B5EF4-FFF2-40B4-BE49-F238E27FC236}">
                <a16:creationId xmlns:a16="http://schemas.microsoft.com/office/drawing/2014/main" id="{6BFA1C41-3F54-4D02-AB5C-50542719B565}"/>
              </a:ext>
            </a:extLst>
          </p:cNvPr>
          <p:cNvSpPr/>
          <p:nvPr/>
        </p:nvSpPr>
        <p:spPr>
          <a:xfrm>
            <a:off x="3675640" y="4007039"/>
            <a:ext cx="584976"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A17348A-66A2-49F9-A346-258C0E32C765}"/>
              </a:ext>
            </a:extLst>
          </p:cNvPr>
          <p:cNvSpPr/>
          <p:nvPr/>
        </p:nvSpPr>
        <p:spPr>
          <a:xfrm>
            <a:off x="3689603" y="3611272"/>
            <a:ext cx="584976" cy="208961"/>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55AEEBB-B52A-417F-90F8-FB3C448BAB6A}"/>
              </a:ext>
            </a:extLst>
          </p:cNvPr>
          <p:cNvSpPr/>
          <p:nvPr/>
        </p:nvSpPr>
        <p:spPr>
          <a:xfrm>
            <a:off x="3052928" y="4378144"/>
            <a:ext cx="1436143" cy="255286"/>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643CB4AD-39BA-4B5E-801E-4FD47ED522FB}"/>
              </a:ext>
            </a:extLst>
          </p:cNvPr>
          <p:cNvSpPr/>
          <p:nvPr/>
        </p:nvSpPr>
        <p:spPr>
          <a:xfrm>
            <a:off x="3665161" y="3573683"/>
            <a:ext cx="584976" cy="239965"/>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 Times New Roman"/>
              </a:rPr>
              <a:t>CA2</a:t>
            </a:r>
            <a:endParaRPr lang="en-US" sz="1400" dirty="0">
              <a:latin typeface=" Times New Roman"/>
            </a:endParaRPr>
          </a:p>
        </p:txBody>
      </p:sp>
      <p:sp>
        <p:nvSpPr>
          <p:cNvPr id="36" name="Rectangle 35">
            <a:extLst>
              <a:ext uri="{FF2B5EF4-FFF2-40B4-BE49-F238E27FC236}">
                <a16:creationId xmlns:a16="http://schemas.microsoft.com/office/drawing/2014/main" id="{A4E3D232-66FB-42F0-A0E7-6C1C73FFB5AD}"/>
              </a:ext>
            </a:extLst>
          </p:cNvPr>
          <p:cNvSpPr/>
          <p:nvPr/>
        </p:nvSpPr>
        <p:spPr>
          <a:xfrm>
            <a:off x="3662705" y="3975914"/>
            <a:ext cx="584976" cy="258795"/>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 Times New Roman"/>
              </a:rPr>
              <a:t>CA2</a:t>
            </a:r>
            <a:endParaRPr lang="en-US" sz="1400" dirty="0">
              <a:latin typeface=" Times New Roman"/>
            </a:endParaRPr>
          </a:p>
        </p:txBody>
      </p:sp>
      <p:sp>
        <p:nvSpPr>
          <p:cNvPr id="37" name="Rectangle 36">
            <a:extLst>
              <a:ext uri="{FF2B5EF4-FFF2-40B4-BE49-F238E27FC236}">
                <a16:creationId xmlns:a16="http://schemas.microsoft.com/office/drawing/2014/main" id="{045C83B4-681C-4E5B-8F44-A69A9832CB4E}"/>
              </a:ext>
            </a:extLst>
          </p:cNvPr>
          <p:cNvSpPr/>
          <p:nvPr/>
        </p:nvSpPr>
        <p:spPr>
          <a:xfrm>
            <a:off x="3617415" y="2785656"/>
            <a:ext cx="584976"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 Times New Roman"/>
              </a:rPr>
              <a:t>CA2</a:t>
            </a:r>
            <a:endParaRPr lang="en-US" sz="1400" dirty="0">
              <a:latin typeface=" 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68"/>
        <p:cNvGrpSpPr/>
        <p:nvPr/>
      </p:nvGrpSpPr>
      <p:grpSpPr>
        <a:xfrm>
          <a:off x="0" y="0"/>
          <a:ext cx="0" cy="0"/>
          <a:chOff x="0" y="0"/>
          <a:chExt cx="0" cy="0"/>
        </a:xfrm>
      </p:grpSpPr>
      <p:sp>
        <p:nvSpPr>
          <p:cNvPr id="3669" name="Google Shape;3669;g1f5d965ad35_0_1833"/>
          <p:cNvSpPr txBox="1">
            <a:spLocks noGrp="1"/>
          </p:cNvSpPr>
          <p:nvPr>
            <p:ph type="body" idx="1"/>
          </p:nvPr>
        </p:nvSpPr>
        <p:spPr>
          <a:xfrm>
            <a:off x="445775" y="615099"/>
            <a:ext cx="6891900" cy="2126100"/>
          </a:xfrm>
          <a:prstGeom prst="rect">
            <a:avLst/>
          </a:prstGeom>
          <a:noFill/>
          <a:ln>
            <a:noFill/>
          </a:ln>
        </p:spPr>
        <p:txBody>
          <a:bodyPr spcFirstLastPara="1" wrap="square" lIns="91425" tIns="45700" rIns="91425" bIns="45700" anchor="t" anchorCtr="0">
            <a:noAutofit/>
          </a:bodyPr>
          <a:lstStyle/>
          <a:p>
            <a:pPr marL="0" lvl="0" indent="0" algn="l" rtl="0">
              <a:lnSpc>
                <a:spcPct val="107916"/>
              </a:lnSpc>
              <a:spcBef>
                <a:spcPts val="0"/>
              </a:spcBef>
              <a:spcAft>
                <a:spcPts val="0"/>
              </a:spcAft>
              <a:buClr>
                <a:schemeClr val="dk1"/>
              </a:buClr>
              <a:buSzPts val="1100"/>
              <a:buFont typeface="Arial"/>
              <a:buNone/>
            </a:pPr>
            <a:r>
              <a:rPr lang="en-US" sz="1200" dirty="0">
                <a:solidFill>
                  <a:srgbClr val="0B5394"/>
                </a:solidFill>
                <a:latin typeface="Montserrat ExtraBold"/>
                <a:ea typeface="Montserrat ExtraBold"/>
                <a:cs typeface="Montserrat ExtraBold"/>
                <a:sym typeface="Montserrat ExtraBold"/>
              </a:rPr>
              <a:t>Integrate the APIs to frontend to ensure the dynamic feature of website</a:t>
            </a:r>
            <a:endParaRPr sz="1200" dirty="0">
              <a:solidFill>
                <a:srgbClr val="0B5394"/>
              </a:solidFill>
              <a:latin typeface="Montserrat ExtraBold"/>
              <a:ea typeface="Montserrat ExtraBold"/>
              <a:cs typeface="Montserrat ExtraBold"/>
              <a:sym typeface="Montserrat ExtraBold"/>
            </a:endParaRPr>
          </a:p>
          <a:p>
            <a:pPr marL="0" lvl="0" indent="0" algn="l" rtl="0">
              <a:lnSpc>
                <a:spcPct val="107916"/>
              </a:lnSpc>
              <a:spcBef>
                <a:spcPts val="0"/>
              </a:spcBef>
              <a:spcAft>
                <a:spcPts val="0"/>
              </a:spcAft>
              <a:buClr>
                <a:schemeClr val="dk1"/>
              </a:buClr>
              <a:buSzPts val="1100"/>
              <a:buFont typeface="Arial"/>
              <a:buNone/>
            </a:pPr>
            <a:endParaRPr sz="1100" dirty="0">
              <a:solidFill>
                <a:schemeClr val="dk1"/>
              </a:solidFill>
              <a:latin typeface="Calibri"/>
              <a:ea typeface="Calibri"/>
              <a:cs typeface="Calibri"/>
              <a:sym typeface="Calibri"/>
            </a:endParaRPr>
          </a:p>
          <a:p>
            <a:pPr marL="457200" lvl="0" indent="-317500" algn="l" rtl="0">
              <a:lnSpc>
                <a:spcPct val="107916"/>
              </a:lnSpc>
              <a:spcBef>
                <a:spcPts val="0"/>
              </a:spcBef>
              <a:spcAft>
                <a:spcPts val="0"/>
              </a:spcAft>
              <a:buClr>
                <a:schemeClr val="dk1"/>
              </a:buClr>
              <a:buSzPts val="1400"/>
              <a:buFont typeface="EB Garamond"/>
              <a:buChar char="●"/>
            </a:pPr>
            <a:r>
              <a:rPr lang="en-US" dirty="0">
                <a:solidFill>
                  <a:schemeClr val="dk1"/>
                </a:solidFill>
                <a:latin typeface="EB Garamond"/>
                <a:ea typeface="EB Garamond"/>
                <a:cs typeface="EB Garamond"/>
                <a:sym typeface="EB Garamond"/>
              </a:rPr>
              <a:t>Point base </a:t>
            </a:r>
            <a:r>
              <a:rPr lang="en-US" dirty="0" err="1">
                <a:solidFill>
                  <a:schemeClr val="dk1"/>
                </a:solidFill>
                <a:latin typeface="EB Garamond"/>
                <a:ea typeface="EB Garamond"/>
                <a:cs typeface="EB Garamond"/>
                <a:sym typeface="EB Garamond"/>
              </a:rPr>
              <a:t>api</a:t>
            </a:r>
            <a:r>
              <a:rPr lang="en-US" dirty="0">
                <a:solidFill>
                  <a:schemeClr val="dk1"/>
                </a:solidFill>
                <a:latin typeface="EB Garamond"/>
                <a:ea typeface="EB Garamond"/>
                <a:cs typeface="EB Garamond"/>
                <a:sym typeface="EB Garamond"/>
              </a:rPr>
              <a:t> to the severs base </a:t>
            </a:r>
            <a:r>
              <a:rPr lang="en-US" dirty="0" err="1">
                <a:solidFill>
                  <a:schemeClr val="dk1"/>
                </a:solidFill>
                <a:latin typeface="EB Garamond"/>
                <a:ea typeface="EB Garamond"/>
                <a:cs typeface="EB Garamond"/>
                <a:sym typeface="EB Garamond"/>
              </a:rPr>
              <a:t>url</a:t>
            </a:r>
            <a:r>
              <a:rPr lang="en-US" dirty="0">
                <a:solidFill>
                  <a:schemeClr val="dk1"/>
                </a:solidFill>
                <a:latin typeface="EB Garamond"/>
                <a:ea typeface="EB Garamond"/>
                <a:cs typeface="EB Garamond"/>
                <a:sym typeface="EB Garamond"/>
              </a:rPr>
              <a:t> </a:t>
            </a:r>
            <a:endParaRPr dirty="0">
              <a:solidFill>
                <a:schemeClr val="dk1"/>
              </a:solidFill>
              <a:latin typeface="EB Garamond"/>
              <a:ea typeface="EB Garamond"/>
              <a:cs typeface="EB Garamond"/>
              <a:sym typeface="EB Garamond"/>
            </a:endParaRPr>
          </a:p>
          <a:p>
            <a:pPr marL="457200" lvl="0" indent="-317500" algn="l" rtl="0">
              <a:lnSpc>
                <a:spcPct val="107916"/>
              </a:lnSpc>
              <a:spcBef>
                <a:spcPts val="0"/>
              </a:spcBef>
              <a:spcAft>
                <a:spcPts val="0"/>
              </a:spcAft>
              <a:buClr>
                <a:schemeClr val="dk1"/>
              </a:buClr>
              <a:buSzPts val="1400"/>
              <a:buFont typeface="EB Garamond"/>
              <a:buChar char="●"/>
            </a:pPr>
            <a:r>
              <a:rPr lang="en-US" dirty="0">
                <a:solidFill>
                  <a:schemeClr val="dk1"/>
                </a:solidFill>
                <a:latin typeface="EB Garamond"/>
                <a:ea typeface="EB Garamond"/>
                <a:cs typeface="EB Garamond"/>
                <a:sym typeface="EB Garamond"/>
              </a:rPr>
              <a:t>Design </a:t>
            </a:r>
            <a:r>
              <a:rPr lang="en-US" dirty="0" err="1">
                <a:solidFill>
                  <a:schemeClr val="dk1"/>
                </a:solidFill>
                <a:latin typeface="EB Garamond"/>
                <a:ea typeface="EB Garamond"/>
                <a:cs typeface="EB Garamond"/>
                <a:sym typeface="EB Garamond"/>
              </a:rPr>
              <a:t>api</a:t>
            </a:r>
            <a:r>
              <a:rPr lang="en-US" dirty="0">
                <a:solidFill>
                  <a:schemeClr val="dk1"/>
                </a:solidFill>
                <a:latin typeface="EB Garamond"/>
                <a:ea typeface="EB Garamond"/>
                <a:cs typeface="EB Garamond"/>
                <a:sym typeface="EB Garamond"/>
              </a:rPr>
              <a:t> calls for each element </a:t>
            </a:r>
            <a:endParaRPr dirty="0">
              <a:solidFill>
                <a:schemeClr val="dk1"/>
              </a:solidFill>
              <a:latin typeface="EB Garamond"/>
              <a:ea typeface="EB Garamond"/>
              <a:cs typeface="EB Garamond"/>
              <a:sym typeface="EB Garamond"/>
            </a:endParaRPr>
          </a:p>
          <a:p>
            <a:pPr marL="457200" lvl="0" indent="-317500" algn="l" rtl="0">
              <a:lnSpc>
                <a:spcPct val="107916"/>
              </a:lnSpc>
              <a:spcBef>
                <a:spcPts val="0"/>
              </a:spcBef>
              <a:spcAft>
                <a:spcPts val="0"/>
              </a:spcAft>
              <a:buClr>
                <a:schemeClr val="dk1"/>
              </a:buClr>
              <a:buSzPts val="1400"/>
              <a:buFont typeface="EB Garamond"/>
              <a:buChar char="●"/>
            </a:pPr>
            <a:r>
              <a:rPr lang="en-US" dirty="0">
                <a:solidFill>
                  <a:schemeClr val="dk1"/>
                </a:solidFill>
                <a:latin typeface="EB Garamond"/>
                <a:ea typeface="EB Garamond"/>
                <a:cs typeface="EB Garamond"/>
                <a:sym typeface="EB Garamond"/>
              </a:rPr>
              <a:t>Handle errors in the output</a:t>
            </a:r>
            <a:endParaRPr dirty="0">
              <a:solidFill>
                <a:schemeClr val="dk1"/>
              </a:solidFill>
              <a:latin typeface="EB Garamond"/>
              <a:ea typeface="EB Garamond"/>
              <a:cs typeface="EB Garamond"/>
              <a:sym typeface="EB Garamond"/>
            </a:endParaRPr>
          </a:p>
          <a:p>
            <a:pPr marL="457200" lvl="0" indent="-317500" algn="l" rtl="0">
              <a:lnSpc>
                <a:spcPct val="107916"/>
              </a:lnSpc>
              <a:spcBef>
                <a:spcPts val="0"/>
              </a:spcBef>
              <a:spcAft>
                <a:spcPts val="0"/>
              </a:spcAft>
              <a:buClr>
                <a:schemeClr val="dk1"/>
              </a:buClr>
              <a:buSzPts val="1400"/>
              <a:buFont typeface="EB Garamond"/>
              <a:buChar char="●"/>
            </a:pPr>
            <a:r>
              <a:rPr lang="en-US" dirty="0">
                <a:solidFill>
                  <a:schemeClr val="dk1"/>
                </a:solidFill>
                <a:latin typeface="EB Garamond"/>
                <a:ea typeface="EB Garamond"/>
                <a:cs typeface="EB Garamond"/>
                <a:sym typeface="EB Garamond"/>
              </a:rPr>
              <a:t>Render output of </a:t>
            </a:r>
            <a:r>
              <a:rPr lang="en-US" dirty="0" err="1">
                <a:solidFill>
                  <a:schemeClr val="dk1"/>
                </a:solidFill>
                <a:latin typeface="EB Garamond"/>
                <a:ea typeface="EB Garamond"/>
                <a:cs typeface="EB Garamond"/>
                <a:sym typeface="EB Garamond"/>
              </a:rPr>
              <a:t>apis</a:t>
            </a:r>
            <a:r>
              <a:rPr lang="en-US" dirty="0">
                <a:solidFill>
                  <a:schemeClr val="dk1"/>
                </a:solidFill>
                <a:latin typeface="EB Garamond"/>
                <a:ea typeface="EB Garamond"/>
                <a:cs typeface="EB Garamond"/>
                <a:sym typeface="EB Garamond"/>
              </a:rPr>
              <a:t> to different low level components</a:t>
            </a:r>
            <a:endParaRPr dirty="0">
              <a:solidFill>
                <a:schemeClr val="dk1"/>
              </a:solidFill>
              <a:latin typeface="EB Garamond"/>
              <a:ea typeface="EB Garamond"/>
              <a:cs typeface="EB Garamond"/>
              <a:sym typeface="EB Garamond"/>
            </a:endParaRPr>
          </a:p>
          <a:p>
            <a:pPr marL="457200" lvl="0" indent="-317500" algn="l" rtl="0">
              <a:lnSpc>
                <a:spcPct val="107916"/>
              </a:lnSpc>
              <a:spcBef>
                <a:spcPts val="0"/>
              </a:spcBef>
              <a:spcAft>
                <a:spcPts val="0"/>
              </a:spcAft>
              <a:buClr>
                <a:schemeClr val="dk1"/>
              </a:buClr>
              <a:buSzPts val="1400"/>
              <a:buFont typeface="EB Garamond"/>
              <a:buChar char="●"/>
            </a:pPr>
            <a:r>
              <a:rPr lang="en-US" dirty="0">
                <a:solidFill>
                  <a:schemeClr val="dk1"/>
                </a:solidFill>
                <a:latin typeface="EB Garamond"/>
                <a:ea typeface="EB Garamond"/>
                <a:cs typeface="EB Garamond"/>
                <a:sym typeface="EB Garamond"/>
              </a:rPr>
              <a:t>Secure content of post </a:t>
            </a:r>
            <a:r>
              <a:rPr lang="en-US" dirty="0" err="1">
                <a:solidFill>
                  <a:schemeClr val="dk1"/>
                </a:solidFill>
                <a:latin typeface="EB Garamond"/>
                <a:ea typeface="EB Garamond"/>
                <a:cs typeface="EB Garamond"/>
                <a:sym typeface="EB Garamond"/>
              </a:rPr>
              <a:t>apis</a:t>
            </a:r>
            <a:endParaRPr dirty="0">
              <a:latin typeface="EB Garamond"/>
              <a:ea typeface="EB Garamond"/>
              <a:cs typeface="EB Garamond"/>
              <a:sym typeface="EB Garamond"/>
            </a:endParaRPr>
          </a:p>
        </p:txBody>
      </p:sp>
      <p:sp>
        <p:nvSpPr>
          <p:cNvPr id="3670" name="Google Shape;3670;g1f5d965ad35_0_1833"/>
          <p:cNvSpPr txBox="1"/>
          <p:nvPr/>
        </p:nvSpPr>
        <p:spPr>
          <a:xfrm>
            <a:off x="445773" y="237125"/>
            <a:ext cx="41841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i="0" u="none" strike="noStrike" cap="none">
                <a:solidFill>
                  <a:srgbClr val="0B5394"/>
                </a:solidFill>
                <a:latin typeface="EB Garamond ExtraBold"/>
                <a:ea typeface="EB Garamond ExtraBold"/>
                <a:cs typeface="EB Garamond ExtraBold"/>
                <a:sym typeface="EB Garamond ExtraBold"/>
              </a:rPr>
              <a:t>Task 4 :: </a:t>
            </a:r>
            <a:r>
              <a:rPr lang="en-US" sz="1800">
                <a:solidFill>
                  <a:srgbClr val="0B5394"/>
                </a:solidFill>
                <a:latin typeface="EB Garamond ExtraBold"/>
                <a:ea typeface="EB Garamond ExtraBold"/>
                <a:cs typeface="EB Garamond ExtraBold"/>
                <a:sym typeface="EB Garamond ExtraBold"/>
              </a:rPr>
              <a:t>Dynamic Frontend</a:t>
            </a:r>
            <a:endParaRPr sz="1800">
              <a:solidFill>
                <a:srgbClr val="0B5394"/>
              </a:solidFill>
              <a:latin typeface="EB Garamond ExtraBold"/>
              <a:ea typeface="EB Garamond ExtraBold"/>
              <a:cs typeface="EB Garamond ExtraBold"/>
              <a:sym typeface="EB Garamond ExtraBold"/>
            </a:endParaRPr>
          </a:p>
        </p:txBody>
      </p:sp>
      <p:sp>
        <p:nvSpPr>
          <p:cNvPr id="3671" name="Google Shape;3671;g1f5d965ad35_0_1833"/>
          <p:cNvSpPr txBox="1"/>
          <p:nvPr/>
        </p:nvSpPr>
        <p:spPr>
          <a:xfrm>
            <a:off x="489450" y="2703613"/>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i="0" u="none" strike="noStrike" cap="none">
                <a:solidFill>
                  <a:srgbClr val="000000"/>
                </a:solidFill>
                <a:latin typeface="EB Garamond"/>
                <a:ea typeface="EB Garamond"/>
                <a:cs typeface="EB Garamond"/>
                <a:sym typeface="EB Garamond"/>
              </a:rPr>
              <a:t>100% Completion of the above tasks</a:t>
            </a:r>
            <a:endParaRPr>
              <a:latin typeface="EB Garamond"/>
              <a:ea typeface="EB Garamond"/>
              <a:cs typeface="EB Garamond"/>
              <a:sym typeface="EB Garamond"/>
            </a:endParaRPr>
          </a:p>
        </p:txBody>
      </p:sp>
      <p:sp>
        <p:nvSpPr>
          <p:cNvPr id="3672" name="Google Shape;3672;g1f5d965ad35_0_1833"/>
          <p:cNvSpPr txBox="1"/>
          <p:nvPr/>
        </p:nvSpPr>
        <p:spPr>
          <a:xfrm>
            <a:off x="489450" y="2385028"/>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i="0" u="none" strike="noStrike" cap="none">
                <a:solidFill>
                  <a:srgbClr val="0B5394"/>
                </a:solidFill>
                <a:latin typeface="Montserrat ExtraBold"/>
                <a:ea typeface="Montserrat ExtraBold"/>
                <a:cs typeface="Montserrat ExtraBold"/>
                <a:sym typeface="Montserrat ExtraBold"/>
              </a:rPr>
              <a:t>Evaluation Metric:</a:t>
            </a:r>
            <a:endParaRPr sz="1200" i="0" u="none" strike="noStrike" cap="none">
              <a:solidFill>
                <a:srgbClr val="0B5394"/>
              </a:solidFill>
              <a:latin typeface="Montserrat ExtraBold"/>
              <a:ea typeface="Montserrat ExtraBold"/>
              <a:cs typeface="Montserrat ExtraBold"/>
              <a:sym typeface="Montserrat ExtraBold"/>
            </a:endParaRPr>
          </a:p>
        </p:txBody>
      </p:sp>
      <p:sp>
        <p:nvSpPr>
          <p:cNvPr id="3673" name="Google Shape;3673;g1f5d965ad35_0_1833"/>
          <p:cNvSpPr txBox="1"/>
          <p:nvPr/>
        </p:nvSpPr>
        <p:spPr>
          <a:xfrm>
            <a:off x="489450" y="3641971"/>
            <a:ext cx="7048500" cy="9531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SzPts val="1100"/>
              <a:buFont typeface="EB Garamond"/>
              <a:buChar char="▪"/>
            </a:pPr>
            <a:r>
              <a:rPr lang="en-US" sz="1100">
                <a:latin typeface="EB Garamond"/>
                <a:ea typeface="EB Garamond"/>
                <a:cs typeface="EB Garamond"/>
                <a:sym typeface="EB Garamond"/>
              </a:rPr>
              <a:t>Developing complicated UI using HTML components</a:t>
            </a:r>
            <a:endParaRPr>
              <a:latin typeface="EB Garamond"/>
              <a:ea typeface="EB Garamond"/>
              <a:cs typeface="EB Garamond"/>
              <a:sym typeface="EB Garamond"/>
            </a:endParaRPr>
          </a:p>
          <a:p>
            <a:pPr marL="171450" lvl="0" indent="-171450" algn="l" rtl="0">
              <a:spcBef>
                <a:spcPts val="0"/>
              </a:spcBef>
              <a:spcAft>
                <a:spcPts val="0"/>
              </a:spcAft>
              <a:buSzPts val="1100"/>
              <a:buFont typeface="EB Garamond"/>
              <a:buChar char="▪"/>
            </a:pPr>
            <a:r>
              <a:rPr lang="en-US" sz="1100">
                <a:latin typeface="EB Garamond"/>
                <a:ea typeface="EB Garamond"/>
                <a:cs typeface="EB Garamond"/>
                <a:sym typeface="EB Garamond"/>
              </a:rPr>
              <a:t>Using props drilling and context to pass variables</a:t>
            </a:r>
            <a:endParaRPr>
              <a:latin typeface="EB Garamond"/>
              <a:ea typeface="EB Garamond"/>
              <a:cs typeface="EB Garamond"/>
              <a:sym typeface="EB Garamond"/>
            </a:endParaRPr>
          </a:p>
          <a:p>
            <a:pPr marL="171450" lvl="0" indent="-171450" algn="l" rtl="0">
              <a:spcBef>
                <a:spcPts val="0"/>
              </a:spcBef>
              <a:spcAft>
                <a:spcPts val="0"/>
              </a:spcAft>
              <a:buSzPts val="1100"/>
              <a:buFont typeface="EB Garamond"/>
              <a:buChar char="▪"/>
            </a:pPr>
            <a:r>
              <a:rPr lang="en-US" sz="1100">
                <a:latin typeface="EB Garamond"/>
                <a:ea typeface="EB Garamond"/>
                <a:cs typeface="EB Garamond"/>
                <a:sym typeface="EB Garamond"/>
              </a:rPr>
              <a:t>Getting familiar with different type of api calls</a:t>
            </a:r>
            <a:endParaRPr>
              <a:latin typeface="EB Garamond"/>
              <a:ea typeface="EB Garamond"/>
              <a:cs typeface="EB Garamond"/>
              <a:sym typeface="EB Garamond"/>
            </a:endParaRPr>
          </a:p>
          <a:p>
            <a:pPr marL="171450" lvl="0" indent="-171450" algn="l" rtl="0">
              <a:spcBef>
                <a:spcPts val="0"/>
              </a:spcBef>
              <a:spcAft>
                <a:spcPts val="0"/>
              </a:spcAft>
              <a:buSzPts val="1100"/>
              <a:buFont typeface="EB Garamond"/>
              <a:buChar char="▪"/>
            </a:pPr>
            <a:r>
              <a:rPr lang="en-US" sz="1100">
                <a:latin typeface="EB Garamond"/>
                <a:ea typeface="EB Garamond"/>
                <a:cs typeface="EB Garamond"/>
                <a:sym typeface="EB Garamond"/>
              </a:rPr>
              <a:t>Handling different input data</a:t>
            </a:r>
            <a:endParaRPr sz="1100">
              <a:latin typeface="EB Garamond"/>
              <a:ea typeface="EB Garamond"/>
              <a:cs typeface="EB Garamond"/>
              <a:sym typeface="EB Garamond"/>
            </a:endParaRPr>
          </a:p>
        </p:txBody>
      </p:sp>
      <p:sp>
        <p:nvSpPr>
          <p:cNvPr id="3674" name="Google Shape;3674;g1f5d965ad35_0_1833"/>
          <p:cNvSpPr txBox="1"/>
          <p:nvPr/>
        </p:nvSpPr>
        <p:spPr>
          <a:xfrm>
            <a:off x="445780" y="3245789"/>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a:solidFill>
                  <a:srgbClr val="C88C32"/>
                </a:solidFill>
                <a:latin typeface="EB Garamond"/>
                <a:ea typeface="EB Garamond"/>
                <a:cs typeface="EB Garamond"/>
                <a:sym typeface="EB Garamond"/>
              </a:rPr>
              <a:t>Learning outcome</a:t>
            </a:r>
            <a:endParaRPr sz="1800" b="1">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78"/>
        <p:cNvGrpSpPr/>
        <p:nvPr/>
      </p:nvGrpSpPr>
      <p:grpSpPr>
        <a:xfrm>
          <a:off x="0" y="0"/>
          <a:ext cx="0" cy="0"/>
          <a:chOff x="0" y="0"/>
          <a:chExt cx="0" cy="0"/>
        </a:xfrm>
      </p:grpSpPr>
      <p:sp>
        <p:nvSpPr>
          <p:cNvPr id="3679" name="Google Shape;3679;g2139e008f02_0_0"/>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EB Garamond"/>
                <a:ea typeface="EB Garamond"/>
                <a:cs typeface="EB Garamond"/>
                <a:sym typeface="EB Garamond"/>
              </a:rPr>
              <a:t>Step-Wise Description</a:t>
            </a:r>
            <a:endParaRPr sz="1800" b="1" i="0" u="none" strike="noStrike" cap="none">
              <a:solidFill>
                <a:srgbClr val="000000"/>
              </a:solidFill>
              <a:latin typeface="EB Garamond"/>
              <a:ea typeface="EB Garamond"/>
              <a:cs typeface="EB Garamond"/>
              <a:sym typeface="EB Garamond"/>
            </a:endParaRPr>
          </a:p>
        </p:txBody>
      </p:sp>
      <p:pic>
        <p:nvPicPr>
          <p:cNvPr id="3680" name="Google Shape;3680;g2139e008f02_0_0"/>
          <p:cNvPicPr preferRelativeResize="0"/>
          <p:nvPr/>
        </p:nvPicPr>
        <p:blipFill rotWithShape="1">
          <a:blip r:embed="rId3">
            <a:alphaModFix/>
          </a:blip>
          <a:srcRect l="-65210" t="3320" r="65210" b="-3320"/>
          <a:stretch/>
        </p:blipFill>
        <p:spPr>
          <a:xfrm>
            <a:off x="0" y="0"/>
            <a:ext cx="9144000" cy="5143500"/>
          </a:xfrm>
          <a:prstGeom prst="rect">
            <a:avLst/>
          </a:prstGeom>
          <a:noFill/>
          <a:ln>
            <a:noFill/>
          </a:ln>
        </p:spPr>
      </p:pic>
      <p:sp>
        <p:nvSpPr>
          <p:cNvPr id="5" name="Google Shape;3669;g1f5d965ad35_0_1833">
            <a:extLst>
              <a:ext uri="{FF2B5EF4-FFF2-40B4-BE49-F238E27FC236}">
                <a16:creationId xmlns:a16="http://schemas.microsoft.com/office/drawing/2014/main" id="{F12AFF54-2C94-4FAE-A5CE-E997C0B9F9F7}"/>
              </a:ext>
            </a:extLst>
          </p:cNvPr>
          <p:cNvSpPr txBox="1">
            <a:spLocks/>
          </p:cNvSpPr>
          <p:nvPr/>
        </p:nvSpPr>
        <p:spPr>
          <a:xfrm>
            <a:off x="445778" y="596978"/>
            <a:ext cx="7209889" cy="430940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07916"/>
              </a:lnSpc>
              <a:buClr>
                <a:schemeClr val="dk1"/>
              </a:buClr>
              <a:buSzPts val="1100"/>
            </a:pPr>
            <a:r>
              <a:rPr lang="en-US" sz="1200" dirty="0">
                <a:solidFill>
                  <a:srgbClr val="0B5394"/>
                </a:solidFill>
                <a:latin typeface="Montserrat ExtraBold"/>
                <a:ea typeface="Montserrat ExtraBold"/>
                <a:cs typeface="Montserrat ExtraBold"/>
                <a:sym typeface="Montserrat ExtraBold"/>
              </a:rPr>
              <a:t> Step1:  Set Up a Spring Boot Project</a:t>
            </a:r>
          </a:p>
          <a:p>
            <a:pPr>
              <a:lnSpc>
                <a:spcPct val="107916"/>
              </a:lnSpc>
              <a:buClr>
                <a:schemeClr val="dk1"/>
              </a:buClr>
              <a:buSzPts val="1100"/>
            </a:pPr>
            <a:r>
              <a:rPr lang="en-US" b="1" dirty="0">
                <a:latin typeface="EB Garamond"/>
                <a:ea typeface="EB Garamond"/>
                <a:cs typeface="EB Garamond"/>
                <a:sym typeface="EB Garamond"/>
              </a:rPr>
              <a:t>    Install Spring Boot:</a:t>
            </a:r>
          </a:p>
          <a:p>
            <a:pPr marL="139700">
              <a:lnSpc>
                <a:spcPct val="107916"/>
              </a:lnSpc>
              <a:buClr>
                <a:schemeClr val="dk1"/>
              </a:buClr>
              <a:buSzPts val="1400"/>
            </a:pPr>
            <a:r>
              <a:rPr lang="en-US" dirty="0">
                <a:latin typeface="EB Garamond"/>
                <a:ea typeface="EB Garamond"/>
                <a:cs typeface="EB Garamond"/>
                <a:sym typeface="EB Garamond"/>
              </a:rPr>
              <a:t>If you haven't already, install Spring Boot. You can use tools like Spring Initializer (https://start.spring.io/) or your preferred IDE (e.g., IntelliJ, Eclipse) to set up a new project. Choose the necessary dependencies, such as Spring Web and Spring Data MongoDB.</a:t>
            </a:r>
          </a:p>
          <a:p>
            <a:pPr marL="139700">
              <a:lnSpc>
                <a:spcPct val="107916"/>
              </a:lnSpc>
              <a:buClr>
                <a:schemeClr val="dk1"/>
              </a:buClr>
              <a:buSzPts val="1400"/>
            </a:pPr>
            <a:r>
              <a:rPr lang="en-US" b="1" dirty="0">
                <a:latin typeface="EB Garamond"/>
                <a:ea typeface="EB Garamond"/>
                <a:cs typeface="EB Garamond"/>
                <a:sym typeface="EB Garamond"/>
              </a:rPr>
              <a:t>Create a Spring Boot Project:</a:t>
            </a:r>
          </a:p>
          <a:p>
            <a:pPr marL="139700">
              <a:lnSpc>
                <a:spcPct val="107916"/>
              </a:lnSpc>
              <a:buClr>
                <a:schemeClr val="dk1"/>
              </a:buClr>
              <a:buSzPts val="1400"/>
            </a:pPr>
            <a:r>
              <a:rPr lang="en-US" dirty="0">
                <a:latin typeface="EB Garamond"/>
                <a:ea typeface="EB Garamond"/>
                <a:cs typeface="EB Garamond"/>
                <a:sym typeface="EB Garamond"/>
              </a:rPr>
              <a:t>Create a new Spring Boot project using your chosen method. This will generate the basic project structure with a main application class</a:t>
            </a:r>
          </a:p>
          <a:p>
            <a:pPr marL="139700">
              <a:lnSpc>
                <a:spcPct val="107916"/>
              </a:lnSpc>
              <a:buClr>
                <a:schemeClr val="dk1"/>
              </a:buClr>
              <a:buSzPts val="1400"/>
            </a:pPr>
            <a:r>
              <a:rPr lang="en-US" sz="1200" dirty="0">
                <a:solidFill>
                  <a:srgbClr val="0B5394"/>
                </a:solidFill>
                <a:latin typeface="Montserrat ExtraBold"/>
                <a:ea typeface="Montserrat ExtraBold"/>
                <a:cs typeface="Montserrat ExtraBold"/>
                <a:sym typeface="Montserrat ExtraBold"/>
              </a:rPr>
              <a:t>Step2: Configure MongoDB Connection</a:t>
            </a:r>
          </a:p>
          <a:p>
            <a:pPr marL="139700">
              <a:lnSpc>
                <a:spcPct val="107916"/>
              </a:lnSpc>
              <a:buClr>
                <a:schemeClr val="dk1"/>
              </a:buClr>
              <a:buSzPts val="1400"/>
            </a:pPr>
            <a:r>
              <a:rPr lang="en-US" b="1" dirty="0">
                <a:latin typeface="EB Garamond"/>
                <a:ea typeface="EB Garamond"/>
                <a:cs typeface="EB Garamond"/>
                <a:sym typeface="EB Garamond"/>
              </a:rPr>
              <a:t>Add MongoDB Dependency:</a:t>
            </a:r>
          </a:p>
          <a:p>
            <a:pPr marL="139700">
              <a:lnSpc>
                <a:spcPct val="107916"/>
              </a:lnSpc>
              <a:buClr>
                <a:schemeClr val="dk1"/>
              </a:buClr>
              <a:buSzPts val="1400"/>
            </a:pPr>
            <a:r>
              <a:rPr lang="en-US" dirty="0">
                <a:latin typeface="EB Garamond"/>
                <a:ea typeface="EB Garamond"/>
                <a:cs typeface="EB Garamond"/>
                <a:sym typeface="EB Garamond"/>
              </a:rPr>
              <a:t>In your pom.xml file, add the MongoDB dependency. For example</a:t>
            </a:r>
            <a:r>
              <a:rPr lang="en-US" sz="1200" dirty="0">
                <a:latin typeface="EB Garamond"/>
                <a:ea typeface="EB Garamond"/>
                <a:cs typeface="EB Garamond"/>
                <a:sym typeface="EB Garamond"/>
              </a:rPr>
              <a:t>:</a:t>
            </a:r>
          </a:p>
        </p:txBody>
      </p:sp>
      <p:pic>
        <p:nvPicPr>
          <p:cNvPr id="4" name="Picture 3">
            <a:extLst>
              <a:ext uri="{FF2B5EF4-FFF2-40B4-BE49-F238E27FC236}">
                <a16:creationId xmlns:a16="http://schemas.microsoft.com/office/drawing/2014/main" id="{BD5FA7CB-5655-431B-9C3E-144A7D3E4C94}"/>
              </a:ext>
            </a:extLst>
          </p:cNvPr>
          <p:cNvPicPr>
            <a:picLocks noChangeAspect="1"/>
          </p:cNvPicPr>
          <p:nvPr/>
        </p:nvPicPr>
        <p:blipFill>
          <a:blip r:embed="rId4"/>
          <a:stretch>
            <a:fillRect/>
          </a:stretch>
        </p:blipFill>
        <p:spPr>
          <a:xfrm>
            <a:off x="749453" y="3212836"/>
            <a:ext cx="5563376" cy="13336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669;g1f5d965ad35_0_1833">
            <a:extLst>
              <a:ext uri="{FF2B5EF4-FFF2-40B4-BE49-F238E27FC236}">
                <a16:creationId xmlns:a16="http://schemas.microsoft.com/office/drawing/2014/main" id="{E535AA83-135B-4EB3-9B80-40248638D01C}"/>
              </a:ext>
            </a:extLst>
          </p:cNvPr>
          <p:cNvSpPr txBox="1">
            <a:spLocks/>
          </p:cNvSpPr>
          <p:nvPr/>
        </p:nvSpPr>
        <p:spPr>
          <a:xfrm>
            <a:off x="416595" y="198144"/>
            <a:ext cx="7209889" cy="430940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07916"/>
              </a:lnSpc>
              <a:buClr>
                <a:schemeClr val="dk1"/>
              </a:buClr>
              <a:buSzPts val="1100"/>
            </a:pPr>
            <a:r>
              <a:rPr lang="en-US" sz="1200" dirty="0">
                <a:solidFill>
                  <a:srgbClr val="0B5394"/>
                </a:solidFill>
                <a:latin typeface="Montserrat ExtraBold"/>
                <a:ea typeface="Montserrat ExtraBold"/>
                <a:cs typeface="Montserrat ExtraBold"/>
                <a:sym typeface="Montserrat ExtraBold"/>
              </a:rPr>
              <a:t> Step3:  Create Data Models</a:t>
            </a:r>
          </a:p>
          <a:p>
            <a:pPr>
              <a:lnSpc>
                <a:spcPct val="107916"/>
              </a:lnSpc>
              <a:buClr>
                <a:schemeClr val="dk1"/>
              </a:buClr>
              <a:buSzPts val="1100"/>
            </a:pPr>
            <a:r>
              <a:rPr lang="en-US" sz="1200" dirty="0">
                <a:solidFill>
                  <a:schemeClr val="tx1"/>
                </a:solidFill>
                <a:latin typeface="Montserrat ExtraBold"/>
                <a:ea typeface="Montserrat ExtraBold"/>
                <a:cs typeface="Montserrat ExtraBold"/>
                <a:sym typeface="Montserrat ExtraBold"/>
              </a:rPr>
              <a:t>Define MongoDB Entities:</a:t>
            </a:r>
          </a:p>
          <a:p>
            <a:pPr>
              <a:lnSpc>
                <a:spcPct val="107916"/>
              </a:lnSpc>
              <a:buClr>
                <a:schemeClr val="dk1"/>
              </a:buClr>
              <a:buSzPts val="1100"/>
            </a:pPr>
            <a:endParaRPr lang="en-US" sz="1200" dirty="0">
              <a:solidFill>
                <a:schemeClr val="tx1"/>
              </a:solidFill>
              <a:latin typeface="Montserrat ExtraBold"/>
              <a:ea typeface="Montserrat ExtraBold"/>
              <a:cs typeface="Montserrat ExtraBold"/>
              <a:sym typeface="Montserrat ExtraBold"/>
            </a:endParaRPr>
          </a:p>
          <a:p>
            <a:pPr>
              <a:lnSpc>
                <a:spcPct val="107916"/>
              </a:lnSpc>
              <a:buClr>
                <a:schemeClr val="dk1"/>
              </a:buClr>
              <a:buSzPts val="1100"/>
            </a:pPr>
            <a:r>
              <a:rPr lang="en-US" dirty="0">
                <a:solidFill>
                  <a:schemeClr val="tx1"/>
                </a:solidFill>
                <a:latin typeface="EB Garamond" panose="020B0604020202020204" charset="0"/>
                <a:ea typeface="EB Garamond" panose="020B0604020202020204" charset="0"/>
                <a:cs typeface="EB Garamond" panose="020B0604020202020204" charset="0"/>
                <a:sym typeface="Montserrat ExtraBold"/>
              </a:rPr>
              <a:t>Create Java classes that represent your MongoDB entities. Annotate these classes with @Document and other necessary annotations to map them to MongoDB documents.</a:t>
            </a:r>
          </a:p>
          <a:p>
            <a:pPr>
              <a:lnSpc>
                <a:spcPct val="107916"/>
              </a:lnSpc>
              <a:buClr>
                <a:schemeClr val="dk1"/>
              </a:buClr>
              <a:buSzPts val="1100"/>
            </a:pPr>
            <a:endParaRPr lang="en-US" sz="1200" dirty="0">
              <a:solidFill>
                <a:srgbClr val="0B5394"/>
              </a:solidFill>
              <a:latin typeface="Montserrat ExtraBold"/>
              <a:ea typeface="Montserrat ExtraBold"/>
              <a:cs typeface="Montserrat ExtraBold"/>
              <a:sym typeface="Montserrat ExtraBold"/>
            </a:endParaRPr>
          </a:p>
          <a:p>
            <a:pPr>
              <a:lnSpc>
                <a:spcPct val="107916"/>
              </a:lnSpc>
              <a:buClr>
                <a:schemeClr val="dk1"/>
              </a:buClr>
              <a:buSzPts val="1100"/>
            </a:pPr>
            <a:r>
              <a:rPr lang="en-US" sz="1200" dirty="0">
                <a:solidFill>
                  <a:srgbClr val="0B5394"/>
                </a:solidFill>
                <a:latin typeface="Montserrat ExtraBold"/>
                <a:ea typeface="Montserrat ExtraBold"/>
                <a:cs typeface="Montserrat ExtraBold"/>
                <a:sym typeface="Montserrat ExtraBold"/>
              </a:rPr>
              <a:t>Step4:  Implement Repository</a:t>
            </a:r>
          </a:p>
          <a:p>
            <a:pPr>
              <a:lnSpc>
                <a:spcPct val="107916"/>
              </a:lnSpc>
              <a:buClr>
                <a:schemeClr val="dk1"/>
              </a:buClr>
              <a:buSzPts val="1100"/>
            </a:pPr>
            <a:r>
              <a:rPr lang="en-US" b="1" dirty="0">
                <a:solidFill>
                  <a:schemeClr val="tx1"/>
                </a:solidFill>
                <a:latin typeface="EB Garamond"/>
                <a:ea typeface="EB Garamond"/>
                <a:cs typeface="EB Garamond"/>
                <a:sym typeface="EB Garamond"/>
              </a:rPr>
              <a:t>Create Repositories:</a:t>
            </a:r>
          </a:p>
          <a:p>
            <a:pPr>
              <a:lnSpc>
                <a:spcPct val="107916"/>
              </a:lnSpc>
              <a:buClr>
                <a:schemeClr val="dk1"/>
              </a:buClr>
              <a:buSzPts val="1100"/>
            </a:pPr>
            <a:r>
              <a:rPr lang="en-US" dirty="0">
                <a:solidFill>
                  <a:schemeClr val="tx1"/>
                </a:solidFill>
                <a:latin typeface="EB Garamond"/>
                <a:ea typeface="EB Garamond"/>
                <a:cs typeface="EB Garamond"/>
                <a:sym typeface="EB Garamond"/>
              </a:rPr>
              <a:t>Create Spring Data repositories by extending the </a:t>
            </a:r>
            <a:r>
              <a:rPr lang="en-US" dirty="0" err="1">
                <a:solidFill>
                  <a:schemeClr val="tx1"/>
                </a:solidFill>
                <a:latin typeface="EB Garamond"/>
                <a:ea typeface="EB Garamond"/>
                <a:cs typeface="EB Garamond"/>
                <a:sym typeface="EB Garamond"/>
              </a:rPr>
              <a:t>MongoRepository</a:t>
            </a:r>
            <a:r>
              <a:rPr lang="en-US" dirty="0">
                <a:solidFill>
                  <a:schemeClr val="tx1"/>
                </a:solidFill>
                <a:latin typeface="EB Garamond"/>
                <a:ea typeface="EB Garamond"/>
                <a:cs typeface="EB Garamond"/>
                <a:sym typeface="EB Garamond"/>
              </a:rPr>
              <a:t> interface. These repositories will handle the CRUD operations for your entities</a:t>
            </a:r>
          </a:p>
          <a:p>
            <a:pPr>
              <a:lnSpc>
                <a:spcPct val="107916"/>
              </a:lnSpc>
              <a:buClr>
                <a:schemeClr val="dk1"/>
              </a:buClr>
              <a:buSzPts val="1100"/>
            </a:pPr>
            <a:endParaRPr lang="en-US" sz="1200" dirty="0">
              <a:solidFill>
                <a:srgbClr val="0B5394"/>
              </a:solidFill>
              <a:latin typeface="Montserrat ExtraBold"/>
              <a:ea typeface="Montserrat ExtraBold"/>
              <a:cs typeface="Montserrat ExtraBold"/>
              <a:sym typeface="Montserrat ExtraBold"/>
            </a:endParaRPr>
          </a:p>
          <a:p>
            <a:pPr>
              <a:lnSpc>
                <a:spcPct val="107916"/>
              </a:lnSpc>
              <a:buClr>
                <a:schemeClr val="dk1"/>
              </a:buClr>
              <a:buSzPts val="1100"/>
            </a:pPr>
            <a:r>
              <a:rPr lang="en-US" sz="1200" dirty="0">
                <a:solidFill>
                  <a:srgbClr val="0B5394"/>
                </a:solidFill>
                <a:latin typeface="Montserrat ExtraBold"/>
                <a:ea typeface="Montserrat ExtraBold"/>
                <a:cs typeface="Montserrat ExtraBold"/>
                <a:sym typeface="Montserrat ExtraBold"/>
              </a:rPr>
              <a:t>Step5:  Develop REST APIs</a:t>
            </a:r>
          </a:p>
          <a:p>
            <a:pPr>
              <a:lnSpc>
                <a:spcPct val="107916"/>
              </a:lnSpc>
              <a:buClr>
                <a:schemeClr val="dk1"/>
              </a:buClr>
              <a:buSzPts val="1100"/>
            </a:pPr>
            <a:r>
              <a:rPr lang="en-US" b="1" dirty="0">
                <a:solidFill>
                  <a:schemeClr val="tx1"/>
                </a:solidFill>
                <a:latin typeface="EB Garamond"/>
                <a:ea typeface="EB Garamond"/>
                <a:cs typeface="EB Garamond"/>
                <a:sym typeface="EB Garamond"/>
              </a:rPr>
              <a:t>Build REST Controllers:</a:t>
            </a:r>
          </a:p>
          <a:p>
            <a:pPr>
              <a:lnSpc>
                <a:spcPct val="107916"/>
              </a:lnSpc>
              <a:buClr>
                <a:schemeClr val="dk1"/>
              </a:buClr>
              <a:buSzPts val="1100"/>
            </a:pPr>
            <a:r>
              <a:rPr lang="en-US" dirty="0">
                <a:solidFill>
                  <a:schemeClr val="tx1"/>
                </a:solidFill>
                <a:latin typeface="EB Garamond"/>
                <a:ea typeface="EB Garamond"/>
                <a:cs typeface="EB Garamond"/>
                <a:sym typeface="EB Garamond"/>
              </a:rPr>
              <a:t>Create REST controllers using the @</a:t>
            </a:r>
            <a:r>
              <a:rPr lang="en-US" dirty="0" err="1">
                <a:solidFill>
                  <a:schemeClr val="tx1"/>
                </a:solidFill>
                <a:latin typeface="EB Garamond"/>
                <a:ea typeface="EB Garamond"/>
                <a:cs typeface="EB Garamond"/>
                <a:sym typeface="EB Garamond"/>
              </a:rPr>
              <a:t>RestController</a:t>
            </a:r>
            <a:r>
              <a:rPr lang="en-US" dirty="0">
                <a:solidFill>
                  <a:schemeClr val="tx1"/>
                </a:solidFill>
                <a:latin typeface="EB Garamond"/>
                <a:ea typeface="EB Garamond"/>
                <a:cs typeface="EB Garamond"/>
                <a:sym typeface="EB Garamond"/>
              </a:rPr>
              <a:t> annotation. Define endpoints that handle HTTP requests, interact with your MongoDB repositories, and return appropriate responses.</a:t>
            </a:r>
          </a:p>
          <a:p>
            <a:pPr>
              <a:lnSpc>
                <a:spcPct val="107916"/>
              </a:lnSpc>
              <a:buClr>
                <a:schemeClr val="dk1"/>
              </a:buClr>
              <a:buSzPts val="1100"/>
            </a:pPr>
            <a:endParaRPr lang="en-US" dirty="0">
              <a:solidFill>
                <a:schemeClr val="tx1"/>
              </a:solidFill>
              <a:latin typeface="EB Garamond"/>
              <a:ea typeface="EB Garamond"/>
              <a:cs typeface="EB Garamond"/>
              <a:sym typeface="EB Garamond"/>
            </a:endParaRPr>
          </a:p>
          <a:p>
            <a:pPr>
              <a:lnSpc>
                <a:spcPct val="107916"/>
              </a:lnSpc>
              <a:buClr>
                <a:schemeClr val="dk1"/>
              </a:buClr>
              <a:buSzPts val="1100"/>
            </a:pPr>
            <a:r>
              <a:rPr lang="en-US" b="1" dirty="0">
                <a:solidFill>
                  <a:schemeClr val="tx1"/>
                </a:solidFill>
                <a:latin typeface="EB Garamond"/>
                <a:ea typeface="EB Garamond"/>
                <a:cs typeface="EB Garamond"/>
                <a:sym typeface="EB Garamond"/>
              </a:rPr>
              <a:t>Test Endpoints:</a:t>
            </a:r>
          </a:p>
          <a:p>
            <a:pPr>
              <a:lnSpc>
                <a:spcPct val="107916"/>
              </a:lnSpc>
              <a:buClr>
                <a:schemeClr val="dk1"/>
              </a:buClr>
              <a:buSzPts val="1100"/>
            </a:pPr>
            <a:r>
              <a:rPr lang="en-US" dirty="0">
                <a:solidFill>
                  <a:schemeClr val="tx1"/>
                </a:solidFill>
                <a:latin typeface="EB Garamond"/>
                <a:ea typeface="EB Garamond"/>
                <a:cs typeface="EB Garamond"/>
                <a:sym typeface="EB Garamond"/>
              </a:rPr>
              <a:t>Test your REST endpoints using tools like Postman or </a:t>
            </a:r>
            <a:r>
              <a:rPr lang="en-US" dirty="0" err="1">
                <a:solidFill>
                  <a:schemeClr val="tx1"/>
                </a:solidFill>
                <a:latin typeface="EB Garamond"/>
                <a:ea typeface="EB Garamond"/>
                <a:cs typeface="EB Garamond"/>
                <a:sym typeface="EB Garamond"/>
              </a:rPr>
              <a:t>cURL</a:t>
            </a:r>
            <a:r>
              <a:rPr lang="en-US" dirty="0">
                <a:solidFill>
                  <a:schemeClr val="tx1"/>
                </a:solidFill>
                <a:latin typeface="EB Garamond"/>
                <a:ea typeface="EB Garamond"/>
                <a:cs typeface="EB Garamond"/>
                <a:sym typeface="EB Garamond"/>
              </a:rPr>
              <a:t>. Ensure that data is being stored/retrieved from MongoDB as expected.</a:t>
            </a:r>
          </a:p>
        </p:txBody>
      </p:sp>
    </p:spTree>
    <p:extLst>
      <p:ext uri="{BB962C8B-B14F-4D97-AF65-F5344CB8AC3E}">
        <p14:creationId xmlns:p14="http://schemas.microsoft.com/office/powerpoint/2010/main" val="1368281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7B325D5-DDA0-4F3E-ACF3-F0D69325A605}"/>
              </a:ext>
            </a:extLst>
          </p:cNvPr>
          <p:cNvPicPr>
            <a:picLocks noChangeAspect="1"/>
          </p:cNvPicPr>
          <p:nvPr/>
        </p:nvPicPr>
        <p:blipFill>
          <a:blip r:embed="rId2"/>
          <a:stretch>
            <a:fillRect/>
          </a:stretch>
        </p:blipFill>
        <p:spPr>
          <a:xfrm>
            <a:off x="544141" y="242380"/>
            <a:ext cx="2686050" cy="495300"/>
          </a:xfrm>
          <a:prstGeom prst="rect">
            <a:avLst/>
          </a:prstGeom>
        </p:spPr>
      </p:pic>
      <p:pic>
        <p:nvPicPr>
          <p:cNvPr id="3" name="Picture 2">
            <a:extLst>
              <a:ext uri="{FF2B5EF4-FFF2-40B4-BE49-F238E27FC236}">
                <a16:creationId xmlns:a16="http://schemas.microsoft.com/office/drawing/2014/main" id="{69F8BAEA-7FE5-4A30-A173-D8BEFAFEF0B1}"/>
              </a:ext>
            </a:extLst>
          </p:cNvPr>
          <p:cNvPicPr>
            <a:picLocks noChangeAspect="1"/>
          </p:cNvPicPr>
          <p:nvPr/>
        </p:nvPicPr>
        <p:blipFill>
          <a:blip r:embed="rId2"/>
          <a:stretch>
            <a:fillRect/>
          </a:stretch>
        </p:blipFill>
        <p:spPr>
          <a:xfrm>
            <a:off x="544141" y="242380"/>
            <a:ext cx="2686050" cy="495300"/>
          </a:xfrm>
          <a:prstGeom prst="rect">
            <a:avLst/>
          </a:prstGeom>
        </p:spPr>
      </p:pic>
      <p:sp>
        <p:nvSpPr>
          <p:cNvPr id="4" name="Google Shape;3669;g1f5d965ad35_0_1833">
            <a:extLst>
              <a:ext uri="{FF2B5EF4-FFF2-40B4-BE49-F238E27FC236}">
                <a16:creationId xmlns:a16="http://schemas.microsoft.com/office/drawing/2014/main" id="{D9BC64FF-828C-44FC-A420-9B3688CA78A8}"/>
              </a:ext>
            </a:extLst>
          </p:cNvPr>
          <p:cNvSpPr txBox="1">
            <a:spLocks/>
          </p:cNvSpPr>
          <p:nvPr/>
        </p:nvSpPr>
        <p:spPr>
          <a:xfrm>
            <a:off x="416595" y="612842"/>
            <a:ext cx="8328571" cy="428827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buClr>
                <a:schemeClr val="dk1"/>
              </a:buClr>
              <a:buSzPts val="1100"/>
            </a:pPr>
            <a:r>
              <a:rPr lang="en-US" sz="1600" dirty="0">
                <a:solidFill>
                  <a:schemeClr val="tx1"/>
                </a:solidFill>
                <a:latin typeface="EB Garamond" panose="020B0604020202020204" charset="0"/>
                <a:ea typeface="EB Garamond" panose="020B0604020202020204" charset="0"/>
                <a:cs typeface="EB Garamond" panose="020B0604020202020204" charset="0"/>
                <a:sym typeface="Montserrat ExtraBold"/>
              </a:rPr>
              <a:t> The backend design of the money transfer application is built on the Spring Boot framework, employing MongoDB as the database. In the initial step, a Spring Boot project is established with essential dependencies, particularly Spring Web and Spring Data MongoDB. The MongoDB connection is configured by adding dependencies and specifying connection properties in the application properties file. Data models representing MongoDB entities are then defined, adorned with appropriate annotations to facilitate mapping to MongoDB documents.</a:t>
            </a:r>
          </a:p>
          <a:p>
            <a:pPr algn="just">
              <a:lnSpc>
                <a:spcPct val="150000"/>
              </a:lnSpc>
              <a:buClr>
                <a:schemeClr val="dk1"/>
              </a:buClr>
              <a:buSzPts val="1100"/>
            </a:pPr>
            <a:endParaRPr lang="en-US" sz="1600" dirty="0">
              <a:solidFill>
                <a:schemeClr val="tx1"/>
              </a:solidFill>
              <a:latin typeface="EB Garamond" panose="020B0604020202020204" charset="0"/>
              <a:ea typeface="EB Garamond" panose="020B0604020202020204" charset="0"/>
              <a:cs typeface="EB Garamond" panose="020B0604020202020204" charset="0"/>
              <a:sym typeface="Montserrat ExtraBold"/>
            </a:endParaRPr>
          </a:p>
          <a:p>
            <a:pPr algn="just">
              <a:lnSpc>
                <a:spcPct val="150000"/>
              </a:lnSpc>
              <a:buClr>
                <a:schemeClr val="dk1"/>
              </a:buClr>
              <a:buSzPts val="1100"/>
            </a:pPr>
            <a:r>
              <a:rPr lang="en-US" sz="1600" dirty="0">
                <a:solidFill>
                  <a:schemeClr val="tx1"/>
                </a:solidFill>
                <a:latin typeface="EB Garamond" panose="020B0604020202020204" charset="0"/>
                <a:ea typeface="EB Garamond" panose="020B0604020202020204" charset="0"/>
                <a:cs typeface="EB Garamond" panose="020B0604020202020204" charset="0"/>
                <a:sym typeface="Montserrat ExtraBold"/>
              </a:rPr>
              <a:t>The subsequent step involves the implementation of repositories by extending the </a:t>
            </a:r>
            <a:r>
              <a:rPr lang="en-US" sz="1600" dirty="0" err="1">
                <a:solidFill>
                  <a:schemeClr val="tx1"/>
                </a:solidFill>
                <a:latin typeface="EB Garamond" panose="020B0604020202020204" charset="0"/>
                <a:ea typeface="EB Garamond" panose="020B0604020202020204" charset="0"/>
                <a:cs typeface="EB Garamond" panose="020B0604020202020204" charset="0"/>
                <a:sym typeface="Montserrat ExtraBold"/>
              </a:rPr>
              <a:t>MongoRepository</a:t>
            </a:r>
            <a:r>
              <a:rPr lang="en-US" sz="1600" dirty="0">
                <a:solidFill>
                  <a:schemeClr val="tx1"/>
                </a:solidFill>
                <a:latin typeface="EB Garamond" panose="020B0604020202020204" charset="0"/>
                <a:ea typeface="EB Garamond" panose="020B0604020202020204" charset="0"/>
                <a:cs typeface="EB Garamond" panose="020B0604020202020204" charset="0"/>
                <a:sym typeface="Montserrat ExtraBold"/>
              </a:rPr>
              <a:t> interface, facilitating seamless handling of CRUD operations for the specified entities. Finally, RESTful APIs are developed using Spring Boot's @</a:t>
            </a:r>
            <a:r>
              <a:rPr lang="en-US" sz="1600" dirty="0" err="1">
                <a:solidFill>
                  <a:schemeClr val="tx1"/>
                </a:solidFill>
                <a:latin typeface="EB Garamond" panose="020B0604020202020204" charset="0"/>
                <a:ea typeface="EB Garamond" panose="020B0604020202020204" charset="0"/>
                <a:cs typeface="EB Garamond" panose="020B0604020202020204" charset="0"/>
                <a:sym typeface="Montserrat ExtraBold"/>
              </a:rPr>
              <a:t>RestController</a:t>
            </a:r>
            <a:r>
              <a:rPr lang="en-US" sz="1600" dirty="0">
                <a:solidFill>
                  <a:schemeClr val="tx1"/>
                </a:solidFill>
                <a:latin typeface="EB Garamond" panose="020B0604020202020204" charset="0"/>
                <a:ea typeface="EB Garamond" panose="020B0604020202020204" charset="0"/>
                <a:cs typeface="EB Garamond" panose="020B0604020202020204" charset="0"/>
                <a:sym typeface="Montserrat ExtraBold"/>
              </a:rPr>
              <a:t> annotation, defining endpoints that manage HTTP requests, interact with MongoDB repositories, and deliver suitable responses.</a:t>
            </a:r>
            <a:endParaRPr lang="en-US" sz="1600" dirty="0">
              <a:solidFill>
                <a:schemeClr val="tx1"/>
              </a:solidFill>
              <a:latin typeface="EB Garamond" panose="020B0604020202020204" charset="0"/>
              <a:ea typeface="EB Garamond" panose="020B0604020202020204" charset="0"/>
              <a:cs typeface="EB Garamond" panose="020B0604020202020204" charset="0"/>
              <a:sym typeface="EB Garamond"/>
            </a:endParaRPr>
          </a:p>
        </p:txBody>
      </p:sp>
    </p:spTree>
    <p:extLst>
      <p:ext uri="{BB962C8B-B14F-4D97-AF65-F5344CB8AC3E}">
        <p14:creationId xmlns:p14="http://schemas.microsoft.com/office/powerpoint/2010/main" val="2225618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27EDD2-9D52-440C-879D-503B74B5FD96}"/>
              </a:ext>
            </a:extLst>
          </p:cNvPr>
          <p:cNvPicPr>
            <a:picLocks noChangeAspect="1"/>
          </p:cNvPicPr>
          <p:nvPr/>
        </p:nvPicPr>
        <p:blipFill>
          <a:blip r:embed="rId2"/>
          <a:stretch>
            <a:fillRect/>
          </a:stretch>
        </p:blipFill>
        <p:spPr>
          <a:xfrm>
            <a:off x="248055" y="661481"/>
            <a:ext cx="8647889" cy="4259000"/>
          </a:xfrm>
          <a:prstGeom prst="rect">
            <a:avLst/>
          </a:prstGeom>
        </p:spPr>
      </p:pic>
      <p:sp>
        <p:nvSpPr>
          <p:cNvPr id="3" name="Google Shape;3681;g2139e008f02_0_0">
            <a:extLst>
              <a:ext uri="{FF2B5EF4-FFF2-40B4-BE49-F238E27FC236}">
                <a16:creationId xmlns:a16="http://schemas.microsoft.com/office/drawing/2014/main" id="{14BBA526-363E-429A-889A-77D4C6F5C27B}"/>
              </a:ext>
            </a:extLst>
          </p:cNvPr>
          <p:cNvSpPr txBox="1"/>
          <p:nvPr/>
        </p:nvSpPr>
        <p:spPr>
          <a:xfrm>
            <a:off x="478710" y="223019"/>
            <a:ext cx="3120524"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1" dirty="0">
                <a:solidFill>
                  <a:schemeClr val="lt2"/>
                </a:solidFill>
                <a:latin typeface="EB Garamond"/>
                <a:ea typeface="EB Garamond"/>
                <a:cs typeface="EB Garamond"/>
                <a:sym typeface="EB Garamond"/>
              </a:rPr>
              <a:t>Project B</a:t>
            </a:r>
            <a:r>
              <a:rPr lang="en-US" sz="1800" b="1" dirty="0" err="1">
                <a:solidFill>
                  <a:schemeClr val="lt2"/>
                </a:solidFill>
                <a:latin typeface="EB Garamond"/>
                <a:ea typeface="EB Garamond"/>
                <a:cs typeface="EB Garamond"/>
                <a:sym typeface="EB Garamond"/>
              </a:rPr>
              <a:t>ackend</a:t>
            </a:r>
            <a:r>
              <a:rPr lang="en-US" sz="1800" b="1" dirty="0">
                <a:solidFill>
                  <a:schemeClr val="lt2"/>
                </a:solidFill>
                <a:latin typeface="EB Garamond"/>
                <a:ea typeface="EB Garamond"/>
                <a:cs typeface="EB Garamond"/>
                <a:sym typeface="EB Garamond"/>
              </a:rPr>
              <a:t> </a:t>
            </a:r>
            <a:r>
              <a:rPr lang="en-US" sz="1800" b="1" dirty="0" err="1">
                <a:solidFill>
                  <a:schemeClr val="lt2"/>
                </a:solidFill>
                <a:latin typeface="EB Garamond"/>
                <a:ea typeface="EB Garamond"/>
                <a:cs typeface="EB Garamond"/>
                <a:sym typeface="EB Garamond"/>
              </a:rPr>
              <a:t>Struture</a:t>
            </a:r>
            <a:r>
              <a:rPr lang="en-US" sz="1800" b="1" dirty="0">
                <a:solidFill>
                  <a:schemeClr val="lt2"/>
                </a:solidFill>
                <a:latin typeface="EB Garamond"/>
                <a:ea typeface="EB Garamond"/>
                <a:cs typeface="EB Garamond"/>
                <a:sym typeface="EB Garamond"/>
              </a:rPr>
              <a:t>:</a:t>
            </a:r>
            <a:endParaRPr sz="1800" b="1" i="0" u="none" strike="noStrike" cap="none" dirty="0">
              <a:solidFill>
                <a:schemeClr val="lt2"/>
              </a:solidFill>
              <a:latin typeface="EB Garamond"/>
              <a:ea typeface="EB Garamond"/>
              <a:cs typeface="EB Garamond"/>
              <a:sym typeface="EB Garamond"/>
            </a:endParaRPr>
          </a:p>
        </p:txBody>
      </p:sp>
    </p:spTree>
    <p:extLst>
      <p:ext uri="{BB962C8B-B14F-4D97-AF65-F5344CB8AC3E}">
        <p14:creationId xmlns:p14="http://schemas.microsoft.com/office/powerpoint/2010/main" val="825939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85"/>
        <p:cNvGrpSpPr/>
        <p:nvPr/>
      </p:nvGrpSpPr>
      <p:grpSpPr>
        <a:xfrm>
          <a:off x="0" y="0"/>
          <a:ext cx="0" cy="0"/>
          <a:chOff x="0" y="0"/>
          <a:chExt cx="0" cy="0"/>
        </a:xfrm>
      </p:grpSpPr>
      <p:sp>
        <p:nvSpPr>
          <p:cNvPr id="3686" name="Google Shape;3686;g1f5d965ad35_0_3666"/>
          <p:cNvSpPr txBox="1">
            <a:spLocks noGrp="1"/>
          </p:cNvSpPr>
          <p:nvPr>
            <p:ph type="body" idx="1"/>
          </p:nvPr>
        </p:nvSpPr>
        <p:spPr>
          <a:xfrm>
            <a:off x="3719246" y="2264415"/>
            <a:ext cx="1714800" cy="320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chemeClr val="dk2"/>
                </a:solidFill>
                <a:latin typeface="EB Garamond"/>
                <a:ea typeface="EB Garamond"/>
                <a:cs typeface="EB Garamond"/>
                <a:sym typeface="EB Garamond"/>
              </a:rPr>
              <a:t>Check-List</a:t>
            </a:r>
            <a:endParaRPr sz="1800">
              <a:solidFill>
                <a:schemeClr val="dk2"/>
              </a:solidFill>
              <a:latin typeface="EB Garamond"/>
              <a:ea typeface="EB Garamond"/>
              <a:cs typeface="EB Garamond"/>
              <a:sym typeface="EB Garamond"/>
            </a:endParaRPr>
          </a:p>
        </p:txBody>
      </p:sp>
      <p:sp>
        <p:nvSpPr>
          <p:cNvPr id="3687" name="Google Shape;3687;g1f5d965ad35_0_3666"/>
          <p:cNvSpPr txBox="1">
            <a:spLocks noGrp="1"/>
          </p:cNvSpPr>
          <p:nvPr>
            <p:ph type="body" idx="2"/>
          </p:nvPr>
        </p:nvSpPr>
        <p:spPr>
          <a:xfrm>
            <a:off x="817135" y="961109"/>
            <a:ext cx="17148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Design Schema for data to be stored</a:t>
            </a:r>
            <a:endParaRPr sz="1000" b="0">
              <a:latin typeface="EB Garamond"/>
              <a:ea typeface="EB Garamond"/>
              <a:cs typeface="EB Garamond"/>
              <a:sym typeface="EB Garamond"/>
            </a:endParaRPr>
          </a:p>
        </p:txBody>
      </p:sp>
      <p:sp>
        <p:nvSpPr>
          <p:cNvPr id="3688" name="Google Shape;3688;g1f5d965ad35_0_3666"/>
          <p:cNvSpPr txBox="1">
            <a:spLocks noGrp="1"/>
          </p:cNvSpPr>
          <p:nvPr>
            <p:ph type="body" idx="3"/>
          </p:nvPr>
        </p:nvSpPr>
        <p:spPr>
          <a:xfrm>
            <a:off x="318626" y="2188625"/>
            <a:ext cx="20301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Set mongodb server on localhost</a:t>
            </a:r>
            <a:endParaRPr sz="1000" b="0">
              <a:latin typeface="EB Garamond"/>
              <a:ea typeface="EB Garamond"/>
              <a:cs typeface="EB Garamond"/>
              <a:sym typeface="EB Garamond"/>
            </a:endParaRPr>
          </a:p>
        </p:txBody>
      </p:sp>
      <p:sp>
        <p:nvSpPr>
          <p:cNvPr id="3689" name="Google Shape;3689;g1f5d965ad35_0_3666"/>
          <p:cNvSpPr txBox="1">
            <a:spLocks noGrp="1"/>
          </p:cNvSpPr>
          <p:nvPr>
            <p:ph type="body" idx="4"/>
          </p:nvPr>
        </p:nvSpPr>
        <p:spPr>
          <a:xfrm>
            <a:off x="803908" y="3448851"/>
            <a:ext cx="17148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Add dummy data with schema in mongodb server</a:t>
            </a:r>
            <a:endParaRPr sz="1000" b="0">
              <a:latin typeface="EB Garamond"/>
              <a:ea typeface="EB Garamond"/>
              <a:cs typeface="EB Garamond"/>
              <a:sym typeface="EB Garamond"/>
            </a:endParaRPr>
          </a:p>
        </p:txBody>
      </p:sp>
      <p:sp>
        <p:nvSpPr>
          <p:cNvPr id="3690" name="Google Shape;3690;g1f5d965ad35_0_3666"/>
          <p:cNvSpPr txBox="1">
            <a:spLocks noGrp="1"/>
          </p:cNvSpPr>
          <p:nvPr>
            <p:ph type="body" idx="5"/>
          </p:nvPr>
        </p:nvSpPr>
        <p:spPr>
          <a:xfrm>
            <a:off x="1798245" y="4258551"/>
            <a:ext cx="17148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Run some test queries to test the server</a:t>
            </a:r>
            <a:endParaRPr sz="1000" b="0">
              <a:latin typeface="EB Garamond"/>
              <a:ea typeface="EB Garamond"/>
              <a:cs typeface="EB Garamond"/>
              <a:sym typeface="EB Garamond"/>
            </a:endParaRPr>
          </a:p>
        </p:txBody>
      </p:sp>
      <p:sp>
        <p:nvSpPr>
          <p:cNvPr id="3691" name="Google Shape;3691;g1f5d965ad35_0_3666"/>
          <p:cNvSpPr txBox="1">
            <a:spLocks noGrp="1"/>
          </p:cNvSpPr>
          <p:nvPr>
            <p:ph type="body" idx="6"/>
          </p:nvPr>
        </p:nvSpPr>
        <p:spPr>
          <a:xfrm>
            <a:off x="6615525" y="961100"/>
            <a:ext cx="23172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Point all routes with a appropriate controllers to control request and response</a:t>
            </a:r>
            <a:endParaRPr sz="1000" b="0">
              <a:latin typeface="EB Garamond"/>
              <a:ea typeface="EB Garamond"/>
              <a:cs typeface="EB Garamond"/>
              <a:sym typeface="EB Garamond"/>
            </a:endParaRPr>
          </a:p>
        </p:txBody>
      </p:sp>
      <p:sp>
        <p:nvSpPr>
          <p:cNvPr id="3692" name="Google Shape;3692;g1f5d965ad35_0_3666"/>
          <p:cNvSpPr txBox="1">
            <a:spLocks noGrp="1"/>
          </p:cNvSpPr>
          <p:nvPr>
            <p:ph type="body" idx="7"/>
          </p:nvPr>
        </p:nvSpPr>
        <p:spPr>
          <a:xfrm>
            <a:off x="6787150" y="2188625"/>
            <a:ext cx="19068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Add authentication middleware to all protected routes</a:t>
            </a:r>
            <a:endParaRPr sz="1000" b="0">
              <a:latin typeface="EB Garamond"/>
              <a:ea typeface="EB Garamond"/>
              <a:cs typeface="EB Garamond"/>
              <a:sym typeface="EB Garamond"/>
            </a:endParaRPr>
          </a:p>
        </p:txBody>
      </p:sp>
      <p:sp>
        <p:nvSpPr>
          <p:cNvPr id="3693" name="Google Shape;3693;g1f5d965ad35_0_3666"/>
          <p:cNvSpPr txBox="1">
            <a:spLocks noGrp="1"/>
          </p:cNvSpPr>
          <p:nvPr>
            <p:ph type="body" idx="8"/>
          </p:nvPr>
        </p:nvSpPr>
        <p:spPr>
          <a:xfrm>
            <a:off x="6602289" y="3448851"/>
            <a:ext cx="17148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Filter and santize all the incoming data in http requests</a:t>
            </a:r>
            <a:endParaRPr sz="1000" b="0">
              <a:latin typeface="EB Garamond"/>
              <a:ea typeface="EB Garamond"/>
              <a:cs typeface="EB Garamond"/>
              <a:sym typeface="EB Garamond"/>
            </a:endParaRPr>
          </a:p>
        </p:txBody>
      </p:sp>
      <p:sp>
        <p:nvSpPr>
          <p:cNvPr id="3694" name="Google Shape;3694;g1f5d965ad35_0_3666"/>
          <p:cNvSpPr txBox="1">
            <a:spLocks noGrp="1"/>
          </p:cNvSpPr>
          <p:nvPr>
            <p:ph type="body" idx="9"/>
          </p:nvPr>
        </p:nvSpPr>
        <p:spPr>
          <a:xfrm>
            <a:off x="5584940" y="4258551"/>
            <a:ext cx="17148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Set up secure environment variables for secret keys</a:t>
            </a:r>
            <a:endParaRPr sz="1000" b="0">
              <a:latin typeface="EB Garamond"/>
              <a:ea typeface="EB Garamond"/>
              <a:cs typeface="EB Garamond"/>
              <a:sym typeface="EB Garamond"/>
            </a:endParaRPr>
          </a:p>
        </p:txBody>
      </p:sp>
      <p:sp>
        <p:nvSpPr>
          <p:cNvPr id="3695" name="Google Shape;3695;g1f5d965ad35_0_3666"/>
          <p:cNvSpPr txBox="1"/>
          <p:nvPr/>
        </p:nvSpPr>
        <p:spPr>
          <a:xfrm>
            <a:off x="193300" y="125175"/>
            <a:ext cx="3126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solidFill>
                  <a:schemeClr val="lt2"/>
                </a:solidFill>
                <a:latin typeface="EB Garamond"/>
                <a:ea typeface="EB Garamond"/>
                <a:cs typeface="EB Garamond"/>
                <a:sym typeface="EB Garamond"/>
              </a:rPr>
              <a:t>Assessment Parameter</a:t>
            </a:r>
            <a:endParaRPr sz="2400" b="1">
              <a:solidFill>
                <a:schemeClr val="lt2"/>
              </a:solidFill>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99"/>
        <p:cNvGrpSpPr/>
        <p:nvPr/>
      </p:nvGrpSpPr>
      <p:grpSpPr>
        <a:xfrm>
          <a:off x="0" y="0"/>
          <a:ext cx="0" cy="0"/>
          <a:chOff x="0" y="0"/>
          <a:chExt cx="0" cy="0"/>
        </a:xfrm>
      </p:grpSpPr>
      <p:sp>
        <p:nvSpPr>
          <p:cNvPr id="3700" name="Google Shape;3700;p212"/>
          <p:cNvSpPr txBox="1">
            <a:spLocks noGrp="1"/>
          </p:cNvSpPr>
          <p:nvPr>
            <p:ph type="body" idx="1"/>
          </p:nvPr>
        </p:nvSpPr>
        <p:spPr>
          <a:xfrm>
            <a:off x="2563522" y="773131"/>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dirty="0">
                <a:solidFill>
                  <a:schemeClr val="accent2">
                    <a:lumMod val="40000"/>
                    <a:lumOff val="60000"/>
                  </a:schemeClr>
                </a:solidFill>
              </a:rPr>
              <a:t>Submission </a:t>
            </a:r>
            <a:r>
              <a:rPr lang="en-US" dirty="0" err="1">
                <a:solidFill>
                  <a:schemeClr val="accent2">
                    <a:lumMod val="40000"/>
                    <a:lumOff val="60000"/>
                  </a:schemeClr>
                </a:solidFill>
              </a:rPr>
              <a:t>Github</a:t>
            </a:r>
            <a:endParaRPr dirty="0">
              <a:solidFill>
                <a:schemeClr val="accent2">
                  <a:lumMod val="40000"/>
                  <a:lumOff val="60000"/>
                </a:schemeClr>
              </a:solidFill>
            </a:endParaRPr>
          </a:p>
        </p:txBody>
      </p:sp>
      <p:sp>
        <p:nvSpPr>
          <p:cNvPr id="4" name="TextBox 3">
            <a:extLst>
              <a:ext uri="{FF2B5EF4-FFF2-40B4-BE49-F238E27FC236}">
                <a16:creationId xmlns:a16="http://schemas.microsoft.com/office/drawing/2014/main" id="{AAB5DE60-5440-4D1E-9014-840CE2AA0DE1}"/>
              </a:ext>
            </a:extLst>
          </p:cNvPr>
          <p:cNvSpPr txBox="1"/>
          <p:nvPr/>
        </p:nvSpPr>
        <p:spPr>
          <a:xfrm>
            <a:off x="2242226" y="1415374"/>
            <a:ext cx="4878421" cy="307777"/>
          </a:xfrm>
          <a:prstGeom prst="rect">
            <a:avLst/>
          </a:prstGeom>
          <a:noFill/>
        </p:spPr>
        <p:txBody>
          <a:bodyPr wrap="square" rtlCol="0">
            <a:spAutoFit/>
          </a:bodyPr>
          <a:lstStyle/>
          <a:p>
            <a:r>
              <a:rPr lang="en-US" dirty="0">
                <a:solidFill>
                  <a:srgbClr val="0000CC"/>
                </a:solidFill>
                <a:latin typeface=" Times New Roman"/>
                <a:hlinkClick r:id="rId3"/>
              </a:rPr>
              <a:t>  https://github.com/Naveenkumar-17/NM-APEC-IT-GROUP1</a:t>
            </a:r>
            <a:endParaRPr lang="en-US" dirty="0">
              <a:solidFill>
                <a:srgbClr val="0000CC"/>
              </a:solidFill>
              <a:latin typeface=" Times New Roman"/>
            </a:endParaRPr>
          </a:p>
        </p:txBody>
      </p:sp>
    </p:spTree>
  </p:cSld>
  <p:clrMapOvr>
    <a:masterClrMapping/>
  </p:clrMapOvr>
</p:sld>
</file>

<file path=ppt/theme/theme1.xml><?xml version="1.0" encoding="utf-8"?>
<a:theme xmlns:a="http://schemas.openxmlformats.org/drawingml/2006/main" name="Simple Light">
  <a:themeElements>
    <a:clrScheme name="Custom 2">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19284E"/>
      </a:hlink>
      <a:folHlink>
        <a:srgbClr val="1928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647</Words>
  <Application>Microsoft Office PowerPoint</Application>
  <PresentationFormat>On-screen Show (16:9)</PresentationFormat>
  <Paragraphs>83</Paragraphs>
  <Slides>10</Slides>
  <Notes>7</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10</vt:i4>
      </vt:variant>
    </vt:vector>
  </HeadingPairs>
  <TitlesOfParts>
    <vt:vector size="26" baseType="lpstr">
      <vt:lpstr> Times New Roman</vt:lpstr>
      <vt:lpstr>Arial</vt:lpstr>
      <vt:lpstr>Arial</vt:lpstr>
      <vt:lpstr>Calibri</vt:lpstr>
      <vt:lpstr>CFJCTS+PublicSans-Bold</vt:lpstr>
      <vt:lpstr>EB Garamond</vt:lpstr>
      <vt:lpstr>EB Garamond ExtraBold</vt:lpstr>
      <vt:lpstr>EB Garamond Medium</vt:lpstr>
      <vt:lpstr>KQGMTU+Arial-BoldMT</vt:lpstr>
      <vt:lpstr>Montserrat ExtraBold</vt:lpstr>
      <vt:lpstr>Noto Sans Symbols</vt:lpstr>
      <vt:lpstr>Public Sans</vt:lpstr>
      <vt:lpstr>PVLNNE+ArialMT</vt:lpstr>
      <vt:lpstr>Times New Roman</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naveen kumar</cp:lastModifiedBy>
  <cp:revision>14</cp:revision>
  <dcterms:created xsi:type="dcterms:W3CDTF">2020-08-13T11:21:46Z</dcterms:created>
  <dcterms:modified xsi:type="dcterms:W3CDTF">2023-11-12T13:31:42Z</dcterms:modified>
</cp:coreProperties>
</file>