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8" r:id="rId6"/>
    <p:sldId id="271" r:id="rId7"/>
    <p:sldId id="273" r:id="rId8"/>
    <p:sldId id="27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619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58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3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Cash Flow Minimizer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  <a:p>
            <a:pPr>
              <a:buSzPts val="1700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fi-FI" sz="2400" dirty="0">
                <a:latin typeface="Times New Roman"/>
                <a:ea typeface="Times New Roman"/>
                <a:cs typeface="Times New Roman"/>
                <a:sym typeface="Times New Roman"/>
              </a:rPr>
              <a:t>Mithik Karthikeyan(23ITR098</a:t>
            </a:r>
            <a:r>
              <a:rPr lang="fi-FI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fi-FI"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700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MohanRaja.V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(23ITR100)</a:t>
            </a:r>
            <a:endParaRPr lang="en-US"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Naveenkumar.V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(23ITR111)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B6866-F848-4A6D-AE9A-2E5A48CEA0E9}"/>
              </a:ext>
            </a:extLst>
          </p:cNvPr>
          <p:cNvSpPr txBox="1"/>
          <p:nvPr/>
        </p:nvSpPr>
        <p:spPr>
          <a:xfrm>
            <a:off x="1685925" y="1489580"/>
            <a:ext cx="9801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Many individuals struggle to keep track of income, expenses, and loans.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Poor financial management can lead to overspending and debt.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Users need a simple way to visualize their cash flow in real-time.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A user-friendly solution is needed to help manage personal finances effectively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28CD0-DEAF-4C10-ACB2-FE2E86D59A00}"/>
              </a:ext>
            </a:extLst>
          </p:cNvPr>
          <p:cNvSpPr txBox="1"/>
          <p:nvPr/>
        </p:nvSpPr>
        <p:spPr>
          <a:xfrm>
            <a:off x="1076324" y="1323975"/>
            <a:ext cx="10610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Agency FB" panose="020B0503020202020204" pitchFamily="34" charset="0"/>
              </a:rPr>
              <a:t>To create a user-friendly Java-based application using Swing for personal finance management.  </a:t>
            </a:r>
          </a:p>
          <a:p>
            <a:pPr algn="just"/>
            <a:endParaRPr lang="en-GB" sz="2800" dirty="0">
              <a:latin typeface="Agency FB" panose="020B05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Agency FB" panose="020B0503020202020204" pitchFamily="34" charset="0"/>
              </a:rPr>
              <a:t>By leveraging a combination of </a:t>
            </a:r>
            <a:r>
              <a:rPr lang="en-GB" sz="2800" dirty="0" err="1">
                <a:latin typeface="Agency FB" panose="020B0503020202020204" pitchFamily="34" charset="0"/>
              </a:rPr>
              <a:t>Hashmap</a:t>
            </a:r>
            <a:r>
              <a:rPr lang="en-GB" sz="2800" dirty="0">
                <a:latin typeface="Agency FB" panose="020B0503020202020204" pitchFamily="34" charset="0"/>
              </a:rPr>
              <a:t> and linked lists, it facilitates the visualization and management of net cash flow, helping users monitor their financial health.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	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95375-6384-655E-4F51-7435F03307F7}"/>
              </a:ext>
            </a:extLst>
          </p:cNvPr>
          <p:cNvSpPr txBox="1"/>
          <p:nvPr/>
        </p:nvSpPr>
        <p:spPr>
          <a:xfrm>
            <a:off x="1264674" y="1337153"/>
            <a:ext cx="3059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Eclipse IDE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lvl="2"/>
            <a:r>
              <a:rPr lang="en-US" sz="2000" b="1" dirty="0"/>
              <a:t>Imported Modules: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AWT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Events for AWT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Swing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LinkedList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Hashmap</a:t>
            </a:r>
            <a:endParaRPr lang="en-US" sz="2000" dirty="0"/>
          </a:p>
          <a:p>
            <a:pPr marL="342900" lvl="2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JfreeChart</a:t>
            </a:r>
            <a:r>
              <a:rPr lang="en-US" sz="2000" dirty="0"/>
              <a:t> </a:t>
            </a:r>
          </a:p>
          <a:p>
            <a:pPr marL="342900" lvl="2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lvl="2" indent="-342900"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6E4BB-AF58-417C-B842-B8995A3C615D}"/>
              </a:ext>
            </a:extLst>
          </p:cNvPr>
          <p:cNvSpPr txBox="1"/>
          <p:nvPr/>
        </p:nvSpPr>
        <p:spPr>
          <a:xfrm>
            <a:off x="5943600" y="1466850"/>
            <a:ext cx="533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Modules Need to be Implemented: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AI suggestion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Natural Language processing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 can be accessed by Everyone</a:t>
            </a:r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8489-8881-4C3C-BB67-FBCECDDE6345}"/>
              </a:ext>
            </a:extLst>
          </p:cNvPr>
          <p:cNvSpPr txBox="1"/>
          <p:nvPr/>
        </p:nvSpPr>
        <p:spPr>
          <a:xfrm>
            <a:off x="1166277" y="1398529"/>
            <a:ext cx="1018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71A82-4EDC-4404-B26A-3CEDCD85DE16}"/>
              </a:ext>
            </a:extLst>
          </p:cNvPr>
          <p:cNvSpPr txBox="1"/>
          <p:nvPr/>
        </p:nvSpPr>
        <p:spPr>
          <a:xfrm>
            <a:off x="1353237" y="1274764"/>
            <a:ext cx="99292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User Interface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Java Swing is used to create fields and buttons for adding income, expenses, setting goals, and viewing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Data Storage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Income and expenses are saved using HashMap and LinkedList for easy access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Savings Goal Tracking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Users set a savings goal, with progress updated as savings grow.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Graph Visualization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 bar chart shows income vs. expenses for easy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Linked List 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 custom display shows income and expenses in a linked list format.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45732" y="518021"/>
            <a:ext cx="3893418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4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Main Dashboard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0756F-3435-410F-904F-ED3DB7D6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94" y="1674404"/>
            <a:ext cx="7430144" cy="46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653990" y="302617"/>
            <a:ext cx="5204259" cy="55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4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Node Representation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EBEC-5616-4DF2-83F4-87985078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78" y="1123632"/>
            <a:ext cx="7407282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986770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264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Noto Sans Symbols</vt:lpstr>
      <vt:lpstr>Times New Roman</vt:lpstr>
      <vt:lpstr>Wingdings</vt:lpstr>
      <vt:lpstr>Flow</vt:lpstr>
      <vt:lpstr>Cash Flow Minimizer</vt:lpstr>
      <vt:lpstr>PowerPoint Presentation</vt:lpstr>
      <vt:lpstr>PowerPoint Presentation</vt:lpstr>
      <vt:lpstr>PowerPoint Presentation</vt:lpstr>
      <vt:lpstr>PowerPoint Presentation</vt:lpstr>
      <vt:lpstr>Main Dashboard</vt:lpstr>
      <vt:lpstr>Node Representation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Sharing App</dc:title>
  <dc:creator>kavinkumar M</dc:creator>
  <cp:lastModifiedBy>NAVEEN KUMAR</cp:lastModifiedBy>
  <cp:revision>44</cp:revision>
  <dcterms:created xsi:type="dcterms:W3CDTF">2021-04-21T15:36:00Z</dcterms:created>
  <dcterms:modified xsi:type="dcterms:W3CDTF">2024-10-28T09:57:02Z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