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549-B624-487B-A1C9-E63EE9A84E5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7B4D-5A75-4B25-ABF7-D6C21B7C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6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549-B624-487B-A1C9-E63EE9A84E5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7B4D-5A75-4B25-ABF7-D6C21B7C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40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549-B624-487B-A1C9-E63EE9A84E5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7B4D-5A75-4B25-ABF7-D6C21B7C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692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549-B624-487B-A1C9-E63EE9A84E5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7B4D-5A75-4B25-ABF7-D6C21B7C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419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549-B624-487B-A1C9-E63EE9A84E5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7B4D-5A75-4B25-ABF7-D6C21B7C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114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549-B624-487B-A1C9-E63EE9A84E5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7B4D-5A75-4B25-ABF7-D6C21B7C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37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549-B624-487B-A1C9-E63EE9A84E5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7B4D-5A75-4B25-ABF7-D6C21B7C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05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549-B624-487B-A1C9-E63EE9A84E5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7B4D-5A75-4B25-ABF7-D6C21B7C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85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549-B624-487B-A1C9-E63EE9A84E5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7B4D-5A75-4B25-ABF7-D6C21B7C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2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549-B624-487B-A1C9-E63EE9A84E5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7B4D-5A75-4B25-ABF7-D6C21B7C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87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549-B624-487B-A1C9-E63EE9A84E5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7B4D-5A75-4B25-ABF7-D6C21B7C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1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549-B624-487B-A1C9-E63EE9A84E5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7B4D-5A75-4B25-ABF7-D6C21B7C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4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549-B624-487B-A1C9-E63EE9A84E5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7B4D-5A75-4B25-ABF7-D6C21B7C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26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E019549-B624-487B-A1C9-E63EE9A84E5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3097B4D-5A75-4B25-ABF7-D6C21B7C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00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E019549-B624-487B-A1C9-E63EE9A84E5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3097B4D-5A75-4B25-ABF7-D6C21B7C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11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38" name="Rectangle 1032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1B388-88AF-4E55-9ECC-DF9FA8051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2302" y="717177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i="0" dirty="0">
                <a:solidFill>
                  <a:srgbClr val="FFFFFF"/>
                </a:solidFill>
              </a:rPr>
              <a:t>Most Popular Components </a:t>
            </a:r>
          </a:p>
        </p:txBody>
      </p:sp>
      <p:pic>
        <p:nvPicPr>
          <p:cNvPr id="1026" name="Picture 2" descr="Free Metro Style Icons Download | Syncfusion">
            <a:extLst>
              <a:ext uri="{FF2B5EF4-FFF2-40B4-BE49-F238E27FC236}">
                <a16:creationId xmlns:a16="http://schemas.microsoft.com/office/drawing/2014/main" id="{AAA24C38-1852-470E-A6F1-670E90069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61" y="1513407"/>
            <a:ext cx="6612856" cy="347174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3AA4D6-9B32-4C04-AE8E-119B3D52834D}"/>
              </a:ext>
            </a:extLst>
          </p:cNvPr>
          <p:cNvSpPr txBox="1"/>
          <p:nvPr/>
        </p:nvSpPr>
        <p:spPr>
          <a:xfrm>
            <a:off x="8293841" y="3429000"/>
            <a:ext cx="3902732" cy="40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1600" cap="all" dirty="0">
                <a:solidFill>
                  <a:srgbClr val="FFFFFF"/>
                </a:solidFill>
              </a:rPr>
              <a:t>By,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1600" cap="all" dirty="0">
                <a:solidFill>
                  <a:srgbClr val="FFFFFF"/>
                </a:solidFill>
              </a:rPr>
              <a:t>	 Naveenkumar Mahalingam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1600" cap="all" dirty="0">
                <a:solidFill>
                  <a:srgbClr val="FFFFFF"/>
                </a:solidFill>
              </a:rPr>
              <a:t>  	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1695810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4E5E1E-1245-46FC-A0C0-950AE6B439E8}"/>
              </a:ext>
            </a:extLst>
          </p:cNvPr>
          <p:cNvSpPr txBox="1"/>
          <p:nvPr/>
        </p:nvSpPr>
        <p:spPr>
          <a:xfrm>
            <a:off x="572441" y="543733"/>
            <a:ext cx="4368602" cy="23291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rPr>
              <a:t>Most Popular Components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6DFEA-A9ED-4414-820C-F8D14E434CE0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DataGrid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Charts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List View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Scheduler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Diagram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PDF Viewer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Excel Library</a:t>
            </a:r>
          </a:p>
        </p:txBody>
      </p:sp>
      <p:pic>
        <p:nvPicPr>
          <p:cNvPr id="2052" name="Picture 4" descr="802 Free CC0 Computer Stock Photos - StockSnap.io">
            <a:extLst>
              <a:ext uri="{FF2B5EF4-FFF2-40B4-BE49-F238E27FC236}">
                <a16:creationId xmlns:a16="http://schemas.microsoft.com/office/drawing/2014/main" id="{F0FA129E-7C58-4130-B98B-5C93306403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0" r="14718" b="1"/>
          <a:stretch/>
        </p:blipFill>
        <p:spPr bwMode="auto">
          <a:xfrm>
            <a:off x="5323841" y="-9143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313B02-0D11-490B-9CF7-CFD004ED5BA6}"/>
              </a:ext>
            </a:extLst>
          </p:cNvPr>
          <p:cNvSpPr/>
          <p:nvPr/>
        </p:nvSpPr>
        <p:spPr>
          <a:xfrm>
            <a:off x="6868160" y="6370330"/>
            <a:ext cx="3931920" cy="396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2" descr="Free Metro Style Icons Download | Syncfusion">
            <a:extLst>
              <a:ext uri="{FF2B5EF4-FFF2-40B4-BE49-F238E27FC236}">
                <a16:creationId xmlns:a16="http://schemas.microsoft.com/office/drawing/2014/main" id="{498D968A-42DF-4F88-B78B-FF3780F3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8160" y="6193567"/>
            <a:ext cx="3657600" cy="7486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4079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B21BF1-0F75-402E-A751-E8BB03EDD673}"/>
              </a:ext>
            </a:extLst>
          </p:cNvPr>
          <p:cNvSpPr/>
          <p:nvPr/>
        </p:nvSpPr>
        <p:spPr>
          <a:xfrm>
            <a:off x="896740" y="6107887"/>
            <a:ext cx="238669" cy="273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325076-71A1-469C-9B03-0252F1AD8D93}"/>
              </a:ext>
            </a:extLst>
          </p:cNvPr>
          <p:cNvSpPr/>
          <p:nvPr/>
        </p:nvSpPr>
        <p:spPr>
          <a:xfrm>
            <a:off x="885695" y="5662575"/>
            <a:ext cx="286027" cy="273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914788-9E9F-42EB-BDC5-A5677A8EA3C0}"/>
              </a:ext>
            </a:extLst>
          </p:cNvPr>
          <p:cNvSpPr/>
          <p:nvPr/>
        </p:nvSpPr>
        <p:spPr>
          <a:xfrm>
            <a:off x="854963" y="4972302"/>
            <a:ext cx="335064" cy="319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Syncfusion Essential DataGrid">
            <a:extLst>
              <a:ext uri="{FF2B5EF4-FFF2-40B4-BE49-F238E27FC236}">
                <a16:creationId xmlns:a16="http://schemas.microsoft.com/office/drawing/2014/main" id="{E6D5E694-ED13-4FBE-B179-22410E51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44" y="572401"/>
            <a:ext cx="5341353" cy="4814479"/>
          </a:xfrm>
          <a:prstGeom prst="rect">
            <a:avLst/>
          </a:prstGeom>
          <a:gradFill>
            <a:gsLst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A25770-3DA7-413A-BA5E-513C5BC4BB0D}"/>
              </a:ext>
            </a:extLst>
          </p:cNvPr>
          <p:cNvSpPr txBox="1"/>
          <p:nvPr/>
        </p:nvSpPr>
        <p:spPr>
          <a:xfrm>
            <a:off x="658478" y="921069"/>
            <a:ext cx="2374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</a:rPr>
              <a:t>DataGrid</a:t>
            </a:r>
            <a:endParaRPr lang="en-IN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CC60F-FFB0-41AA-AEC8-68FDB9F5F0B5}"/>
              </a:ext>
            </a:extLst>
          </p:cNvPr>
          <p:cNvSpPr txBox="1"/>
          <p:nvPr/>
        </p:nvSpPr>
        <p:spPr>
          <a:xfrm>
            <a:off x="610071" y="1756504"/>
            <a:ext cx="5341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DataGrid control is a high-performance grid component that helps display and manipulate large amounts of data in a tabular format. Its rich feature set includes functionalities like data binding, sorting, grouping, editing, filtering, swiping, dragging, resizing, loading more items, pull-to-refresh, and exporting to Excel and PDF file formats.</a:t>
            </a:r>
            <a:endParaRPr lang="en-IN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BBD6A-304B-4CFD-A987-9B87A6243A07}"/>
              </a:ext>
            </a:extLst>
          </p:cNvPr>
          <p:cNvSpPr txBox="1"/>
          <p:nvPr/>
        </p:nvSpPr>
        <p:spPr>
          <a:xfrm>
            <a:off x="610071" y="4193555"/>
            <a:ext cx="442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</a:rPr>
              <a:t>SUPPORTED</a:t>
            </a:r>
            <a:r>
              <a:rPr lang="en-IN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N" sz="24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Open Sans" panose="020B0606030504020204" pitchFamily="34" charset="0"/>
              </a:rPr>
              <a:t>PLATFORMS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8" name="Picture 6" descr="Earth Globe Svg Png Icon Free Download (#499092 ...">
            <a:extLst>
              <a:ext uri="{FF2B5EF4-FFF2-40B4-BE49-F238E27FC236}">
                <a16:creationId xmlns:a16="http://schemas.microsoft.com/office/drawing/2014/main" id="{7494F4EA-0FA7-4A89-9C04-33715016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1" y="5009853"/>
            <a:ext cx="301405" cy="23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562311-70FE-4D02-87DF-F2FAD14020CA}"/>
              </a:ext>
            </a:extLst>
          </p:cNvPr>
          <p:cNvCxnSpPr>
            <a:cxnSpLocks/>
          </p:cNvCxnSpPr>
          <p:nvPr/>
        </p:nvCxnSpPr>
        <p:spPr>
          <a:xfrm>
            <a:off x="1413024" y="4775212"/>
            <a:ext cx="4710" cy="66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342BA7-AB5A-4017-A0C3-784A30197848}"/>
              </a:ext>
            </a:extLst>
          </p:cNvPr>
          <p:cNvCxnSpPr>
            <a:cxnSpLocks/>
          </p:cNvCxnSpPr>
          <p:nvPr/>
        </p:nvCxnSpPr>
        <p:spPr>
          <a:xfrm>
            <a:off x="1413024" y="5662576"/>
            <a:ext cx="0" cy="273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9DEEC7-6637-4954-BE71-F1EB0F7CB255}"/>
              </a:ext>
            </a:extLst>
          </p:cNvPr>
          <p:cNvCxnSpPr>
            <a:cxnSpLocks/>
          </p:cNvCxnSpPr>
          <p:nvPr/>
        </p:nvCxnSpPr>
        <p:spPr>
          <a:xfrm>
            <a:off x="1413024" y="6107887"/>
            <a:ext cx="0" cy="21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ree Computer SVG, PNG Icon, Symbol. Download Image.">
            <a:extLst>
              <a:ext uri="{FF2B5EF4-FFF2-40B4-BE49-F238E27FC236}">
                <a16:creationId xmlns:a16="http://schemas.microsoft.com/office/drawing/2014/main" id="{9A751CFC-6B0F-4A54-8570-6E86AFA56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40" y="5662575"/>
            <a:ext cx="270671" cy="27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Icon | Smartphone">
            <a:extLst>
              <a:ext uri="{FF2B5EF4-FFF2-40B4-BE49-F238E27FC236}">
                <a16:creationId xmlns:a16="http://schemas.microsoft.com/office/drawing/2014/main" id="{D2F6EB50-6F11-444E-B087-B9342987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27" y="6124983"/>
            <a:ext cx="301405" cy="21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63181B-518D-49EC-B970-4F82F199B22B}"/>
              </a:ext>
            </a:extLst>
          </p:cNvPr>
          <p:cNvSpPr txBox="1"/>
          <p:nvPr/>
        </p:nvSpPr>
        <p:spPr>
          <a:xfrm>
            <a:off x="1640731" y="4790757"/>
            <a:ext cx="1115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JavaScript</a:t>
            </a:r>
            <a:endParaRPr lang="en-IN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75E65-23C4-4C12-A0B1-17C0325C0AE1}"/>
              </a:ext>
            </a:extLst>
          </p:cNvPr>
          <p:cNvSpPr txBox="1"/>
          <p:nvPr/>
        </p:nvSpPr>
        <p:spPr>
          <a:xfrm>
            <a:off x="2742857" y="4787901"/>
            <a:ext cx="972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Angular</a:t>
            </a:r>
            <a:endParaRPr lang="en-IN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C9A0F-0808-4978-879A-D2523E88CDCA}"/>
              </a:ext>
            </a:extLst>
          </p:cNvPr>
          <p:cNvSpPr txBox="1"/>
          <p:nvPr/>
        </p:nvSpPr>
        <p:spPr>
          <a:xfrm>
            <a:off x="3638497" y="4781557"/>
            <a:ext cx="898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React</a:t>
            </a:r>
            <a:endParaRPr lang="en-IN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1EA41-6958-4FFB-BCFF-0E54D285F2CB}"/>
              </a:ext>
            </a:extLst>
          </p:cNvPr>
          <p:cNvSpPr txBox="1"/>
          <p:nvPr/>
        </p:nvSpPr>
        <p:spPr>
          <a:xfrm>
            <a:off x="4510210" y="4775213"/>
            <a:ext cx="726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Vue</a:t>
            </a:r>
            <a:endParaRPr lang="en-IN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2628F-0FA6-4A82-9441-6577C1094E6B}"/>
              </a:ext>
            </a:extLst>
          </p:cNvPr>
          <p:cNvSpPr txBox="1"/>
          <p:nvPr/>
        </p:nvSpPr>
        <p:spPr>
          <a:xfrm>
            <a:off x="5214673" y="4775212"/>
            <a:ext cx="844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Blazer</a:t>
            </a:r>
            <a:endParaRPr lang="en-IN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1641E4-7A83-4683-9040-301CDB7DC491}"/>
              </a:ext>
            </a:extLst>
          </p:cNvPr>
          <p:cNvSpPr txBox="1"/>
          <p:nvPr/>
        </p:nvSpPr>
        <p:spPr>
          <a:xfrm>
            <a:off x="1636500" y="5035900"/>
            <a:ext cx="9401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Flutter</a:t>
            </a:r>
            <a:endParaRPr lang="en-IN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77DF2C-FBD3-4402-B7A3-D5E65C25B39B}"/>
              </a:ext>
            </a:extLst>
          </p:cNvPr>
          <p:cNvSpPr txBox="1"/>
          <p:nvPr/>
        </p:nvSpPr>
        <p:spPr>
          <a:xfrm>
            <a:off x="2486209" y="5035900"/>
            <a:ext cx="9727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jQuery</a:t>
            </a:r>
            <a:endParaRPr lang="en-IN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3AD2FB-3113-4009-8923-600586BB8130}"/>
              </a:ext>
            </a:extLst>
          </p:cNvPr>
          <p:cNvSpPr txBox="1"/>
          <p:nvPr/>
        </p:nvSpPr>
        <p:spPr>
          <a:xfrm>
            <a:off x="3307395" y="5045232"/>
            <a:ext cx="13074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ASP.NET MVC</a:t>
            </a:r>
            <a:endParaRPr lang="en-IN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5D5821-192E-4B89-929B-4755F6B15C4E}"/>
              </a:ext>
            </a:extLst>
          </p:cNvPr>
          <p:cNvSpPr txBox="1"/>
          <p:nvPr/>
        </p:nvSpPr>
        <p:spPr>
          <a:xfrm>
            <a:off x="4561094" y="5027778"/>
            <a:ext cx="14706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ASP.NET Core</a:t>
            </a:r>
            <a:endParaRPr lang="en-IN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F2DEF6-29FE-4745-8F9C-FC5ED43B53F5}"/>
              </a:ext>
            </a:extLst>
          </p:cNvPr>
          <p:cNvSpPr txBox="1"/>
          <p:nvPr/>
        </p:nvSpPr>
        <p:spPr>
          <a:xfrm>
            <a:off x="1633581" y="5263770"/>
            <a:ext cx="16601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ASP.NET WEB Forms</a:t>
            </a:r>
            <a:endParaRPr lang="en-IN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E16D55-A48A-4E7C-B8F4-2B06184A9B70}"/>
              </a:ext>
            </a:extLst>
          </p:cNvPr>
          <p:cNvSpPr txBox="1"/>
          <p:nvPr/>
        </p:nvSpPr>
        <p:spPr>
          <a:xfrm>
            <a:off x="1633581" y="5600231"/>
            <a:ext cx="10881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WinForms</a:t>
            </a:r>
            <a:endParaRPr lang="en-IN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578D65-15E3-4F8F-91C8-994D4C7870DF}"/>
              </a:ext>
            </a:extLst>
          </p:cNvPr>
          <p:cNvSpPr txBox="1"/>
          <p:nvPr/>
        </p:nvSpPr>
        <p:spPr>
          <a:xfrm>
            <a:off x="2671482" y="5602465"/>
            <a:ext cx="7291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WPF</a:t>
            </a:r>
            <a:endParaRPr lang="en-IN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66B059-B46D-42C4-9670-C87422D3F13C}"/>
              </a:ext>
            </a:extLst>
          </p:cNvPr>
          <p:cNvSpPr txBox="1"/>
          <p:nvPr/>
        </p:nvSpPr>
        <p:spPr>
          <a:xfrm>
            <a:off x="3400610" y="5605364"/>
            <a:ext cx="881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Win UI</a:t>
            </a:r>
            <a:endParaRPr lang="en-IN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9941D7-511A-49E9-81A9-A7FF4E78A8AF}"/>
              </a:ext>
            </a:extLst>
          </p:cNvPr>
          <p:cNvSpPr txBox="1"/>
          <p:nvPr/>
        </p:nvSpPr>
        <p:spPr>
          <a:xfrm>
            <a:off x="4209885" y="5596619"/>
            <a:ext cx="8983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Flutter</a:t>
            </a:r>
            <a:endParaRPr lang="en-IN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0EE3F4-23D9-4B4E-9352-74A214A7D025}"/>
              </a:ext>
            </a:extLst>
          </p:cNvPr>
          <p:cNvSpPr txBox="1"/>
          <p:nvPr/>
        </p:nvSpPr>
        <p:spPr>
          <a:xfrm>
            <a:off x="5030093" y="5596618"/>
            <a:ext cx="11172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Xamarin</a:t>
            </a:r>
            <a:endParaRPr lang="en-IN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DBCBBF-BEC0-48DF-83E5-0221728EC289}"/>
              </a:ext>
            </a:extLst>
          </p:cNvPr>
          <p:cNvSpPr txBox="1"/>
          <p:nvPr/>
        </p:nvSpPr>
        <p:spPr>
          <a:xfrm>
            <a:off x="6031785" y="5605364"/>
            <a:ext cx="8232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UWP</a:t>
            </a:r>
            <a:endParaRPr lang="en-IN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C62C69-5174-45C6-8982-5E8A12D8FC8F}"/>
              </a:ext>
            </a:extLst>
          </p:cNvPr>
          <p:cNvSpPr txBox="1"/>
          <p:nvPr/>
        </p:nvSpPr>
        <p:spPr>
          <a:xfrm>
            <a:off x="1640731" y="6043685"/>
            <a:ext cx="11172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Xamarin</a:t>
            </a:r>
            <a:endParaRPr lang="en-IN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2784DC-2FCE-4993-86C3-AD88F0391198}"/>
              </a:ext>
            </a:extLst>
          </p:cNvPr>
          <p:cNvSpPr txBox="1"/>
          <p:nvPr/>
        </p:nvSpPr>
        <p:spPr>
          <a:xfrm>
            <a:off x="2639109" y="6038770"/>
            <a:ext cx="8983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Flutter</a:t>
            </a:r>
            <a:endParaRPr lang="en-IN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C538F1-F7FD-4B1E-BFD2-E7FC1A2A08CA}"/>
              </a:ext>
            </a:extLst>
          </p:cNvPr>
          <p:cNvSpPr txBox="1"/>
          <p:nvPr/>
        </p:nvSpPr>
        <p:spPr>
          <a:xfrm>
            <a:off x="3458968" y="6041548"/>
            <a:ext cx="8232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UWP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14450146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154</TotalTime>
  <Words>121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Open Sans</vt:lpstr>
      <vt:lpstr>Wingdings 2</vt:lpstr>
      <vt:lpstr>Quotable</vt:lpstr>
      <vt:lpstr>Most Popular Components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Popular Component </dc:title>
  <dc:creator>Naveenkumar Mahalingam</dc:creator>
  <cp:lastModifiedBy>Naveenkumar Mahalingam</cp:lastModifiedBy>
  <cp:revision>23</cp:revision>
  <dcterms:created xsi:type="dcterms:W3CDTF">2023-01-06T08:46:39Z</dcterms:created>
  <dcterms:modified xsi:type="dcterms:W3CDTF">2024-10-21T07:26:43Z</dcterms:modified>
</cp:coreProperties>
</file>