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38478-F595-4E93-9654-E68E5EE1D44B}">
  <a:tblStyle styleId="{22038478-F595-4E93-9654-E68E5EE1D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AA0211-D6E2-473A-A973-1DFC976D38B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e84f9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e84f9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e84f91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e84f91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e84f91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e84f91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e84f916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e84f916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e84f91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e84f91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e84f916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de84f916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1mBxdNv6wG_ANyFrWgTZiXHuywcYYoHiXl4XyxQ2guTk/edit" TargetMode="External"/><Relationship Id="rId4" Type="http://schemas.openxmlformats.org/officeDocument/2006/relationships/hyperlink" Target="https://docs.google.com/spreadsheets/d/12SxMlEPvsE7Sq0wPUkaIY826jbJFpRbf0ElxDCbsnOg/edit#gid=14894200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0" y="1898700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 u="sng">
                <a:latin typeface="Trebuchet MS"/>
                <a:ea typeface="Trebuchet MS"/>
                <a:cs typeface="Trebuchet MS"/>
                <a:sym typeface="Trebuchet MS"/>
              </a:rPr>
              <a:t>Pandemic</a:t>
            </a:r>
            <a:r>
              <a:rPr b="1" lang="en" sz="5300" u="sng">
                <a:latin typeface="Trebuchet MS"/>
                <a:ea typeface="Trebuchet MS"/>
                <a:cs typeface="Trebuchet MS"/>
                <a:sym typeface="Trebuchet MS"/>
              </a:rPr>
              <a:t> Life Style</a:t>
            </a:r>
            <a:endParaRPr b="1" sz="53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09275" y="604950"/>
            <a:ext cx="158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Agenda: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09275" y="1530575"/>
            <a:ext cx="605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 </a:t>
            </a:r>
            <a:r>
              <a:rPr lang="en" sz="1500"/>
              <a:t>understand</a:t>
            </a:r>
            <a:r>
              <a:rPr lang="en" sz="1500"/>
              <a:t> the overall health condition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identify the </a:t>
            </a:r>
            <a:r>
              <a:rPr lang="en" sz="1500"/>
              <a:t>lifestyle</a:t>
            </a:r>
            <a:r>
              <a:rPr lang="en" sz="1500"/>
              <a:t> of our people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understand the factor that are affecting people’s health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arrive at a positive lifestyle</a:t>
            </a:r>
            <a:endParaRPr sz="1500"/>
          </a:p>
        </p:txBody>
      </p:sp>
      <p:sp>
        <p:nvSpPr>
          <p:cNvPr id="93" name="Google Shape;93;p14"/>
          <p:cNvSpPr txBox="1"/>
          <p:nvPr/>
        </p:nvSpPr>
        <p:spPr>
          <a:xfrm>
            <a:off x="524450" y="4265900"/>
            <a:ext cx="64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Pandemic Life Style - Google Form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Pandamic Style Style - Response Dump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47850" y="556375"/>
            <a:ext cx="68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Pandemic Life style: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" y="1369075"/>
            <a:ext cx="4805100" cy="2971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052875" y="1722675"/>
            <a:ext cx="388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is based on the below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6059" lvl="0" marL="274320" marR="9144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 age factor and the health scale our people</a:t>
            </a:r>
            <a:endParaRPr/>
          </a:p>
          <a:p>
            <a:pPr indent="-226059" lvl="0" marL="274320" marR="9144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Health based on the type of foodie,  # of meals, amount of </a:t>
            </a:r>
            <a:r>
              <a:rPr lang="en"/>
              <a:t>water</a:t>
            </a:r>
            <a:r>
              <a:rPr lang="en"/>
              <a:t> consumption, meal time adherence and daily workout</a:t>
            </a:r>
            <a:endParaRPr/>
          </a:p>
          <a:p>
            <a:pPr indent="-226059" lvl="0" marL="274320" marR="9144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Gender based and geographical based </a:t>
            </a:r>
            <a:r>
              <a:rPr lang="en"/>
              <a:t>classification</a:t>
            </a:r>
            <a:r>
              <a:rPr lang="en"/>
              <a:t> to identify the healthy lifestyle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0" y="0"/>
            <a:ext cx="68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Pandemic Life style: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22288" y="6893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Below is a workout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frequency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our people based on age groups: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122300" y="127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{22038478-F595-4E93-9654-E68E5EE1D44B}</a:tableStyleId>
              </a:tblPr>
              <a:tblGrid>
                <a:gridCol w="1392575"/>
                <a:gridCol w="662825"/>
                <a:gridCol w="758000"/>
                <a:gridCol w="705100"/>
                <a:gridCol w="681325"/>
                <a:gridCol w="730000"/>
              </a:tblGrid>
              <a:tr h="30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Work out </a:t>
                      </a:r>
                      <a:r>
                        <a:rPr b="1" lang="en" sz="1000"/>
                        <a:t>Frequency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20-30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31-40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41-50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51-60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Above 60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Always (Entire Week)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NIL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Most of the times (4-6)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Never (0)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NIL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Sometimes (1-3)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NIL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17%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000" y="2556732"/>
            <a:ext cx="4191900" cy="258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22300" y="3356300"/>
            <a:ext cx="482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conclude that people who workout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throughout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week are the healthiest ones from the responses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People in the age group of 20 - 30 work out the most throughout the week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915725" y="848450"/>
            <a:ext cx="2823900" cy="100852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Healthy is an outfit that looks different on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everybody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59050" y="0"/>
            <a:ext cx="68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Pandemic Life style: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9050" y="53340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Food Habits and its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effects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293400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{DDAA0211-D6E2-473A-A973-1DFC976D38B8}</a:tableStyleId>
              </a:tblPr>
              <a:tblGrid>
                <a:gridCol w="985250"/>
                <a:gridCol w="1059400"/>
              </a:tblGrid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# of Meal/day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Health Scale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17"/>
          <p:cNvGraphicFramePr/>
          <p:nvPr/>
        </p:nvGraphicFramePr>
        <p:xfrm>
          <a:off x="3019575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{DDAA0211-D6E2-473A-A973-1DFC976D38B8}</a:tableStyleId>
              </a:tblPr>
              <a:tblGrid>
                <a:gridCol w="1544025"/>
                <a:gridCol w="957300"/>
              </a:tblGrid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Skip Breakfast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Health Scale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Always (Entire Week)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 of the times (4-6)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Never (0)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Sometimes (1-3)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6274550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{DDAA0211-D6E2-473A-A973-1DFC976D38B8}</a:tableStyleId>
              </a:tblPr>
              <a:tblGrid>
                <a:gridCol w="1544025"/>
                <a:gridCol w="957300"/>
              </a:tblGrid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Delayed Dinner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Health Scale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Always (Entire Week)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 of the times (4-6)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Never (0)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Sometimes (1-3)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7"/>
          <p:cNvSpPr/>
          <p:nvPr/>
        </p:nvSpPr>
        <p:spPr>
          <a:xfrm>
            <a:off x="1278650" y="2896875"/>
            <a:ext cx="6540000" cy="21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 complete meal a day would directly contributes towards </a:t>
            </a:r>
            <a:r>
              <a:rPr lang="en"/>
              <a:t>healthy</a:t>
            </a:r>
            <a:r>
              <a:rPr lang="en"/>
              <a:t> lifestyle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study shows people who do not skip breakfast are more </a:t>
            </a:r>
            <a:r>
              <a:rPr lang="en"/>
              <a:t>healthier</a:t>
            </a:r>
            <a:r>
              <a:rPr lang="en"/>
              <a:t> than others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is observed that people who never eat delayed dinner are the ones who are the healthiest 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0" y="0"/>
            <a:ext cx="68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Pandemic Life style: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62575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How can I build a healthy lifestyle during this Pandemic period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11350" y="1448150"/>
            <a:ext cx="64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Make sure to have 3 complete meals a day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Never skip breakfast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Never delay your dinner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Make sure to work out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at least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5 times a week despite your busy life style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260695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Few other suggestions to stay safe and healthy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11350" y="3124550"/>
            <a:ext cx="64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avoiding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crowded places during this Covid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pandemic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time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Wear mask and make sure to use sanitizer or wash hands regularly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Avoid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unnecessarily stepping out from your home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Stay home, Stay safe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7850" y="556375"/>
            <a:ext cx="68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Pandemic Life style: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25" y="1064275"/>
            <a:ext cx="5661600" cy="3774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