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2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3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0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83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3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61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5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6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0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4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1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6AA8-F3C1-4250-AE4E-3F0E5D9457F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22213F-49F9-4279-BC90-BFA2AE8E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5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r="-1"/>
          <a:stretch/>
        </p:blipFill>
        <p:spPr>
          <a:xfrm>
            <a:off x="1785777" y="696036"/>
            <a:ext cx="9132616" cy="5199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85777" y="6114196"/>
            <a:ext cx="913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 Test – Naveen Kumar n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16" y="0"/>
            <a:ext cx="1014484" cy="6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50" y="1705970"/>
            <a:ext cx="75539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 Create a frame to cater to the organisation’s needs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Estimations and the time frame to work on this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Capture the insights derived from the data 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Way forward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9" y="600502"/>
            <a:ext cx="174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endParaRPr lang="en-IN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96037" y="178556"/>
            <a:ext cx="2975211" cy="736979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KPI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5522" y="178555"/>
            <a:ext cx="3330053" cy="736979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KPI</a:t>
            </a:r>
            <a:endParaRPr lang="en-IN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8493457" y="178553"/>
            <a:ext cx="3011606" cy="736979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KPI</a:t>
            </a:r>
            <a:endParaRPr lang="en-IN" sz="4400" dirty="0"/>
          </a:p>
        </p:txBody>
      </p:sp>
      <p:sp>
        <p:nvSpPr>
          <p:cNvPr id="7" name="Rectangle 6"/>
          <p:cNvSpPr/>
          <p:nvPr/>
        </p:nvSpPr>
        <p:spPr>
          <a:xfrm>
            <a:off x="696037" y="1145274"/>
            <a:ext cx="4926840" cy="33437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541827" y="1145274"/>
            <a:ext cx="4963235" cy="33437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696037" y="4609534"/>
            <a:ext cx="10809026" cy="22484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7" y="1410676"/>
            <a:ext cx="4503759" cy="2812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3" y="1382856"/>
            <a:ext cx="4626591" cy="2840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8" y="4609534"/>
            <a:ext cx="7301552" cy="22209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8237" y="-86848"/>
            <a:ext cx="2314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Planned Wire frame</a:t>
            </a:r>
            <a:endParaRPr lang="en-IN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3897" y="109182"/>
            <a:ext cx="11618795" cy="219729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Pending Reports to be updated here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313897" y="2537345"/>
            <a:ext cx="3657599" cy="27852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294495" y="2537345"/>
            <a:ext cx="3657599" cy="27852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75093" y="2537344"/>
            <a:ext cx="3657599" cy="27852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8" y="2665034"/>
            <a:ext cx="3009903" cy="2463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0" y="2665034"/>
            <a:ext cx="3283085" cy="23539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6"/>
          <a:stretch/>
        </p:blipFill>
        <p:spPr>
          <a:xfrm>
            <a:off x="8405056" y="2665034"/>
            <a:ext cx="3413906" cy="246375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13897" y="5459104"/>
            <a:ext cx="11618795" cy="12965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Insights and Way forwards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92379"/>
              </p:ext>
            </p:extLst>
          </p:nvPr>
        </p:nvGraphicFramePr>
        <p:xfrm>
          <a:off x="300250" y="641445"/>
          <a:ext cx="8292343" cy="50149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2957"/>
                <a:gridCol w="3240024"/>
                <a:gridCol w="1685354"/>
                <a:gridCol w="2088134"/>
                <a:gridCol w="765874"/>
              </a:tblGrid>
              <a:tr h="6550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</a:t>
                      </a:r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Steps Involved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Required (Hours)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per hour</a:t>
                      </a:r>
                      <a:b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(Various based on the tasks)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75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 the Requirements of the Clients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Charter Creation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collation &amp; clean up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Creating KPI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Creating Sheets and Wireframe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Creating Dashboards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Insights collation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 Creations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Presentations to the clients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Corrections (if required)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Conclusion and Handover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of the tool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5180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5180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 of GST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01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(Hours)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13546   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0250" y="135636"/>
            <a:ext cx="339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Cost and Duration Estimations</a:t>
            </a:r>
            <a:endParaRPr lang="en-IN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16454" y="641445"/>
            <a:ext cx="3261815" cy="50149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cost and duration estimation is subject to change based on the additional requirements</a:t>
            </a:r>
          </a:p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tool cost is covered for the first month. </a:t>
            </a:r>
          </a:p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organisation has to bare the cost of the tool from the 2</a:t>
            </a:r>
            <a:r>
              <a:rPr lang="en-IN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month onwards</a:t>
            </a:r>
          </a:p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 on the dashboard utilization will be provided to 1 SPOC from the organisation. </a:t>
            </a:r>
          </a:p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Additions on the number of SPOC would incur additional charges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4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369</TotalTime>
  <Words>235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jeethuri</dc:creator>
  <cp:lastModifiedBy>naveen jeethuri</cp:lastModifiedBy>
  <cp:revision>10</cp:revision>
  <dcterms:created xsi:type="dcterms:W3CDTF">2021-05-20T07:53:15Z</dcterms:created>
  <dcterms:modified xsi:type="dcterms:W3CDTF">2021-05-20T14:03:08Z</dcterms:modified>
</cp:coreProperties>
</file>