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a:t>
            </a:r>
            <a:r>
              <a:rPr lang="en-US" sz="2400" b="1" dirty="0" smtClean="0">
                <a:latin typeface="Constantia" pitchFamily="18" charset="0"/>
              </a:rPr>
              <a:t>NAVEEN </a:t>
            </a:r>
            <a:r>
              <a:rPr lang="en-US" sz="2400" b="1" dirty="0" err="1" smtClean="0">
                <a:latin typeface="Constantia" pitchFamily="18" charset="0"/>
              </a:rPr>
              <a:t>KUMAR.K</a:t>
            </a:r>
            <a:endParaRPr lang="en-US" sz="2400" b="1" dirty="0" smtClean="0">
              <a:latin typeface="Constantia" pitchFamily="18" charset="0"/>
            </a:endParaRPr>
          </a:p>
          <a:p>
            <a:pPr algn="l"/>
            <a:r>
              <a:rPr lang="en-US" sz="2400" b="1" dirty="0" smtClean="0">
                <a:latin typeface="Constantia" pitchFamily="18" charset="0"/>
              </a:rPr>
              <a:t>Register No </a:t>
            </a:r>
            <a:r>
              <a:rPr lang="en-US" sz="2400" b="1" smtClean="0">
                <a:latin typeface="Constantia" pitchFamily="18" charset="0"/>
              </a:rPr>
              <a:t>: </a:t>
            </a:r>
            <a:r>
              <a:rPr lang="en-US" sz="2400" b="1" smtClean="0">
                <a:latin typeface="Constantia" pitchFamily="18" charset="0"/>
              </a:rPr>
              <a:t>312204499</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a:t>
            </a:r>
            <a:r>
              <a:rPr lang="en-US" sz="2400" b="1" dirty="0" err="1" smtClean="0">
                <a:latin typeface="Constantia" pitchFamily="18" charset="0"/>
              </a:rPr>
              <a:t>Kasi</a:t>
            </a:r>
            <a:r>
              <a:rPr lang="en-US" sz="2400" b="1" dirty="0" smtClean="0">
                <a:latin typeface="Constantia" pitchFamily="18" charset="0"/>
              </a:rPr>
              <a:t> </a:t>
            </a:r>
            <a:r>
              <a:rPr lang="en-US" sz="2400" b="1" dirty="0" err="1" smtClean="0">
                <a:latin typeface="Constantia" pitchFamily="18" charset="0"/>
              </a:rPr>
              <a:t>Nadar</a:t>
            </a:r>
            <a:r>
              <a:rPr lang="en-US" sz="2400" b="1" dirty="0" smtClean="0">
                <a:latin typeface="Constantia" pitchFamily="18" charset="0"/>
              </a:rPr>
              <a:t>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206</TotalTime>
  <Words>361</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admin</cp:lastModifiedBy>
  <cp:revision>24</cp:revision>
  <dcterms:created xsi:type="dcterms:W3CDTF">2024-08-20T05:09:31Z</dcterms:created>
  <dcterms:modified xsi:type="dcterms:W3CDTF">2024-08-23T10:18:30Z</dcterms:modified>
</cp:coreProperties>
</file>