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12192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9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4306" name="Shape 4194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4307" name="Google Shape;4194307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4194308" name="Google Shape;4194308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4309" name="Google Shape;4194309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94310" name="Google Shape;4194310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4311" name="Google Shape;4194311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4312" name="Google Shape;4194312;p1"/>
          <p:cNvSpPr txBox="1"/>
          <p:nvPr>
            <p:ph type="ctrTitle"/>
          </p:nvPr>
        </p:nvSpPr>
        <p:spPr>
          <a:xfrm>
            <a:off x="-828675" y="19665"/>
            <a:ext cx="99822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4194313" name="Google Shape;419431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4194314" name="Google Shape;4194314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94315" name="Google Shape;4194315;p1"/>
          <p:cNvSpPr txBox="1"/>
          <p:nvPr/>
        </p:nvSpPr>
        <p:spPr>
          <a:xfrm>
            <a:off x="2554542" y="3314150"/>
            <a:ext cx="8610600" cy="18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K.NAVEEN KUMAR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NO: 122200286(D22DDDF419D1E869BAC447D8DF5334C0)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DEPARTMENT:BCOM  CORPORATE SECRETARYSHIP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s.s.govt arts college Tiruttani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