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6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2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2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das.pydata.org/pandas-docs/stable/user%20guide/%20index.html" TargetMode="Externa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3152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 AIRLINES REVIEWS AND RATING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M. NAVEEN KUMAR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Airlines reviews and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09" y="2349137"/>
            <a:ext cx="6472554" cy="31242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4"/>
              </a:rPr>
              <a:t>http://matplotlib.org/stable/contents.html</a:t>
            </a:r>
            <a:endParaRPr lang="en-US" dirty="0"/>
          </a:p>
          <a:p>
            <a:r>
              <a:rPr lang="en-US" dirty="0">
                <a:hlinkClick r:id="rId5"/>
              </a:rPr>
              <a:t>http://pandas.pydata.org/pandas-docs/stable/user guide/ 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1752600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Determining Airlines reviews and rating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2209800"/>
          </a:xfrm>
        </p:spPr>
        <p:txBody>
          <a:bodyPr/>
          <a:lstStyle/>
          <a:p>
            <a:r>
              <a:rPr lang="en-US" dirty="0"/>
              <a:t>By Utilizing the pandas and visualization skills to determining Airlines reviews and rating.</a:t>
            </a:r>
          </a:p>
          <a:p>
            <a:r>
              <a:rPr lang="en-US" dirty="0"/>
              <a:t>the review data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35D138-46AD-3760-D54E-F79BCB43DFA5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71ECBB-D76C-4B76-4D3A-04588B220720}"/>
              </a:ext>
            </a:extLst>
          </p:cNvPr>
          <p:cNvSpPr txBox="1">
            <a:spLocks/>
          </p:cNvSpPr>
          <p:nvPr/>
        </p:nvSpPr>
        <p:spPr>
          <a:xfrm>
            <a:off x="457200" y="2209800"/>
            <a:ext cx="8503920" cy="3889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 Requirements:</a:t>
            </a:r>
          </a:p>
          <a:p>
            <a:r>
              <a:rPr lang="en-US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Pandas : </a:t>
            </a:r>
            <a:r>
              <a:rPr lang="en-US" sz="1800" dirty="0"/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Numpy</a:t>
            </a:r>
            <a:r>
              <a:rPr lang="en-US" sz="1800" b="1" dirty="0"/>
              <a:t> : </a:t>
            </a:r>
            <a:r>
              <a:rPr lang="en-US" sz="1800" dirty="0"/>
              <a:t>For numerical operations on data.</a:t>
            </a:r>
            <a:endParaRPr lang="en-US" sz="2300" dirty="0"/>
          </a:p>
          <a:p>
            <a:r>
              <a:rPr lang="en-US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Matplotlib and seaborn</a:t>
            </a:r>
            <a:r>
              <a:rPr lang="en-US" sz="1800" dirty="0"/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Plotly</a:t>
            </a:r>
            <a:r>
              <a:rPr lang="en-US" sz="1800" b="1" dirty="0"/>
              <a:t> or Bokeh</a:t>
            </a:r>
            <a:r>
              <a:rPr lang="en-US" sz="1800" dirty="0"/>
              <a:t>: Interactive visualization libraries for more complex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26584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6F49C71-C7E4-A3F1-628F-00F33DF0E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6400"/>
            <a:ext cx="2018432" cy="1987112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5105B3-469C-3491-AEEC-080C1035B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1996669" cy="19656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0E73EE-9C00-5B87-2F0E-465CACA00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00"/>
            <a:ext cx="1828800" cy="16053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0170F1-C03F-BAD1-DDD8-8671E4FF6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1981200" cy="1981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C11ACD-3F5D-6F06-D6BF-F707F084D4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743200"/>
            <a:ext cx="1990862" cy="15961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946240-E190-7C02-D0BC-3588CFA9F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0"/>
            <a:ext cx="2446708" cy="19615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AAF263-52CA-20E6-F7E2-6D8C482674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3810000"/>
            <a:ext cx="1805859" cy="1447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868377-6870-1B6A-4193-92282D41AB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0"/>
            <a:ext cx="1788186" cy="14336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CE465-0A9E-FC7E-E643-12DE3CBECE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752600"/>
            <a:ext cx="1524000" cy="82342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361</TotalTime>
  <Words>572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NAAN MUDHALVAN DATASCIENCE FUDAMANETAL PROJECT</vt:lpstr>
      <vt:lpstr>Project statement</vt:lpstr>
      <vt:lpstr>Problem solution</vt:lpstr>
      <vt:lpstr>System approach</vt:lpstr>
      <vt:lpstr>PowerPoint Presentation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34</cp:revision>
  <dcterms:created xsi:type="dcterms:W3CDTF">2024-04-02T14:26:54Z</dcterms:created>
  <dcterms:modified xsi:type="dcterms:W3CDTF">2024-04-15T07:36:27Z</dcterms:modified>
</cp:coreProperties>
</file>