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65" r:id="rId9"/>
    <p:sldId id="266" r:id="rId10"/>
    <p:sldId id="274" r:id="rId11"/>
    <p:sldId id="268" r:id="rId12"/>
    <p:sldId id="269" r:id="rId13"/>
    <p:sldId id="270" r:id="rId14"/>
    <p:sldId id="271" r:id="rId15"/>
    <p:sldId id="272" r:id="rId16"/>
    <p:sldId id="273" r:id="rId17"/>
    <p:sldId id="267" r:id="rId18"/>
    <p:sldId id="260" r:id="rId19"/>
    <p:sldId id="25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4BE0ED-9622-46B1-A655-0736F2AB9F14}" v="83" dt="2025-07-18T12:49:43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B84C9-CE1A-4EFB-99CE-21F484E4DB5C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C35177-09B2-4AAF-9512-402091CBA7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43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35177-09B2-4AAF-9512-402091CBA717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68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A9625-90C6-50D1-7B07-9A8FA533E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D52F40-DF22-7C70-9A5B-26A038AF3D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FAF8-9580-078F-28D6-BA0D99C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B3F7-0D6F-34B0-A74B-208E48774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25C17-3DE6-286E-3491-1F3818EF6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40F5-539F-DB5B-EC30-804DD8F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19E8F-A5C4-E7B3-F4D9-BB79A78E3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2C58B-D4DD-197B-54FA-DB7E190A8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8E21-9C5F-452A-C778-91576155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DFB33-4802-3C1F-6F41-A5F0F806E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853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201A14-3444-7705-740A-8776B8100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D40C25-146E-7E25-A0D4-E1881CA74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4DB97-41DB-BC2B-7643-2065D363D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5F402-A727-909D-C6C3-A781F3B8D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A4E34-9BF1-B3A4-5097-26781777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32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C724-7C27-223F-6566-5B5CEF2D2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1503C-6DD6-412B-676F-2083307A2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4271-1F5E-C61A-8CDE-9D60D95F3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B73FF-A45C-C065-4AB0-EF54B24BB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C937C-EB50-BDE7-B9EE-A6A9AC2F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703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C7A1E-A3A0-5266-19BA-F3F4526A6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E8453-A24D-B515-803B-B355278D64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F76DE-85AB-3853-DEBD-1DE9A55B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38570-B7A2-AEC2-D007-FAA12029D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2CF8-34E4-A82F-F88E-38DAB31D9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9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4EB8D-8307-612A-FB40-DAC5CBF7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F2B49-0B65-0EF1-CAF0-94C25D73D3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8CCD2-4153-F026-2836-22D90BD4D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A66D21-BE24-607B-2DEB-DF9E261C6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E359C-7746-208B-4EC5-035DA3C8F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F48956-1E8B-74C9-31B9-F8EAF9D8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801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40BD9-0BFD-650F-3403-412FA0ABC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E8D0-D7DF-E5EE-D137-7FC9FD57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A6B96-688A-D5A8-E58C-EAFAD0737D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B36211-4953-1317-A0B3-5F833DCB64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29AA6-D69F-7464-A681-04E8C07178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CD71B3-194C-30FD-B683-E50F92823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53813B-5519-0878-5B17-FF233E49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185490-8C74-855D-28F2-1588B8ED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3156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B236-B8F0-1249-ACF1-FC87AFB68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B0EC50-C4A6-8130-5064-845E91C6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3D47B7-7279-CD51-E720-3D2F70DBF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AE33F8-DE27-329D-F964-8080BCB0B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10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68B2D1-E562-628C-0D7C-7D677F985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7EC2-C808-A56F-F2D1-DF63A135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A078CA-C4CB-E7DC-E58A-43CD21C85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496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CEE7F-3DC0-67AD-E50A-F5E51D8B5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1E843-232A-F69C-24E5-4A65CBE39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BCE70-9D5C-3CC9-0CB6-D182737F69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4CF865-E13D-E6CC-9B57-EF9DCE0B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B96A3-DE99-41C9-E222-A58BC351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CC0851-A28A-5B28-1F60-571E6983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9074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EF8D4-CA33-287D-56F0-AD0762171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055018-01C0-1DA1-4410-8535FE3543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F589E-C685-E60C-EEEC-5ABB932FB5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7C7EAD-D99D-3F1A-9383-19476EB9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B9A65-105B-9171-1A07-A7ED20B90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BCF60-2BE4-F001-0A10-5013A2B0D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326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B44204-87FE-86F4-449D-1467F7A2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A2F65-3102-59FF-F2B8-51CE59DC2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9B5BF-E792-23F1-17AC-1F20B8614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354351-63BA-4CC6-9E5D-A53B288D98C2}" type="datetimeFigureOut">
              <a:rPr lang="en-IN" smtClean="0"/>
              <a:t>21-07-2025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070D9-644D-53FA-8278-C1F5D7604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BCEEB-5EBA-552F-A933-82C8851DA4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B5E77-064F-4F82-8D3C-2944B39C40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412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madcode/BMAD-METHOD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22361C-DA3B-81DC-9F06-C3297BC465BB}"/>
              </a:ext>
            </a:extLst>
          </p:cNvPr>
          <p:cNvSpPr/>
          <p:nvPr/>
        </p:nvSpPr>
        <p:spPr>
          <a:xfrm>
            <a:off x="2040467" y="5054596"/>
            <a:ext cx="1464734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E831D8-E096-CBC6-8282-751D8EE9F3A4}"/>
              </a:ext>
            </a:extLst>
          </p:cNvPr>
          <p:cNvSpPr/>
          <p:nvPr/>
        </p:nvSpPr>
        <p:spPr>
          <a:xfrm>
            <a:off x="5270499" y="5054596"/>
            <a:ext cx="1464734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028180-B354-6446-CA1C-82E52B8E7BA3}"/>
              </a:ext>
            </a:extLst>
          </p:cNvPr>
          <p:cNvSpPr/>
          <p:nvPr/>
        </p:nvSpPr>
        <p:spPr>
          <a:xfrm>
            <a:off x="8233833" y="5054596"/>
            <a:ext cx="1464734" cy="8466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E1D49C-F188-2CDC-0161-59652E1E19BA}"/>
              </a:ext>
            </a:extLst>
          </p:cNvPr>
          <p:cNvSpPr/>
          <p:nvPr/>
        </p:nvSpPr>
        <p:spPr>
          <a:xfrm>
            <a:off x="4368800" y="1278467"/>
            <a:ext cx="2870200" cy="1016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CENTRAL REPO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5858BD3-DD68-3DFB-8492-78E23304DC79}"/>
              </a:ext>
            </a:extLst>
          </p:cNvPr>
          <p:cNvCxnSpPr/>
          <p:nvPr/>
        </p:nvCxnSpPr>
        <p:spPr>
          <a:xfrm flipV="1">
            <a:off x="3115733" y="2294467"/>
            <a:ext cx="1591734" cy="27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E4C616-A317-9108-FE4A-ECCD9323D4A2}"/>
              </a:ext>
            </a:extLst>
          </p:cNvPr>
          <p:cNvCxnSpPr>
            <a:cxnSpLocks/>
          </p:cNvCxnSpPr>
          <p:nvPr/>
        </p:nvCxnSpPr>
        <p:spPr>
          <a:xfrm flipH="1" flipV="1">
            <a:off x="5192184" y="2294467"/>
            <a:ext cx="611716" cy="2760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078467-2606-5D80-7B57-58D444641904}"/>
              </a:ext>
            </a:extLst>
          </p:cNvPr>
          <p:cNvCxnSpPr>
            <a:cxnSpLocks/>
          </p:cNvCxnSpPr>
          <p:nvPr/>
        </p:nvCxnSpPr>
        <p:spPr>
          <a:xfrm flipH="1" flipV="1">
            <a:off x="6388102" y="2294467"/>
            <a:ext cx="2349498" cy="2692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B4A58D0-1B92-5AEA-BE63-42666A69E163}"/>
              </a:ext>
            </a:extLst>
          </p:cNvPr>
          <p:cNvSpPr txBox="1"/>
          <p:nvPr/>
        </p:nvSpPr>
        <p:spPr>
          <a:xfrm>
            <a:off x="9076267" y="635000"/>
            <a:ext cx="248073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Code</a:t>
            </a:r>
          </a:p>
          <a:p>
            <a:pPr marL="342900" indent="-342900">
              <a:buAutoNum type="arabicPeriod"/>
            </a:pPr>
            <a:r>
              <a:rPr lang="en-IN" dirty="0"/>
              <a:t>Document</a:t>
            </a:r>
          </a:p>
          <a:p>
            <a:pPr marL="342900" indent="-342900">
              <a:buAutoNum type="arabicPeriod"/>
            </a:pPr>
            <a:r>
              <a:rPr lang="en-IN" dirty="0"/>
              <a:t>SQL </a:t>
            </a:r>
          </a:p>
          <a:p>
            <a:pPr marL="342900" indent="-342900">
              <a:buAutoNum type="arabicPeriod"/>
            </a:pPr>
            <a:r>
              <a:rPr lang="en-IN" dirty="0"/>
              <a:t>Logo 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Anything that can probably change will be version controlled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411FB1-2FDA-27EE-2A23-1B4EFEDC7F9D}"/>
              </a:ext>
            </a:extLst>
          </p:cNvPr>
          <p:cNvSpPr/>
          <p:nvPr/>
        </p:nvSpPr>
        <p:spPr>
          <a:xfrm>
            <a:off x="508000" y="3107267"/>
            <a:ext cx="965200" cy="414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change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FDBB315-6453-9D72-C767-F1CB43F43D90}"/>
              </a:ext>
            </a:extLst>
          </p:cNvPr>
          <p:cNvCxnSpPr>
            <a:stCxn id="15" idx="3"/>
          </p:cNvCxnSpPr>
          <p:nvPr/>
        </p:nvCxnSpPr>
        <p:spPr>
          <a:xfrm>
            <a:off x="1473200" y="3314700"/>
            <a:ext cx="745067" cy="1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23FD6CD-C33E-8479-9EC4-BC78365390F8}"/>
              </a:ext>
            </a:extLst>
          </p:cNvPr>
          <p:cNvSpPr/>
          <p:nvPr/>
        </p:nvSpPr>
        <p:spPr>
          <a:xfrm>
            <a:off x="2235200" y="3107266"/>
            <a:ext cx="1058333" cy="3725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version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65A6D5-1D41-41DA-DE64-66FD8658EA99}"/>
              </a:ext>
            </a:extLst>
          </p:cNvPr>
          <p:cNvSpPr txBox="1"/>
          <p:nvPr/>
        </p:nvSpPr>
        <p:spPr>
          <a:xfrm>
            <a:off x="2429933" y="152400"/>
            <a:ext cx="5655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Version Control System -&gt; Git</a:t>
            </a:r>
          </a:p>
        </p:txBody>
      </p:sp>
    </p:spTree>
    <p:extLst>
      <p:ext uri="{BB962C8B-B14F-4D97-AF65-F5344CB8AC3E}">
        <p14:creationId xmlns:p14="http://schemas.microsoft.com/office/powerpoint/2010/main" val="2316889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0540A-0E36-E3B5-D7E3-AFE07E49D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C23A47-5BFF-0658-AE85-DF1995495335}"/>
              </a:ext>
            </a:extLst>
          </p:cNvPr>
          <p:cNvSpPr txBox="1"/>
          <p:nvPr/>
        </p:nvSpPr>
        <p:spPr>
          <a:xfrm>
            <a:off x="635000" y="406400"/>
            <a:ext cx="1010073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-7: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two branches called nov2025 and dec205 ( git  checkout –b “nov2025” -&gt; git push same for dec2025)</a:t>
            </a:r>
          </a:p>
          <a:p>
            <a:pPr marL="342900" indent="-342900">
              <a:buAutoNum type="arabicPeriod"/>
            </a:pPr>
            <a:r>
              <a:rPr lang="en-IN" dirty="0"/>
              <a:t>Git checkout nov2025 -&gt; to make it current branch</a:t>
            </a:r>
          </a:p>
          <a:p>
            <a:pPr marL="342900" indent="-342900">
              <a:buAutoNum type="arabicPeriod"/>
            </a:pPr>
            <a:r>
              <a:rPr lang="en-IN" dirty="0"/>
              <a:t>Add any file and commit and push that should go to the nov2025 branch</a:t>
            </a:r>
          </a:p>
          <a:p>
            <a:pPr marL="342900" indent="-342900">
              <a:buAutoNum type="arabicPeriod"/>
            </a:pPr>
            <a:r>
              <a:rPr lang="en-IN" dirty="0"/>
              <a:t>Change the branch by using git checkout dec2025 </a:t>
            </a:r>
          </a:p>
          <a:p>
            <a:pPr marL="342900" indent="-342900">
              <a:buAutoNum type="arabicPeriod"/>
            </a:pPr>
            <a:r>
              <a:rPr lang="en-IN" dirty="0"/>
              <a:t>You should not see the file that you created for the nov3025 branch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N.B.: git checkout –b &lt;</a:t>
            </a:r>
            <a:r>
              <a:rPr lang="en-IN" dirty="0" err="1"/>
              <a:t>branchname</a:t>
            </a:r>
            <a:r>
              <a:rPr lang="en-IN" dirty="0"/>
              <a:t>&gt; creates and switch branch</a:t>
            </a:r>
          </a:p>
          <a:p>
            <a:r>
              <a:rPr lang="en-IN" dirty="0"/>
              <a:t>         git checkout    &lt;</a:t>
            </a:r>
            <a:r>
              <a:rPr lang="en-IN" dirty="0" err="1"/>
              <a:t>branchname</a:t>
            </a:r>
            <a:r>
              <a:rPr lang="en-IN" dirty="0"/>
              <a:t>&gt;  only switches branch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8767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114EF69-0997-E63F-3141-26FC34678B06}"/>
              </a:ext>
            </a:extLst>
          </p:cNvPr>
          <p:cNvSpPr/>
          <p:nvPr/>
        </p:nvSpPr>
        <p:spPr>
          <a:xfrm>
            <a:off x="1176867" y="1193800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Copy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39BB094-4262-FDEE-20CC-54542CF3685E}"/>
              </a:ext>
            </a:extLst>
          </p:cNvPr>
          <p:cNvSpPr/>
          <p:nvPr/>
        </p:nvSpPr>
        <p:spPr>
          <a:xfrm>
            <a:off x="1049867" y="3293533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Copy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2D51532-9C9C-5F88-E691-D3D8F5A68584}"/>
              </a:ext>
            </a:extLst>
          </p:cNvPr>
          <p:cNvCxnSpPr>
            <a:stCxn id="2" idx="3"/>
          </p:cNvCxnSpPr>
          <p:nvPr/>
        </p:nvCxnSpPr>
        <p:spPr>
          <a:xfrm>
            <a:off x="2954867" y="1710267"/>
            <a:ext cx="1397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0CF7730-6200-5267-BFD0-F800E17ADB1B}"/>
              </a:ext>
            </a:extLst>
          </p:cNvPr>
          <p:cNvCxnSpPr>
            <a:cxnSpLocks/>
          </p:cNvCxnSpPr>
          <p:nvPr/>
        </p:nvCxnSpPr>
        <p:spPr>
          <a:xfrm flipV="1">
            <a:off x="2806701" y="3031067"/>
            <a:ext cx="1545166" cy="8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5B61854-5A47-7283-5362-286D495901D5}"/>
              </a:ext>
            </a:extLst>
          </p:cNvPr>
          <p:cNvSpPr/>
          <p:nvPr/>
        </p:nvSpPr>
        <p:spPr>
          <a:xfrm>
            <a:off x="4351867" y="2472267"/>
            <a:ext cx="2099733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201F27A-EC8C-C2E0-FF91-91801D8731A8}"/>
              </a:ext>
            </a:extLst>
          </p:cNvPr>
          <p:cNvCxnSpPr>
            <a:cxnSpLocks/>
          </p:cNvCxnSpPr>
          <p:nvPr/>
        </p:nvCxnSpPr>
        <p:spPr>
          <a:xfrm>
            <a:off x="6443135" y="2794000"/>
            <a:ext cx="66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08B50F3-F4D0-B182-48DE-8E6970860956}"/>
              </a:ext>
            </a:extLst>
          </p:cNvPr>
          <p:cNvSpPr/>
          <p:nvPr/>
        </p:nvSpPr>
        <p:spPr>
          <a:xfrm>
            <a:off x="7103535" y="2472267"/>
            <a:ext cx="2099733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Merge to produce a single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899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C25B0-67BA-A003-7001-0FE09ED88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9978E48-7D4E-436E-034E-406560AE7D86}"/>
              </a:ext>
            </a:extLst>
          </p:cNvPr>
          <p:cNvSpPr/>
          <p:nvPr/>
        </p:nvSpPr>
        <p:spPr>
          <a:xfrm>
            <a:off x="1176867" y="1193800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Copy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E76957-1BEA-14EF-DF57-747312D98B0C}"/>
              </a:ext>
            </a:extLst>
          </p:cNvPr>
          <p:cNvSpPr/>
          <p:nvPr/>
        </p:nvSpPr>
        <p:spPr>
          <a:xfrm>
            <a:off x="1049867" y="3293533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Copy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36246B-3153-D86B-1D84-6C82FA91EF53}"/>
              </a:ext>
            </a:extLst>
          </p:cNvPr>
          <p:cNvCxnSpPr>
            <a:stCxn id="2" idx="3"/>
          </p:cNvCxnSpPr>
          <p:nvPr/>
        </p:nvCxnSpPr>
        <p:spPr>
          <a:xfrm>
            <a:off x="2954867" y="1710267"/>
            <a:ext cx="1397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1B6C5BA-2555-73F5-2CB9-98591A49D89C}"/>
              </a:ext>
            </a:extLst>
          </p:cNvPr>
          <p:cNvCxnSpPr>
            <a:cxnSpLocks/>
          </p:cNvCxnSpPr>
          <p:nvPr/>
        </p:nvCxnSpPr>
        <p:spPr>
          <a:xfrm flipV="1">
            <a:off x="2806701" y="3031067"/>
            <a:ext cx="1545166" cy="8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794C630-B385-1F88-99A9-A28C047D8F71}"/>
              </a:ext>
            </a:extLst>
          </p:cNvPr>
          <p:cNvSpPr/>
          <p:nvPr/>
        </p:nvSpPr>
        <p:spPr>
          <a:xfrm>
            <a:off x="4351867" y="2472267"/>
            <a:ext cx="2540000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in the same line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A571FF-8A3D-DC84-0377-FF500CC01BEF}"/>
              </a:ext>
            </a:extLst>
          </p:cNvPr>
          <p:cNvCxnSpPr>
            <a:cxnSpLocks/>
          </p:cNvCxnSpPr>
          <p:nvPr/>
        </p:nvCxnSpPr>
        <p:spPr>
          <a:xfrm>
            <a:off x="6443135" y="2794000"/>
            <a:ext cx="66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A3C075A-A88E-9E45-7E2F-BC09585E01E0}"/>
              </a:ext>
            </a:extLst>
          </p:cNvPr>
          <p:cNvSpPr/>
          <p:nvPr/>
        </p:nvSpPr>
        <p:spPr>
          <a:xfrm>
            <a:off x="7103535" y="2226733"/>
            <a:ext cx="2480732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 -&gt; Resolve the conflict and merge to produce a single copy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22470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2C97CC-4251-C29D-D45B-8FFFBB0D5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4E3BE1-C41D-4C04-9B37-9B22F7575543}"/>
              </a:ext>
            </a:extLst>
          </p:cNvPr>
          <p:cNvSpPr/>
          <p:nvPr/>
        </p:nvSpPr>
        <p:spPr>
          <a:xfrm>
            <a:off x="1176867" y="1193800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 Copy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8F4708-F93B-1569-A4D8-A3457FEC5D0B}"/>
              </a:ext>
            </a:extLst>
          </p:cNvPr>
          <p:cNvSpPr/>
          <p:nvPr/>
        </p:nvSpPr>
        <p:spPr>
          <a:xfrm>
            <a:off x="1049867" y="3293533"/>
            <a:ext cx="1778000" cy="1032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 Copy </a:t>
            </a:r>
            <a:endParaRPr lang="en-IN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9CC4286-5880-5F69-2B0D-C3364CBE1522}"/>
              </a:ext>
            </a:extLst>
          </p:cNvPr>
          <p:cNvCxnSpPr>
            <a:stCxn id="2" idx="3"/>
          </p:cNvCxnSpPr>
          <p:nvPr/>
        </p:nvCxnSpPr>
        <p:spPr>
          <a:xfrm>
            <a:off x="2954867" y="1710267"/>
            <a:ext cx="1397000" cy="1016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35B54F-1441-E255-CF98-9C1073D63C89}"/>
              </a:ext>
            </a:extLst>
          </p:cNvPr>
          <p:cNvCxnSpPr>
            <a:cxnSpLocks/>
          </p:cNvCxnSpPr>
          <p:nvPr/>
        </p:nvCxnSpPr>
        <p:spPr>
          <a:xfrm flipV="1">
            <a:off x="2806701" y="3031067"/>
            <a:ext cx="1545166" cy="897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843A97D8-F5F9-F4EB-F92F-5826DC6F8FFC}"/>
              </a:ext>
            </a:extLst>
          </p:cNvPr>
          <p:cNvSpPr/>
          <p:nvPr/>
        </p:nvSpPr>
        <p:spPr>
          <a:xfrm>
            <a:off x="4351867" y="2472267"/>
            <a:ext cx="2540000" cy="6434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 in the same line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20208DF-D891-568F-4656-98647B8824E0}"/>
              </a:ext>
            </a:extLst>
          </p:cNvPr>
          <p:cNvCxnSpPr>
            <a:cxnSpLocks/>
          </p:cNvCxnSpPr>
          <p:nvPr/>
        </p:nvCxnSpPr>
        <p:spPr>
          <a:xfrm>
            <a:off x="6443135" y="2794000"/>
            <a:ext cx="6688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1A41AFF7-69B7-448B-F104-49BB39D49BC5}"/>
              </a:ext>
            </a:extLst>
          </p:cNvPr>
          <p:cNvSpPr/>
          <p:nvPr/>
        </p:nvSpPr>
        <p:spPr>
          <a:xfrm>
            <a:off x="7103535" y="2226733"/>
            <a:ext cx="3124198" cy="889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Conflict -&gt;  Don not want to resolve . Save the local changes for future merging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492AE-645E-A46A-B891-4A5954A36073}"/>
              </a:ext>
            </a:extLst>
          </p:cNvPr>
          <p:cNvSpPr txBox="1"/>
          <p:nvPr/>
        </p:nvSpPr>
        <p:spPr>
          <a:xfrm>
            <a:off x="6375400" y="3589867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STATSHING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407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B8BD5-7623-969A-4B9C-A72AD3785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316FDBE-F3EE-2D10-F787-725DC90376CA}"/>
              </a:ext>
            </a:extLst>
          </p:cNvPr>
          <p:cNvSpPr/>
          <p:nvPr/>
        </p:nvSpPr>
        <p:spPr>
          <a:xfrm>
            <a:off x="3251200" y="7027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5944B-CE70-89F4-C01E-B3105A0DF2BE}"/>
              </a:ext>
            </a:extLst>
          </p:cNvPr>
          <p:cNvSpPr/>
          <p:nvPr/>
        </p:nvSpPr>
        <p:spPr>
          <a:xfrm>
            <a:off x="2870200" y="48429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Gitdemo-v3  (modified)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46511C-73F6-EC4C-A6A6-325AC1E4ABC5}"/>
              </a:ext>
            </a:extLst>
          </p:cNvPr>
          <p:cNvSpPr/>
          <p:nvPr/>
        </p:nvSpPr>
        <p:spPr>
          <a:xfrm>
            <a:off x="2404535" y="4436532"/>
            <a:ext cx="2858130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26D124-D971-9AB3-06B3-64740BE1D59F}"/>
              </a:ext>
            </a:extLst>
          </p:cNvPr>
          <p:cNvSpPr txBox="1"/>
          <p:nvPr/>
        </p:nvSpPr>
        <p:spPr>
          <a:xfrm>
            <a:off x="3073940" y="5972783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directory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9E238C9-5E47-AE36-1A40-ED87AD4CD97E}"/>
              </a:ext>
            </a:extLst>
          </p:cNvPr>
          <p:cNvSpPr/>
          <p:nvPr/>
        </p:nvSpPr>
        <p:spPr>
          <a:xfrm>
            <a:off x="6011873" y="4436531"/>
            <a:ext cx="2937933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5355F0-A622-AE45-5F54-4175BBDB36C0}"/>
              </a:ext>
            </a:extLst>
          </p:cNvPr>
          <p:cNvSpPr txBox="1"/>
          <p:nvPr/>
        </p:nvSpPr>
        <p:spPr>
          <a:xfrm>
            <a:off x="6474026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directory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6836BE8-1D46-C8D1-2AAF-E16FA3F1015C}"/>
              </a:ext>
            </a:extLst>
          </p:cNvPr>
          <p:cNvSpPr txBox="1"/>
          <p:nvPr/>
        </p:nvSpPr>
        <p:spPr>
          <a:xfrm>
            <a:off x="5262665" y="4064117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9C771A-74B0-62F1-68CA-39EBD52ADAFC}"/>
              </a:ext>
            </a:extLst>
          </p:cNvPr>
          <p:cNvCxnSpPr/>
          <p:nvPr/>
        </p:nvCxnSpPr>
        <p:spPr>
          <a:xfrm>
            <a:off x="5262665" y="4961106"/>
            <a:ext cx="74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60B4FAB8-AC6E-E5F5-BE28-E34C0B577655}"/>
              </a:ext>
            </a:extLst>
          </p:cNvPr>
          <p:cNvSpPr/>
          <p:nvPr/>
        </p:nvSpPr>
        <p:spPr>
          <a:xfrm>
            <a:off x="9254607" y="4436531"/>
            <a:ext cx="2749326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57C9D0F-E199-5F70-280D-6C5E7A3577E4}"/>
              </a:ext>
            </a:extLst>
          </p:cNvPr>
          <p:cNvSpPr txBox="1"/>
          <p:nvPr/>
        </p:nvSpPr>
        <p:spPr>
          <a:xfrm>
            <a:off x="9787465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E5A245C-C697-CF33-B0F5-151D120D683B}"/>
              </a:ext>
            </a:extLst>
          </p:cNvPr>
          <p:cNvCxnSpPr>
            <a:cxnSpLocks/>
          </p:cNvCxnSpPr>
          <p:nvPr/>
        </p:nvCxnSpPr>
        <p:spPr>
          <a:xfrm>
            <a:off x="8949806" y="5055140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8CCA86D-7AAF-B7B2-6F2B-30323356F422}"/>
              </a:ext>
            </a:extLst>
          </p:cNvPr>
          <p:cNvSpPr txBox="1"/>
          <p:nvPr/>
        </p:nvSpPr>
        <p:spPr>
          <a:xfrm>
            <a:off x="9254607" y="3917683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3655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1CA5D-E40B-9092-4065-69D63F9AB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B1ACDE-62B3-9E31-B685-53F204A4ACB3}"/>
              </a:ext>
            </a:extLst>
          </p:cNvPr>
          <p:cNvSpPr/>
          <p:nvPr/>
        </p:nvSpPr>
        <p:spPr>
          <a:xfrm>
            <a:off x="3251200" y="7027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Gitdemo-v4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13A51D3-44F1-3CD1-E734-CB0A478E4280}"/>
              </a:ext>
            </a:extLst>
          </p:cNvPr>
          <p:cNvSpPr/>
          <p:nvPr/>
        </p:nvSpPr>
        <p:spPr>
          <a:xfrm>
            <a:off x="2870200" y="4842933"/>
            <a:ext cx="209126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Gitdemo-v4   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461F67F-B60C-9156-AA0F-68C39D6B575D}"/>
              </a:ext>
            </a:extLst>
          </p:cNvPr>
          <p:cNvSpPr/>
          <p:nvPr/>
        </p:nvSpPr>
        <p:spPr>
          <a:xfrm>
            <a:off x="2404535" y="4436532"/>
            <a:ext cx="2858130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D14E8A-3B71-EEFD-836D-8CE28CDB3FD7}"/>
              </a:ext>
            </a:extLst>
          </p:cNvPr>
          <p:cNvSpPr txBox="1"/>
          <p:nvPr/>
        </p:nvSpPr>
        <p:spPr>
          <a:xfrm>
            <a:off x="3073940" y="5972783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Working directory</a:t>
            </a:r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8C88E3-20C8-B3A7-E6DC-5CA91F99D174}"/>
              </a:ext>
            </a:extLst>
          </p:cNvPr>
          <p:cNvSpPr/>
          <p:nvPr/>
        </p:nvSpPr>
        <p:spPr>
          <a:xfrm>
            <a:off x="6011873" y="4436531"/>
            <a:ext cx="2937933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E65E7-3918-E724-6A11-FB7A32C76963}"/>
              </a:ext>
            </a:extLst>
          </p:cNvPr>
          <p:cNvSpPr txBox="1"/>
          <p:nvPr/>
        </p:nvSpPr>
        <p:spPr>
          <a:xfrm>
            <a:off x="6474026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directory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1B07F07-E3BB-D15D-201C-BA35E88CAFFB}"/>
              </a:ext>
            </a:extLst>
          </p:cNvPr>
          <p:cNvSpPr txBox="1"/>
          <p:nvPr/>
        </p:nvSpPr>
        <p:spPr>
          <a:xfrm>
            <a:off x="5262665" y="4064117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58D756-D0AE-490F-63BD-32D15FC4FFD1}"/>
              </a:ext>
            </a:extLst>
          </p:cNvPr>
          <p:cNvCxnSpPr/>
          <p:nvPr/>
        </p:nvCxnSpPr>
        <p:spPr>
          <a:xfrm>
            <a:off x="5262665" y="4961106"/>
            <a:ext cx="7492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35E14599-910E-6B67-61F8-199DB5C79416}"/>
              </a:ext>
            </a:extLst>
          </p:cNvPr>
          <p:cNvSpPr/>
          <p:nvPr/>
        </p:nvSpPr>
        <p:spPr>
          <a:xfrm>
            <a:off x="9254607" y="4436531"/>
            <a:ext cx="2749326" cy="19055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5F87B-2284-F272-A90C-1C249A81ECF3}"/>
              </a:ext>
            </a:extLst>
          </p:cNvPr>
          <p:cNvSpPr txBox="1"/>
          <p:nvPr/>
        </p:nvSpPr>
        <p:spPr>
          <a:xfrm>
            <a:off x="9787465" y="5972782"/>
            <a:ext cx="2013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37371FE-77E2-FBD7-F0AE-C4B9654AF613}"/>
              </a:ext>
            </a:extLst>
          </p:cNvPr>
          <p:cNvCxnSpPr>
            <a:cxnSpLocks/>
          </p:cNvCxnSpPr>
          <p:nvPr/>
        </p:nvCxnSpPr>
        <p:spPr>
          <a:xfrm>
            <a:off x="8949806" y="5055140"/>
            <a:ext cx="3048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87CB35-366E-1154-0841-4FC32937D803}"/>
              </a:ext>
            </a:extLst>
          </p:cNvPr>
          <p:cNvSpPr txBox="1"/>
          <p:nvPr/>
        </p:nvSpPr>
        <p:spPr>
          <a:xfrm>
            <a:off x="9254607" y="3917683"/>
            <a:ext cx="1386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9155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3F32E5-11EF-81D2-352C-3009F126027D}"/>
              </a:ext>
            </a:extLst>
          </p:cNvPr>
          <p:cNvSpPr/>
          <p:nvPr/>
        </p:nvSpPr>
        <p:spPr>
          <a:xfrm>
            <a:off x="2694562" y="1449421"/>
            <a:ext cx="2684834" cy="61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September 2025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49715-6447-4C57-AB22-07EB0BF2C2E4}"/>
              </a:ext>
            </a:extLst>
          </p:cNvPr>
          <p:cNvSpPr/>
          <p:nvPr/>
        </p:nvSpPr>
        <p:spPr>
          <a:xfrm>
            <a:off x="2694562" y="2487038"/>
            <a:ext cx="6643991" cy="61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November  2025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6BB0D5-D429-7DD3-B639-33DAD6F3DE5E}"/>
              </a:ext>
            </a:extLst>
          </p:cNvPr>
          <p:cNvSpPr/>
          <p:nvPr/>
        </p:nvSpPr>
        <p:spPr>
          <a:xfrm>
            <a:off x="2694562" y="3524656"/>
            <a:ext cx="9280187" cy="6128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December 2025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EDDC4D-4BB6-0256-D776-1583B772085A}"/>
              </a:ext>
            </a:extLst>
          </p:cNvPr>
          <p:cNvSpPr txBox="1"/>
          <p:nvPr/>
        </p:nvSpPr>
        <p:spPr>
          <a:xfrm>
            <a:off x="3239311" y="5029200"/>
            <a:ext cx="6770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Parallel development on different features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C9281-3221-9718-DAFA-E1B04A57E620}"/>
              </a:ext>
            </a:extLst>
          </p:cNvPr>
          <p:cNvSpPr/>
          <p:nvPr/>
        </p:nvSpPr>
        <p:spPr>
          <a:xfrm>
            <a:off x="1848255" y="1186775"/>
            <a:ext cx="846307" cy="36089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JULY </a:t>
            </a:r>
          </a:p>
          <a:p>
            <a:pPr algn="ctr"/>
            <a:r>
              <a:rPr lang="en-US" dirty="0"/>
              <a:t>2025</a:t>
            </a:r>
            <a:endParaRPr lang="en-I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6A8023-D980-C19C-349E-2A209F62BB87}"/>
              </a:ext>
            </a:extLst>
          </p:cNvPr>
          <p:cNvCxnSpPr>
            <a:stCxn id="2" idx="3"/>
          </p:cNvCxnSpPr>
          <p:nvPr/>
        </p:nvCxnSpPr>
        <p:spPr>
          <a:xfrm>
            <a:off x="5379396" y="1755843"/>
            <a:ext cx="466927" cy="74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7BC227-DEAA-BBFE-5638-BEB22A9E767B}"/>
              </a:ext>
            </a:extLst>
          </p:cNvPr>
          <p:cNvCxnSpPr/>
          <p:nvPr/>
        </p:nvCxnSpPr>
        <p:spPr>
          <a:xfrm>
            <a:off x="9263974" y="2780489"/>
            <a:ext cx="466927" cy="744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D0C7C0-E708-182E-0C0E-FDF3097199A5}"/>
              </a:ext>
            </a:extLst>
          </p:cNvPr>
          <p:cNvSpPr txBox="1"/>
          <p:nvPr/>
        </p:nvSpPr>
        <p:spPr>
          <a:xfrm>
            <a:off x="5749047" y="1887166"/>
            <a:ext cx="248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B62D4F-F191-1DC1-2577-D78D96AE458B}"/>
              </a:ext>
            </a:extLst>
          </p:cNvPr>
          <p:cNvSpPr txBox="1"/>
          <p:nvPr/>
        </p:nvSpPr>
        <p:spPr>
          <a:xfrm>
            <a:off x="9497437" y="2964012"/>
            <a:ext cx="24805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merged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7132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FA6F97-54A8-1DC4-5A0D-4E61F5CA4718}"/>
              </a:ext>
            </a:extLst>
          </p:cNvPr>
          <p:cNvSpPr txBox="1"/>
          <p:nvPr/>
        </p:nvSpPr>
        <p:spPr>
          <a:xfrm>
            <a:off x="1303867" y="609600"/>
            <a:ext cx="99483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FORKING:</a:t>
            </a:r>
          </a:p>
          <a:p>
            <a:endParaRPr lang="en-US" dirty="0"/>
          </a:p>
          <a:p>
            <a:r>
              <a:rPr lang="en-US" dirty="0"/>
              <a:t>CLONING -&gt; You want to create a copy of remote repository to your local machine as a local repo.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D0174-7A6E-C5D9-B5DB-05C1CA02A10D}"/>
              </a:ext>
            </a:extLst>
          </p:cNvPr>
          <p:cNvSpPr/>
          <p:nvPr/>
        </p:nvSpPr>
        <p:spPr>
          <a:xfrm>
            <a:off x="2929467" y="2328333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swiggy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E3F7B-32B6-675F-025A-8B3A90FCD867}"/>
              </a:ext>
            </a:extLst>
          </p:cNvPr>
          <p:cNvSpPr/>
          <p:nvPr/>
        </p:nvSpPr>
        <p:spPr>
          <a:xfrm>
            <a:off x="2929467" y="3429000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Swiggy-v</a:t>
            </a:r>
            <a:endParaRPr lang="en-IN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4616CF-7F85-EE91-8C4F-624892945118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3784600" y="2802467"/>
            <a:ext cx="0" cy="626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6D0679C-ACDB-BCB8-75C0-16CC247057AE}"/>
              </a:ext>
            </a:extLst>
          </p:cNvPr>
          <p:cNvCxnSpPr>
            <a:cxnSpLocks/>
          </p:cNvCxnSpPr>
          <p:nvPr/>
        </p:nvCxnSpPr>
        <p:spPr>
          <a:xfrm>
            <a:off x="4639733" y="2489200"/>
            <a:ext cx="635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17B672E-EF85-FEFF-89DD-BEA6580B7056}"/>
              </a:ext>
            </a:extLst>
          </p:cNvPr>
          <p:cNvSpPr/>
          <p:nvPr/>
        </p:nvSpPr>
        <p:spPr>
          <a:xfrm>
            <a:off x="5274733" y="2328333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swiggy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AF0E10D-A825-E971-D5A6-BAD46737539D}"/>
              </a:ext>
            </a:extLst>
          </p:cNvPr>
          <p:cNvSpPr/>
          <p:nvPr/>
        </p:nvSpPr>
        <p:spPr>
          <a:xfrm>
            <a:off x="7696199" y="2328333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swiggy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28A4C9-7659-46AC-4EFD-FA498421E766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984999" y="2565400"/>
            <a:ext cx="71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567B02-F764-4DF2-D5A1-4E9813CFACC6}"/>
              </a:ext>
            </a:extLst>
          </p:cNvPr>
          <p:cNvSpPr/>
          <p:nvPr/>
        </p:nvSpPr>
        <p:spPr>
          <a:xfrm>
            <a:off x="2929467" y="4292600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Swiggy-v</a:t>
            </a:r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193DC6-ED42-8F18-1F33-4BE8F510522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784600" y="38777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685792-B69B-4F40-CCEA-84B124917019}"/>
              </a:ext>
            </a:extLst>
          </p:cNvPr>
          <p:cNvCxnSpPr>
            <a:cxnSpLocks/>
          </p:cNvCxnSpPr>
          <p:nvPr/>
        </p:nvCxnSpPr>
        <p:spPr>
          <a:xfrm>
            <a:off x="3776133" y="4690534"/>
            <a:ext cx="0" cy="414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B4CC610-C885-8EE9-305D-6E78E2D93811}"/>
              </a:ext>
            </a:extLst>
          </p:cNvPr>
          <p:cNvSpPr/>
          <p:nvPr/>
        </p:nvSpPr>
        <p:spPr>
          <a:xfrm>
            <a:off x="3056467" y="4453467"/>
            <a:ext cx="1710266" cy="474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Swiggy-v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5E8840-689A-2AC2-329D-05376027176F}"/>
              </a:ext>
            </a:extLst>
          </p:cNvPr>
          <p:cNvSpPr txBox="1"/>
          <p:nvPr/>
        </p:nvSpPr>
        <p:spPr>
          <a:xfrm>
            <a:off x="846667" y="5405735"/>
            <a:ext cx="99483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 -&gt; git fetch + merge (auto)</a:t>
            </a:r>
          </a:p>
          <a:p>
            <a:endParaRPr lang="en-US" dirty="0"/>
          </a:p>
          <a:p>
            <a:r>
              <a:rPr lang="en-US" dirty="0"/>
              <a:t>Git fetch -&gt; only gets the file it does not merge</a:t>
            </a:r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81203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9EC00D-A80C-B7E6-93A3-BB12A28FF293}"/>
              </a:ext>
            </a:extLst>
          </p:cNvPr>
          <p:cNvSpPr/>
          <p:nvPr/>
        </p:nvSpPr>
        <p:spPr>
          <a:xfrm>
            <a:off x="3928533" y="601133"/>
            <a:ext cx="4038600" cy="10668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GitHub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D46EDAD-1046-9088-EAA5-8059D0AC250B}"/>
              </a:ext>
            </a:extLst>
          </p:cNvPr>
          <p:cNvSpPr/>
          <p:nvPr/>
        </p:nvSpPr>
        <p:spPr>
          <a:xfrm>
            <a:off x="3742266" y="3767667"/>
            <a:ext cx="4876800" cy="248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7925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2453D9-C67A-6B1A-91CB-2F6F10E40065}"/>
              </a:ext>
            </a:extLst>
          </p:cNvPr>
          <p:cNvSpPr txBox="1"/>
          <p:nvPr/>
        </p:nvSpPr>
        <p:spPr>
          <a:xfrm>
            <a:off x="1083733" y="618067"/>
            <a:ext cx="1002453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/>
              <a:t>BREAK   </a:t>
            </a:r>
          </a:p>
          <a:p>
            <a:endParaRPr lang="en-IN" sz="4400" dirty="0"/>
          </a:p>
          <a:p>
            <a:r>
              <a:rPr lang="en-IN" sz="4400" dirty="0"/>
              <a:t>BE BACK by 4:15  PM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8498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835CA3-CBD4-C486-ADAB-9F2F29CF9CDF}"/>
              </a:ext>
            </a:extLst>
          </p:cNvPr>
          <p:cNvSpPr txBox="1"/>
          <p:nvPr/>
        </p:nvSpPr>
        <p:spPr>
          <a:xfrm>
            <a:off x="677333" y="482600"/>
            <a:ext cx="1035473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VSS -&gt;  VISUAL SOURCE SAFE</a:t>
            </a:r>
          </a:p>
          <a:p>
            <a:endParaRPr lang="en-IN" dirty="0"/>
          </a:p>
          <a:p>
            <a:r>
              <a:rPr lang="en-IN" dirty="0"/>
              <a:t>SVN </a:t>
            </a:r>
          </a:p>
          <a:p>
            <a:endParaRPr lang="en-IN" dirty="0"/>
          </a:p>
          <a:p>
            <a:r>
              <a:rPr lang="en-IN" dirty="0"/>
              <a:t>PVCS </a:t>
            </a:r>
          </a:p>
          <a:p>
            <a:endParaRPr lang="en-IN" dirty="0"/>
          </a:p>
          <a:p>
            <a:r>
              <a:rPr lang="en-IN" dirty="0"/>
              <a:t>CVS</a:t>
            </a:r>
          </a:p>
          <a:p>
            <a:endParaRPr lang="en-IN" dirty="0"/>
          </a:p>
          <a:p>
            <a:r>
              <a:rPr lang="en-IN" dirty="0"/>
              <a:t>GIT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08C7E1-BF02-0483-82E2-CFF5F7CAE290}"/>
              </a:ext>
            </a:extLst>
          </p:cNvPr>
          <p:cNvSpPr/>
          <p:nvPr/>
        </p:nvSpPr>
        <p:spPr>
          <a:xfrm>
            <a:off x="677333" y="3691467"/>
            <a:ext cx="2159000" cy="1159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GitHub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76F7D6-9A26-6D7B-33DD-A66EC60A0D9A}"/>
              </a:ext>
            </a:extLst>
          </p:cNvPr>
          <p:cNvSpPr/>
          <p:nvPr/>
        </p:nvSpPr>
        <p:spPr>
          <a:xfrm>
            <a:off x="3818467" y="3691465"/>
            <a:ext cx="2159000" cy="1159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GitLab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49F7F3-0F55-72C2-5943-1FBCF9266444}"/>
              </a:ext>
            </a:extLst>
          </p:cNvPr>
          <p:cNvSpPr/>
          <p:nvPr/>
        </p:nvSpPr>
        <p:spPr>
          <a:xfrm>
            <a:off x="6756401" y="3691466"/>
            <a:ext cx="2159000" cy="11599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err="1"/>
              <a:t>BitBucket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4185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4C93517-667C-24FD-C432-8573FA01EB5A}"/>
              </a:ext>
            </a:extLst>
          </p:cNvPr>
          <p:cNvSpPr txBox="1"/>
          <p:nvPr/>
        </p:nvSpPr>
        <p:spPr>
          <a:xfrm>
            <a:off x="635000" y="406400"/>
            <a:ext cx="10100733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-1: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GitHub repo on GitHub.com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Copy the </a:t>
            </a:r>
            <a:r>
              <a:rPr lang="en-IN" dirty="0" err="1"/>
              <a:t>url</a:t>
            </a:r>
            <a:r>
              <a:rPr lang="en-IN" dirty="0"/>
              <a:t> of the repo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folder in your local drive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Open a command prompt there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git clone  copied &lt;</a:t>
            </a:r>
            <a:r>
              <a:rPr lang="en-IN" dirty="0" err="1"/>
              <a:t>url</a:t>
            </a:r>
            <a:r>
              <a:rPr lang="en-IN" dirty="0"/>
              <a:t>&gt;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dirty="0"/>
              <a:t>You will have a copy of your repo in your local drive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03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FC10F6A-42AE-E446-A549-4D0B6BE8791E}"/>
              </a:ext>
            </a:extLst>
          </p:cNvPr>
          <p:cNvSpPr/>
          <p:nvPr/>
        </p:nvSpPr>
        <p:spPr>
          <a:xfrm>
            <a:off x="3945467" y="651933"/>
            <a:ext cx="3378200" cy="13208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Repository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5BD8AD-89AF-249B-3C09-78ECB8056414}"/>
              </a:ext>
            </a:extLst>
          </p:cNvPr>
          <p:cNvSpPr/>
          <p:nvPr/>
        </p:nvSpPr>
        <p:spPr>
          <a:xfrm>
            <a:off x="922867" y="4470400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7DAE3C-5CB0-B956-339B-F636876E0037}"/>
              </a:ext>
            </a:extLst>
          </p:cNvPr>
          <p:cNvSpPr/>
          <p:nvPr/>
        </p:nvSpPr>
        <p:spPr>
          <a:xfrm>
            <a:off x="3611034" y="4470400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2538A3-28B0-9D81-2E64-90DB975DD246}"/>
              </a:ext>
            </a:extLst>
          </p:cNvPr>
          <p:cNvSpPr/>
          <p:nvPr/>
        </p:nvSpPr>
        <p:spPr>
          <a:xfrm>
            <a:off x="6388101" y="4474634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6728945-0285-38CD-F6FD-A9003CCB4CD0}"/>
              </a:ext>
            </a:extLst>
          </p:cNvPr>
          <p:cNvCxnSpPr/>
          <p:nvPr/>
        </p:nvCxnSpPr>
        <p:spPr>
          <a:xfrm flipV="1">
            <a:off x="2353733" y="1972733"/>
            <a:ext cx="2108200" cy="2497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6CE7FDD-181C-1A87-8819-97F9F5FE6D71}"/>
              </a:ext>
            </a:extLst>
          </p:cNvPr>
          <p:cNvCxnSpPr>
            <a:cxnSpLocks/>
          </p:cNvCxnSpPr>
          <p:nvPr/>
        </p:nvCxnSpPr>
        <p:spPr>
          <a:xfrm flipV="1">
            <a:off x="4845579" y="1972732"/>
            <a:ext cx="218546" cy="249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E420ED-AC16-88A1-6DB4-F015F2FB2195}"/>
              </a:ext>
            </a:extLst>
          </p:cNvPr>
          <p:cNvCxnSpPr>
            <a:cxnSpLocks/>
          </p:cNvCxnSpPr>
          <p:nvPr/>
        </p:nvCxnSpPr>
        <p:spPr>
          <a:xfrm flipH="1" flipV="1">
            <a:off x="6601883" y="1972732"/>
            <a:ext cx="721784" cy="249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9A2BF5-69AC-30AF-9E13-688C7FE6D6C9}"/>
              </a:ext>
            </a:extLst>
          </p:cNvPr>
          <p:cNvSpPr txBox="1"/>
          <p:nvPr/>
        </p:nvSpPr>
        <p:spPr>
          <a:xfrm>
            <a:off x="2743200" y="5892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system - &gt; 1. Central Repo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733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D74AE-9F17-9F88-92ED-D751205F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C5B7C17-2481-AB32-02A2-CA0C3C32B424}"/>
              </a:ext>
            </a:extLst>
          </p:cNvPr>
          <p:cNvSpPr/>
          <p:nvPr/>
        </p:nvSpPr>
        <p:spPr>
          <a:xfrm>
            <a:off x="3945467" y="397933"/>
            <a:ext cx="3378200" cy="13208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Repository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wiprojul2025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165987-D25B-123F-C386-7A75C6B63921}"/>
              </a:ext>
            </a:extLst>
          </p:cNvPr>
          <p:cNvSpPr/>
          <p:nvPr/>
        </p:nvSpPr>
        <p:spPr>
          <a:xfrm>
            <a:off x="883709" y="4643966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D1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0A5CC7C-9368-454A-75B0-31C09514F34A}"/>
              </a:ext>
            </a:extLst>
          </p:cNvPr>
          <p:cNvSpPr/>
          <p:nvPr/>
        </p:nvSpPr>
        <p:spPr>
          <a:xfrm>
            <a:off x="3611034" y="4470400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D2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609BF1-2ABC-BE2E-955C-0853CC41F0EC}"/>
              </a:ext>
            </a:extLst>
          </p:cNvPr>
          <p:cNvSpPr/>
          <p:nvPr/>
        </p:nvSpPr>
        <p:spPr>
          <a:xfrm>
            <a:off x="6388101" y="4474634"/>
            <a:ext cx="2023533" cy="10752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D3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23184E-52EE-CA02-7FBD-C0BC5602C7FF}"/>
              </a:ext>
            </a:extLst>
          </p:cNvPr>
          <p:cNvCxnSpPr>
            <a:cxnSpLocks/>
          </p:cNvCxnSpPr>
          <p:nvPr/>
        </p:nvCxnSpPr>
        <p:spPr>
          <a:xfrm flipV="1">
            <a:off x="4845579" y="1718733"/>
            <a:ext cx="264453" cy="27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9ABDE26-6221-D033-5BAA-07A5FFF87CEA}"/>
              </a:ext>
            </a:extLst>
          </p:cNvPr>
          <p:cNvCxnSpPr>
            <a:cxnSpLocks/>
          </p:cNvCxnSpPr>
          <p:nvPr/>
        </p:nvCxnSpPr>
        <p:spPr>
          <a:xfrm flipH="1" flipV="1">
            <a:off x="6544733" y="1718733"/>
            <a:ext cx="778934" cy="2751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600F9CD-440E-C93C-AAA6-93BA04AA3947}"/>
              </a:ext>
            </a:extLst>
          </p:cNvPr>
          <p:cNvSpPr txBox="1"/>
          <p:nvPr/>
        </p:nvSpPr>
        <p:spPr>
          <a:xfrm>
            <a:off x="2743200" y="5892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Version control system - &gt; 2. Distributed version control system e.g. Git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C8E2F-D9D0-AA02-0F42-B45ED60D53B8}"/>
              </a:ext>
            </a:extLst>
          </p:cNvPr>
          <p:cNvSpPr/>
          <p:nvPr/>
        </p:nvSpPr>
        <p:spPr>
          <a:xfrm>
            <a:off x="962953" y="3932765"/>
            <a:ext cx="2023533" cy="389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2E198B-55EC-F048-D186-BC77BB07E3CD}"/>
              </a:ext>
            </a:extLst>
          </p:cNvPr>
          <p:cNvCxnSpPr>
            <a:cxnSpLocks/>
          </p:cNvCxnSpPr>
          <p:nvPr/>
        </p:nvCxnSpPr>
        <p:spPr>
          <a:xfrm flipV="1">
            <a:off x="1655233" y="4296834"/>
            <a:ext cx="0" cy="347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AB3F42-D19C-84A4-4BEA-D556B8D4DC2C}"/>
              </a:ext>
            </a:extLst>
          </p:cNvPr>
          <p:cNvCxnSpPr>
            <a:cxnSpLocks/>
          </p:cNvCxnSpPr>
          <p:nvPr/>
        </p:nvCxnSpPr>
        <p:spPr>
          <a:xfrm flipV="1">
            <a:off x="2241022" y="1718733"/>
            <a:ext cx="2023268" cy="2235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CFF6B24-8B0B-93D2-E476-4D4EA9C18EE5}"/>
              </a:ext>
            </a:extLst>
          </p:cNvPr>
          <p:cNvSpPr txBox="1"/>
          <p:nvPr/>
        </p:nvSpPr>
        <p:spPr>
          <a:xfrm>
            <a:off x="1785673" y="2593483"/>
            <a:ext cx="29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Synchronized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456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C976478-C9D6-2572-D3DF-D4D07A8C00CD}"/>
              </a:ext>
            </a:extLst>
          </p:cNvPr>
          <p:cNvSpPr/>
          <p:nvPr/>
        </p:nvSpPr>
        <p:spPr>
          <a:xfrm>
            <a:off x="3581400" y="474134"/>
            <a:ext cx="4131733" cy="855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Central Repo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3583AF1-928F-5AE4-7BCE-8717B11F26AE}"/>
              </a:ext>
            </a:extLst>
          </p:cNvPr>
          <p:cNvSpPr/>
          <p:nvPr/>
        </p:nvSpPr>
        <p:spPr>
          <a:xfrm>
            <a:off x="1168400" y="2760133"/>
            <a:ext cx="4216397" cy="25908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18C131B-240A-EEBF-7999-EE9FBC23944E}"/>
              </a:ext>
            </a:extLst>
          </p:cNvPr>
          <p:cNvSpPr/>
          <p:nvPr/>
        </p:nvSpPr>
        <p:spPr>
          <a:xfrm>
            <a:off x="1820333" y="4572000"/>
            <a:ext cx="31411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Dir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7E1CED-6EE3-34AF-1FC1-BE3BB733F952}"/>
              </a:ext>
            </a:extLst>
          </p:cNvPr>
          <p:cNvSpPr/>
          <p:nvPr/>
        </p:nvSpPr>
        <p:spPr>
          <a:xfrm>
            <a:off x="1820333" y="3746500"/>
            <a:ext cx="31411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A1ED32-41A5-5F01-417A-564BD3CEC0F3}"/>
              </a:ext>
            </a:extLst>
          </p:cNvPr>
          <p:cNvSpPr/>
          <p:nvPr/>
        </p:nvSpPr>
        <p:spPr>
          <a:xfrm>
            <a:off x="1820333" y="2921000"/>
            <a:ext cx="31411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Repo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9EC0F5-5529-DC00-CE32-0DE1F53455E1}"/>
              </a:ext>
            </a:extLst>
          </p:cNvPr>
          <p:cNvCxnSpPr/>
          <p:nvPr/>
        </p:nvCxnSpPr>
        <p:spPr>
          <a:xfrm flipV="1">
            <a:off x="3183467" y="4237567"/>
            <a:ext cx="0" cy="3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B6FBD2-A7E8-B019-3213-10FCD40B0D5E}"/>
              </a:ext>
            </a:extLst>
          </p:cNvPr>
          <p:cNvCxnSpPr/>
          <p:nvPr/>
        </p:nvCxnSpPr>
        <p:spPr>
          <a:xfrm flipV="1">
            <a:off x="3175001" y="3412067"/>
            <a:ext cx="0" cy="334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FB6021-891B-D386-6DE6-A4F5CA7E350D}"/>
              </a:ext>
            </a:extLst>
          </p:cNvPr>
          <p:cNvCxnSpPr/>
          <p:nvPr/>
        </p:nvCxnSpPr>
        <p:spPr>
          <a:xfrm flipV="1">
            <a:off x="3276600" y="1329268"/>
            <a:ext cx="965200" cy="159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5DB2D49-019D-D897-F53C-9C04CD266274}"/>
              </a:ext>
            </a:extLst>
          </p:cNvPr>
          <p:cNvCxnSpPr/>
          <p:nvPr/>
        </p:nvCxnSpPr>
        <p:spPr>
          <a:xfrm flipH="1">
            <a:off x="4538133" y="1329268"/>
            <a:ext cx="711200" cy="1430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F0FCC8-BE77-0A50-F6ED-BB03F07B54C0}"/>
              </a:ext>
            </a:extLst>
          </p:cNvPr>
          <p:cNvSpPr txBox="1"/>
          <p:nvPr/>
        </p:nvSpPr>
        <p:spPr>
          <a:xfrm>
            <a:off x="4373031" y="2926834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todo.txt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C33050-91BE-5989-4CB5-A0CACFFB8319}"/>
              </a:ext>
            </a:extLst>
          </p:cNvPr>
          <p:cNvCxnSpPr>
            <a:cxnSpLocks/>
          </p:cNvCxnSpPr>
          <p:nvPr/>
        </p:nvCxnSpPr>
        <p:spPr>
          <a:xfrm flipV="1">
            <a:off x="5647266" y="3941233"/>
            <a:ext cx="0" cy="11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B9194BA-D198-DFA6-62AC-10DBB2E3A881}"/>
              </a:ext>
            </a:extLst>
          </p:cNvPr>
          <p:cNvSpPr txBox="1"/>
          <p:nvPr/>
        </p:nvSpPr>
        <p:spPr>
          <a:xfrm>
            <a:off x="5909732" y="4237567"/>
            <a:ext cx="2573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Staging :  Git add todo.txt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BDC0807-16BE-F001-BC45-2E27D535352B}"/>
              </a:ext>
            </a:extLst>
          </p:cNvPr>
          <p:cNvCxnSpPr>
            <a:cxnSpLocks/>
          </p:cNvCxnSpPr>
          <p:nvPr/>
        </p:nvCxnSpPr>
        <p:spPr>
          <a:xfrm flipV="1">
            <a:off x="5647266" y="2851150"/>
            <a:ext cx="0" cy="1121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D545DA-94CC-B8B8-3558-CD2836CC5C3B}"/>
              </a:ext>
            </a:extLst>
          </p:cNvPr>
          <p:cNvSpPr txBox="1"/>
          <p:nvPr/>
        </p:nvSpPr>
        <p:spPr>
          <a:xfrm>
            <a:off x="5875862" y="3175000"/>
            <a:ext cx="3471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 –m “added”  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7B5EA41-E0D8-FFCF-72B3-ED07BCF804CB}"/>
              </a:ext>
            </a:extLst>
          </p:cNvPr>
          <p:cNvSpPr txBox="1"/>
          <p:nvPr/>
        </p:nvSpPr>
        <p:spPr>
          <a:xfrm>
            <a:off x="2239436" y="2356934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79DDFC-8058-7E0C-57B8-2C68A1C27989}"/>
              </a:ext>
            </a:extLst>
          </p:cNvPr>
          <p:cNvSpPr txBox="1"/>
          <p:nvPr/>
        </p:nvSpPr>
        <p:spPr>
          <a:xfrm>
            <a:off x="4893733" y="1778568"/>
            <a:ext cx="180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069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1AD58F7-FCAB-2F49-88BE-1678475D133A}"/>
              </a:ext>
            </a:extLst>
          </p:cNvPr>
          <p:cNvSpPr/>
          <p:nvPr/>
        </p:nvSpPr>
        <p:spPr>
          <a:xfrm>
            <a:off x="1540933" y="2455332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Working </a:t>
            </a:r>
            <a:r>
              <a:rPr lang="en-US" dirty="0" err="1"/>
              <a:t>dir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21F8661-C10F-705D-BF22-4907EE9B0D5B}"/>
              </a:ext>
            </a:extLst>
          </p:cNvPr>
          <p:cNvSpPr/>
          <p:nvPr/>
        </p:nvSpPr>
        <p:spPr>
          <a:xfrm>
            <a:off x="4538133" y="2455332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staging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540272-62A0-031E-A217-FD913457EB25}"/>
              </a:ext>
            </a:extLst>
          </p:cNvPr>
          <p:cNvSpPr/>
          <p:nvPr/>
        </p:nvSpPr>
        <p:spPr>
          <a:xfrm>
            <a:off x="6942667" y="2455331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61F95F-9D1B-D335-3F1F-153FA32B8709}"/>
              </a:ext>
            </a:extLst>
          </p:cNvPr>
          <p:cNvSpPr/>
          <p:nvPr/>
        </p:nvSpPr>
        <p:spPr>
          <a:xfrm>
            <a:off x="9347201" y="2455330"/>
            <a:ext cx="1490134" cy="5164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remote</a:t>
            </a:r>
            <a:endParaRPr lang="en-IN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042486-533A-47AD-36B4-226420703B91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3031067" y="2713566"/>
            <a:ext cx="150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5BF493-A9EE-50C9-1946-6F504E158924}"/>
              </a:ext>
            </a:extLst>
          </p:cNvPr>
          <p:cNvCxnSpPr/>
          <p:nvPr/>
        </p:nvCxnSpPr>
        <p:spPr>
          <a:xfrm>
            <a:off x="5435601" y="2675462"/>
            <a:ext cx="150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7157D5-347D-1B59-DCE4-672C88ED0D0E}"/>
              </a:ext>
            </a:extLst>
          </p:cNvPr>
          <p:cNvCxnSpPr/>
          <p:nvPr/>
        </p:nvCxnSpPr>
        <p:spPr>
          <a:xfrm>
            <a:off x="7840135" y="2722025"/>
            <a:ext cx="150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E9D08F-4938-4E33-ECE6-4E950364A8C1}"/>
              </a:ext>
            </a:extLst>
          </p:cNvPr>
          <p:cNvSpPr txBox="1"/>
          <p:nvPr/>
        </p:nvSpPr>
        <p:spPr>
          <a:xfrm>
            <a:off x="3124200" y="2218267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add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6E6287-FE52-0B50-3D5D-1B092027DB37}"/>
              </a:ext>
            </a:extLst>
          </p:cNvPr>
          <p:cNvSpPr txBox="1"/>
          <p:nvPr/>
        </p:nvSpPr>
        <p:spPr>
          <a:xfrm>
            <a:off x="5795434" y="2085998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commit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044F09-F692-2438-95BB-B7F092E595EB}"/>
              </a:ext>
            </a:extLst>
          </p:cNvPr>
          <p:cNvSpPr txBox="1"/>
          <p:nvPr/>
        </p:nvSpPr>
        <p:spPr>
          <a:xfrm>
            <a:off x="8432801" y="2033601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push</a:t>
            </a:r>
            <a:endParaRPr lang="en-IN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E181B5-4FB3-D97E-215E-17219877109D}"/>
              </a:ext>
            </a:extLst>
          </p:cNvPr>
          <p:cNvCxnSpPr>
            <a:cxnSpLocks/>
          </p:cNvCxnSpPr>
          <p:nvPr/>
        </p:nvCxnSpPr>
        <p:spPr>
          <a:xfrm flipH="1">
            <a:off x="8432801" y="2882891"/>
            <a:ext cx="11175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B3881F-815E-8116-824A-136D85645681}"/>
              </a:ext>
            </a:extLst>
          </p:cNvPr>
          <p:cNvSpPr txBox="1"/>
          <p:nvPr/>
        </p:nvSpPr>
        <p:spPr>
          <a:xfrm>
            <a:off x="8509001" y="2909898"/>
            <a:ext cx="126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 pull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314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ABF24-BB61-BB0A-3965-E5123A31D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DD89D1-25DA-9847-724C-3C1A5B5948E1}"/>
              </a:ext>
            </a:extLst>
          </p:cNvPr>
          <p:cNvSpPr txBox="1"/>
          <p:nvPr/>
        </p:nvSpPr>
        <p:spPr>
          <a:xfrm>
            <a:off x="635000" y="406400"/>
            <a:ext cx="10100733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-2: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 file called mywork.txt  -&gt; using notepad write some text in that.</a:t>
            </a:r>
          </a:p>
          <a:p>
            <a:pPr marL="342900" indent="-342900">
              <a:buAutoNum type="arabicPeriod"/>
            </a:pPr>
            <a:r>
              <a:rPr lang="en-IN" dirty="0"/>
              <a:t>Using git add  &lt;filename&gt; add the file to the staging area</a:t>
            </a:r>
          </a:p>
          <a:p>
            <a:pPr marL="342900" indent="-342900">
              <a:buAutoNum type="arabicPeriod"/>
            </a:pPr>
            <a:r>
              <a:rPr lang="en-IN" dirty="0"/>
              <a:t>Using git commit –m “message” commit to local repo</a:t>
            </a:r>
          </a:p>
          <a:p>
            <a:pPr marL="342900" indent="-342900">
              <a:buAutoNum type="arabicPeriod"/>
            </a:pPr>
            <a:r>
              <a:rPr lang="en-IN" dirty="0"/>
              <a:t>Using git push send that file to the remote repo</a:t>
            </a:r>
          </a:p>
          <a:p>
            <a:pPr marL="342900" indent="-342900">
              <a:buAutoNum type="arabicPeriod"/>
            </a:pPr>
            <a:r>
              <a:rPr lang="en-IN" dirty="0"/>
              <a:t>From GitHub portal verify that the file has been pushed.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1B295F6-4258-AF6A-E01C-C14140103B36}"/>
              </a:ext>
            </a:extLst>
          </p:cNvPr>
          <p:cNvSpPr txBox="1"/>
          <p:nvPr/>
        </p:nvSpPr>
        <p:spPr>
          <a:xfrm>
            <a:off x="634999" y="3226237"/>
            <a:ext cx="10100733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-3: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Create a  file called  myrepo.txt I the GitHub repo</a:t>
            </a:r>
          </a:p>
          <a:p>
            <a:pPr marL="342900" indent="-342900">
              <a:buAutoNum type="arabicPeriod"/>
            </a:pPr>
            <a:r>
              <a:rPr lang="en-IN" dirty="0"/>
              <a:t>Commit it to the repo</a:t>
            </a:r>
          </a:p>
          <a:p>
            <a:pPr marL="342900" indent="-342900">
              <a:buAutoNum type="arabicPeriod"/>
            </a:pPr>
            <a:r>
              <a:rPr lang="en-IN" dirty="0"/>
              <a:t>Get a copy of the same file in the local repo using Git Pull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6527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57BE8-8B27-F2E5-FB3B-48C858D37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0DE582-2A22-EF00-D7E6-D50E92738F2D}"/>
              </a:ext>
            </a:extLst>
          </p:cNvPr>
          <p:cNvSpPr txBox="1"/>
          <p:nvPr/>
        </p:nvSpPr>
        <p:spPr>
          <a:xfrm>
            <a:off x="635000" y="406400"/>
            <a:ext cx="10100733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Exercise -4:</a:t>
            </a:r>
          </a:p>
          <a:p>
            <a:endParaRPr lang="en-IN" dirty="0"/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Collaborate your repo with some one</a:t>
            </a:r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sz="3200" b="1" dirty="0"/>
              <a:t>Exercise -5: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Fork out from </a:t>
            </a:r>
            <a:r>
              <a:rPr lang="en-IN" b="1" u="sng" dirty="0" err="1">
                <a:hlinkClick r:id="rId2"/>
              </a:rPr>
              <a:t>bmadcode</a:t>
            </a:r>
            <a:r>
              <a:rPr lang="en-IN" b="1" u="sng" dirty="0">
                <a:hlinkClick r:id="rId2"/>
              </a:rPr>
              <a:t>/BMAD-METHOD</a:t>
            </a:r>
            <a:r>
              <a:rPr lang="en-IN" dirty="0"/>
              <a:t> </a:t>
            </a:r>
          </a:p>
          <a:p>
            <a:pPr marL="342900" indent="-342900">
              <a:buAutoNum type="arabicPeriod"/>
            </a:pPr>
            <a:endParaRPr lang="en-IN" dirty="0"/>
          </a:p>
          <a:p>
            <a:r>
              <a:rPr lang="en-IN" sz="3200" b="1" dirty="0"/>
              <a:t>Exercise -6:</a:t>
            </a:r>
          </a:p>
          <a:p>
            <a:endParaRPr lang="en-IN" dirty="0"/>
          </a:p>
          <a:p>
            <a:r>
              <a:rPr lang="en-IN" dirty="0"/>
              <a:t>Create a file called gitprac.txt in line number 1 of that file write </a:t>
            </a:r>
            <a:r>
              <a:rPr lang="en-IN" b="1" dirty="0"/>
              <a:t>Git practice </a:t>
            </a:r>
            <a:r>
              <a:rPr lang="en-IN" dirty="0"/>
              <a:t>and push it to the remote repo.</a:t>
            </a:r>
          </a:p>
          <a:p>
            <a:endParaRPr lang="en-IN" dirty="0"/>
          </a:p>
          <a:p>
            <a:r>
              <a:rPr lang="en-IN" dirty="0"/>
              <a:t>I the remote repo edit that file through browser and  change the text to </a:t>
            </a:r>
            <a:r>
              <a:rPr lang="en-IN" b="1" dirty="0"/>
              <a:t>Git practice  started </a:t>
            </a:r>
            <a:r>
              <a:rPr lang="en-IN" dirty="0"/>
              <a:t>and commit the change.</a:t>
            </a:r>
          </a:p>
          <a:p>
            <a:r>
              <a:rPr lang="en-IN" dirty="0"/>
              <a:t>In local copy change the text to Git practice begun and commit to local repo. </a:t>
            </a:r>
          </a:p>
          <a:p>
            <a:r>
              <a:rPr lang="en-IN" dirty="0"/>
              <a:t>Do a git pull and you will see a merge conflict.</a:t>
            </a:r>
          </a:p>
          <a:p>
            <a:r>
              <a:rPr lang="en-IN" dirty="0"/>
              <a:t>Resolve the conflict and push the modified file to the remote repo.</a:t>
            </a:r>
          </a:p>
        </p:txBody>
      </p:sp>
    </p:spTree>
    <p:extLst>
      <p:ext uri="{BB962C8B-B14F-4D97-AF65-F5344CB8AC3E}">
        <p14:creationId xmlns:p14="http://schemas.microsoft.com/office/powerpoint/2010/main" val="182656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628</Words>
  <Application>Microsoft Office PowerPoint</Application>
  <PresentationFormat>Widescreen</PresentationFormat>
  <Paragraphs>170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DAS</dc:creator>
  <cp:lastModifiedBy>JAYANTA DAS</cp:lastModifiedBy>
  <cp:revision>2</cp:revision>
  <dcterms:created xsi:type="dcterms:W3CDTF">2025-07-18T06:23:14Z</dcterms:created>
  <dcterms:modified xsi:type="dcterms:W3CDTF">2025-07-21T11:10:03Z</dcterms:modified>
</cp:coreProperties>
</file>