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Naveen </a:t>
            </a:r>
            <a:r>
              <a:rPr lang="en-US" sz="2400" dirty="0" err="1"/>
              <a:t>kumar</a:t>
            </a:r>
            <a:r>
              <a:rPr lang="en-US" sz="2400" dirty="0"/>
              <a:t> V</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US">
                <a:latin typeface="Arial Rounded MT Bold" panose="020F0704030504030204" pitchFamily="34" charset="0"/>
              </a:rPr>
              <a:t>122201327</a:t>
            </a:r>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loganivas.lokesh@gmail.com</cp:lastModifiedBy>
  <cp:revision>20</cp:revision>
  <dcterms:created xsi:type="dcterms:W3CDTF">2024-03-29T15:07:22Z</dcterms:created>
  <dcterms:modified xsi:type="dcterms:W3CDTF">2024-10-01T09:31:24Z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