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265" r:id="rId7"/>
    <p:sldId id="16140624" r:id="rId8"/>
    <p:sldId id="266" r:id="rId9"/>
    <p:sldId id="16140625" r:id="rId10"/>
    <p:sldId id="16140629" r:id="rId11"/>
    <p:sldId id="16140626" r:id="rId12"/>
    <p:sldId id="16140627" r:id="rId13"/>
    <p:sldId id="16140628" r:id="rId14"/>
    <p:sldId id="267"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22925" y="4176907"/>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Naveen kumar D– M.A.M. College of Engineering and Technology –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r>
              <a:rPr lang="en-IN" sz="1200" dirty="0"/>
              <a:t>Development Plan:</a:t>
            </a:r>
            <a:endParaRPr lang="en-IN" sz="1200" dirty="0"/>
          </a:p>
          <a:p>
            <a:pPr marL="305435" indent="-305435"/>
            <a:endParaRPr lang="en-IN" sz="1200" dirty="0"/>
          </a:p>
          <a:p>
            <a:pPr marL="305435" indent="-305435"/>
            <a:r>
              <a:rPr lang="en-IN" sz="1200" dirty="0"/>
              <a:t>1. Setup Development Environment:</a:t>
            </a:r>
            <a:endParaRPr lang="en-IN" sz="1200" dirty="0"/>
          </a:p>
          <a:p>
            <a:pPr marL="305435" indent="-305435"/>
            <a:r>
              <a:rPr lang="en-IN" sz="1200" dirty="0"/>
              <a:t>   - Install Python and required libraries.</a:t>
            </a:r>
            <a:endParaRPr lang="en-IN" sz="1200" dirty="0"/>
          </a:p>
          <a:p>
            <a:pPr marL="305435" indent="-305435"/>
            <a:r>
              <a:rPr lang="en-IN" sz="1200" dirty="0"/>
              <a:t>   - Configure development environment.</a:t>
            </a:r>
            <a:endParaRPr lang="en-IN" sz="1200" dirty="0"/>
          </a:p>
          <a:p>
            <a:pPr marL="305435" indent="-305435"/>
            <a:r>
              <a:rPr lang="en-IN" sz="1200" dirty="0"/>
              <a:t>   - Set up project directory.</a:t>
            </a:r>
            <a:endParaRPr lang="en-IN" sz="1200" dirty="0"/>
          </a:p>
          <a:p>
            <a:pPr marL="305435" indent="-305435"/>
            <a:endParaRPr lang="en-IN" sz="1200" dirty="0"/>
          </a:p>
          <a:p>
            <a:pPr marL="305435" indent="-305435"/>
            <a:r>
              <a:rPr lang="en-IN" sz="1200" dirty="0"/>
              <a:t>2. GUI Design:</a:t>
            </a:r>
            <a:endParaRPr lang="en-IN" sz="1200" dirty="0"/>
          </a:p>
          <a:p>
            <a:pPr marL="305435" indent="-305435"/>
            <a:r>
              <a:rPr lang="en-IN" sz="1200" dirty="0"/>
              <a:t>   - Create basic GUI layout using </a:t>
            </a:r>
            <a:r>
              <a:rPr lang="en-IN" sz="1200" dirty="0" err="1"/>
              <a:t>tkinter</a:t>
            </a:r>
            <a:r>
              <a:rPr lang="en-IN" sz="1200" dirty="0"/>
              <a:t>.</a:t>
            </a:r>
            <a:endParaRPr lang="en-IN" sz="1200" dirty="0"/>
          </a:p>
          <a:p>
            <a:pPr marL="305435" indent="-305435"/>
            <a:r>
              <a:rPr lang="en-IN" sz="1200" dirty="0"/>
              <a:t>   - Add start and stop buttons.</a:t>
            </a:r>
            <a:endParaRPr lang="en-IN" sz="1200" dirty="0"/>
          </a:p>
          <a:p>
            <a:pPr marL="305435" indent="-305435"/>
            <a:r>
              <a:rPr lang="en-IN" sz="1200" dirty="0"/>
              <a:t>   - Include status labels.</a:t>
            </a:r>
            <a:endParaRPr lang="en-IN" sz="1200" dirty="0"/>
          </a:p>
          <a:p>
            <a:pPr marL="305435" indent="-305435"/>
            <a:r>
              <a:rPr lang="en-IN" sz="1200" dirty="0"/>
              <a:t>   - Define button actions.</a:t>
            </a:r>
            <a:endParaRPr lang="en-IN" sz="1200" dirty="0"/>
          </a:p>
          <a:p>
            <a:pPr marL="305435" indent="-305435"/>
            <a:r>
              <a:rPr lang="en-IN" sz="1200" dirty="0"/>
              <a:t>   - Ensure user-friendly interface design.</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endParaRPr lang="en-IN" sz="1200" dirty="0"/>
          </a:p>
          <a:p>
            <a:pPr marL="305435" indent="-305435"/>
            <a:r>
              <a:rPr lang="en-IN" sz="1200" dirty="0"/>
              <a:t>   - Implement event listeners for key press and release.</a:t>
            </a:r>
            <a:endParaRPr lang="en-IN" sz="1200" dirty="0"/>
          </a:p>
          <a:p>
            <a:pPr marL="305435" indent="-305435"/>
            <a:r>
              <a:rPr lang="en-IN" sz="1200" dirty="0"/>
              <a:t>   - Store keystroke data.</a:t>
            </a:r>
            <a:endParaRPr lang="en-IN" sz="1200" dirty="0"/>
          </a:p>
          <a:p>
            <a:pPr marL="305435" indent="-305435"/>
            <a:r>
              <a:rPr lang="en-IN" sz="1200" dirty="0"/>
              <a:t>   - Test keylogging functionality.</a:t>
            </a:r>
            <a:endParaRPr lang="en-IN" sz="1200" dirty="0"/>
          </a:p>
          <a:p>
            <a:pPr marL="305435" indent="-305435"/>
            <a:r>
              <a:rPr lang="en-IN" sz="1200" dirty="0"/>
              <a:t>   - Handle edge cases and unexpected </a:t>
            </a:r>
            <a:r>
              <a:rPr lang="en-IN" sz="1200" dirty="0" err="1"/>
              <a:t>behaviors</a:t>
            </a:r>
            <a:r>
              <a:rPr lang="en-IN" sz="1200" dirty="0"/>
              <a:t>.</a:t>
            </a:r>
            <a:endParaRPr lang="en-IN" sz="1200" dirty="0"/>
          </a:p>
          <a:p>
            <a:pPr marL="305435" indent="-305435"/>
            <a:r>
              <a:rPr lang="en-IN" sz="1200" dirty="0"/>
              <a:t>   - Ensure compatibility with different keyboard layouts.</a:t>
            </a:r>
            <a:endParaRPr lang="en-IN" sz="1200" dirty="0"/>
          </a:p>
          <a:p>
            <a:pPr marL="305435" indent="-305435"/>
            <a:endParaRPr lang="en-IN" sz="1200" dirty="0"/>
          </a:p>
          <a:p>
            <a:pPr marL="305435" indent="-305435"/>
            <a:r>
              <a:rPr lang="en-IN" sz="1200" dirty="0"/>
              <a:t>4. Data Logging:</a:t>
            </a:r>
            <a:endParaRPr lang="en-IN" sz="1200" dirty="0"/>
          </a:p>
          <a:p>
            <a:pPr marL="305435" indent="-305435"/>
            <a:r>
              <a:rPr lang="en-IN" sz="1200" dirty="0"/>
              <a:t>   - Develop logging mechanisms.</a:t>
            </a:r>
            <a:endParaRPr lang="en-IN" sz="1200" dirty="0"/>
          </a:p>
          <a:p>
            <a:pPr marL="305435" indent="-305435"/>
            <a:r>
              <a:rPr lang="en-IN" sz="1200" dirty="0"/>
              <a:t>   - Save data to file.</a:t>
            </a:r>
            <a:endParaRPr lang="en-IN" sz="1200" dirty="0"/>
          </a:p>
          <a:p>
            <a:pPr marL="305435" indent="-305435"/>
            <a:r>
              <a:rPr lang="en-IN" sz="1200" dirty="0"/>
              <a:t>   - Verify data integrity.</a:t>
            </a:r>
            <a:endParaRPr lang="en-IN" sz="1200" dirty="0"/>
          </a:p>
          <a:p>
            <a:pPr marL="305435" indent="-305435"/>
            <a:r>
              <a:rPr lang="en-IN" sz="1200" dirty="0"/>
              <a:t>   - Implement error handling for file operations.</a:t>
            </a:r>
            <a:endParaRPr lang="en-IN" sz="1200" dirty="0"/>
          </a:p>
          <a:p>
            <a:pPr marL="305435" indent="-305435"/>
            <a:r>
              <a:rPr lang="en-IN" sz="1200" dirty="0"/>
              <a:t>   - Optimize logging for performance.</a:t>
            </a:r>
            <a:endParaRPr lang="en-I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endParaRPr lang="en-IN" sz="1200" dirty="0"/>
          </a:p>
          <a:p>
            <a:pPr marL="305435" indent="-305435"/>
            <a:r>
              <a:rPr lang="en-IN" sz="1200" dirty="0"/>
              <a:t>   - Create functions to start and stop keylogging.</a:t>
            </a:r>
            <a:endParaRPr lang="en-IN" sz="1200" dirty="0"/>
          </a:p>
          <a:p>
            <a:pPr marL="305435" indent="-305435"/>
            <a:r>
              <a:rPr lang="en-IN" sz="1200" dirty="0"/>
              <a:t>   - Integrate start and stop actions with GUI.</a:t>
            </a:r>
            <a:endParaRPr lang="en-IN" sz="1200" dirty="0"/>
          </a:p>
          <a:p>
            <a:pPr marL="305435" indent="-305435"/>
            <a:r>
              <a:rPr lang="en-IN" sz="1200" dirty="0"/>
              <a:t>   - Ensure proper synchronization between GUI and keylogging operations.</a:t>
            </a:r>
            <a:endParaRPr lang="en-IN" sz="1200" dirty="0"/>
          </a:p>
          <a:p>
            <a:pPr marL="305435" indent="-305435"/>
            <a:r>
              <a:rPr lang="en-IN" sz="1200" dirty="0"/>
              <a:t>   - Handle user interactions effectively.</a:t>
            </a:r>
            <a:endParaRPr lang="en-IN" sz="1200" dirty="0"/>
          </a:p>
          <a:p>
            <a:pPr marL="305435" indent="-305435"/>
            <a:r>
              <a:rPr lang="en-IN" sz="1200" dirty="0"/>
              <a:t>   - Provide feedback on keylogger status.</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Title: "Building a Keylogger Application in Python"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lang="en-IN" sz="1400" b="0" i="0" dirty="0">
              <a:solidFill>
                <a:schemeClr val="tx1">
                  <a:lumMod val="85000"/>
                  <a:lumOff val="15000"/>
                </a:schemeClr>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endParaRPr lang="en-IN" sz="1200" b="0" i="0" dirty="0">
              <a:solidFill>
                <a:schemeClr val="tx1">
                  <a:lumMod val="85000"/>
                  <a:lumOff val="15000"/>
                </a:schemeClr>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endParaRPr lang="en-IN" sz="1200" b="0" i="0" dirty="0">
              <a:solidFill>
                <a:schemeClr val="tx1">
                  <a:lumMod val="85000"/>
                  <a:lumOff val="15000"/>
                </a:schemeClr>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Algorithm:</a:t>
            </a:r>
            <a:endParaRPr lang="en-IN" sz="1200" dirty="0"/>
          </a:p>
          <a:p>
            <a:pPr marL="305435" indent="-305435"/>
            <a:endParaRPr lang="en-IN" sz="1200" dirty="0"/>
          </a:p>
          <a:p>
            <a:pPr marL="305435" indent="-305435"/>
            <a:r>
              <a:rPr lang="en-IN" sz="1200" dirty="0"/>
              <a:t>1. Initialization:</a:t>
            </a:r>
            <a:endParaRPr lang="en-IN" sz="1200" dirty="0"/>
          </a:p>
          <a:p>
            <a:pPr marL="305435" indent="-305435"/>
            <a:r>
              <a:rPr lang="en-IN" sz="1200" dirty="0"/>
              <a:t>   - Import required libraries.</a:t>
            </a:r>
            <a:endParaRPr lang="en-IN" sz="1200" dirty="0"/>
          </a:p>
          <a:p>
            <a:pPr marL="305435" indent="-305435"/>
            <a:r>
              <a:rPr lang="en-IN" sz="1200" dirty="0"/>
              <a:t>   - Define global variables.</a:t>
            </a:r>
            <a:endParaRPr lang="en-IN" sz="1200" dirty="0"/>
          </a:p>
          <a:p>
            <a:pPr marL="305435" indent="-305435"/>
            <a:r>
              <a:rPr lang="en-IN" sz="1200" dirty="0"/>
              <a:t>   - Set up initial configurations.</a:t>
            </a:r>
            <a:endParaRPr lang="en-IN" sz="1200" dirty="0"/>
          </a:p>
          <a:p>
            <a:pPr marL="305435" indent="-305435"/>
            <a:endParaRPr lang="en-IN" sz="1200" dirty="0"/>
          </a:p>
          <a:p>
            <a:pPr marL="305435" indent="-305435"/>
            <a:r>
              <a:rPr lang="en-IN" sz="1200" dirty="0"/>
              <a:t>2. GUI Setup:</a:t>
            </a:r>
            <a:endParaRPr lang="en-IN" sz="1200" dirty="0"/>
          </a:p>
          <a:p>
            <a:pPr marL="305435" indent="-305435"/>
            <a:r>
              <a:rPr lang="en-IN" sz="1200" dirty="0"/>
              <a:t>   - Create a </a:t>
            </a:r>
            <a:r>
              <a:rPr lang="en-IN" sz="1200" dirty="0" err="1"/>
              <a:t>tkinter</a:t>
            </a:r>
            <a:r>
              <a:rPr lang="en-IN" sz="1200" dirty="0"/>
              <a:t> window.</a:t>
            </a:r>
            <a:endParaRPr lang="en-IN" sz="1200" dirty="0"/>
          </a:p>
          <a:p>
            <a:pPr marL="305435" indent="-305435"/>
            <a:r>
              <a:rPr lang="en-IN" sz="1200" dirty="0"/>
              <a:t>   - Add start and stop buttons.</a:t>
            </a:r>
            <a:endParaRPr lang="en-IN" sz="1200" dirty="0"/>
          </a:p>
          <a:p>
            <a:pPr marL="305435" indent="-305435"/>
            <a:r>
              <a:rPr lang="en-IN" sz="1200" dirty="0"/>
              <a:t>   - Include labels for status updates.</a:t>
            </a:r>
            <a:endParaRPr lang="en-IN" sz="1200" dirty="0"/>
          </a:p>
          <a:p>
            <a:pPr marL="305435" indent="-305435"/>
            <a:r>
              <a:rPr lang="en-IN" sz="1200" dirty="0"/>
              <a:t>   - Designate event handlers for UI elements.</a:t>
            </a:r>
            <a:endParaRPr lang="en-IN" sz="1200" dirty="0"/>
          </a:p>
          <a:p>
            <a:pPr marL="305435" indent="-305435"/>
            <a:r>
              <a:rPr lang="en-IN" sz="1200" dirty="0"/>
              <a:t>   - Ensure clear and intuitive layout.</a:t>
            </a:r>
            <a:endParaRPr lang="en-IN" sz="1200" dirty="0"/>
          </a:p>
          <a:p>
            <a:pPr marL="0" indent="0">
              <a:buNone/>
            </a:pP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Functions:</a:t>
            </a:r>
            <a:endParaRPr lang="en-IN" sz="1200" dirty="0"/>
          </a:p>
          <a:p>
            <a:pPr marL="305435" indent="-305435"/>
            <a:r>
              <a:rPr lang="en-IN" sz="1200" dirty="0"/>
              <a:t>   - Implement functions for capturing key events.</a:t>
            </a:r>
            <a:endParaRPr lang="en-IN" sz="1200" dirty="0"/>
          </a:p>
          <a:p>
            <a:pPr marL="305435" indent="-305435"/>
            <a:r>
              <a:rPr lang="en-IN" sz="1200" dirty="0"/>
              <a:t>   - Differentiate between key press and release.</a:t>
            </a:r>
            <a:endParaRPr lang="en-IN" sz="1200" dirty="0"/>
          </a:p>
          <a:p>
            <a:pPr marL="305435" indent="-305435"/>
            <a:r>
              <a:rPr lang="en-IN" sz="1200" dirty="0"/>
              <a:t>   - Store captured keystrokes.</a:t>
            </a:r>
            <a:endParaRPr lang="en-IN" sz="1200" dirty="0"/>
          </a:p>
          <a:p>
            <a:pPr marL="305435" indent="-305435"/>
            <a:r>
              <a:rPr lang="en-IN" sz="1200" dirty="0"/>
              <a:t>   - Ensure accuracy and reliability of keylogging.</a:t>
            </a:r>
            <a:endParaRPr lang="en-IN" sz="1200" dirty="0"/>
          </a:p>
          <a:p>
            <a:pPr marL="305435" indent="-305435"/>
            <a:endParaRPr lang="en-IN" sz="1200" dirty="0"/>
          </a:p>
          <a:p>
            <a:pPr marL="305435" indent="-305435"/>
            <a:r>
              <a:rPr lang="en-IN" sz="1200" dirty="0"/>
              <a:t>4. Data Logging:</a:t>
            </a:r>
            <a:endParaRPr lang="en-IN" sz="1200" dirty="0"/>
          </a:p>
          <a:p>
            <a:pPr marL="305435" indent="-305435"/>
            <a:r>
              <a:rPr lang="en-IN" sz="1200" dirty="0"/>
              <a:t>   - Save captured keystrokes to a file.</a:t>
            </a:r>
            <a:endParaRPr lang="en-IN" sz="1200" dirty="0"/>
          </a:p>
          <a:p>
            <a:pPr marL="305435" indent="-305435"/>
            <a:r>
              <a:rPr lang="en-IN" sz="1200" dirty="0"/>
              <a:t>   - Choose appropriate file format (e.g., text, JSON).</a:t>
            </a:r>
            <a:endParaRPr lang="en-IN" sz="1200" dirty="0"/>
          </a:p>
          <a:p>
            <a:pPr marL="305435" indent="-305435"/>
            <a:r>
              <a:rPr lang="en-IN" sz="1200" dirty="0"/>
              <a:t>   - Handle file writing operations efficiently.</a:t>
            </a:r>
            <a:endParaRPr lang="en-IN" sz="1200" dirty="0"/>
          </a:p>
          <a:p>
            <a:pPr marL="305435" indent="-305435"/>
            <a:r>
              <a:rPr lang="en-IN" sz="1200" dirty="0"/>
              <a:t>   - Ensure proper formatting of logged data.</a:t>
            </a:r>
            <a:endParaRPr lang="en-IN" sz="1200" dirty="0"/>
          </a:p>
          <a:p>
            <a:pPr marL="305435" indent="-305435"/>
            <a:r>
              <a:rPr lang="en-IN" sz="1200" dirty="0"/>
              <a:t>   - Implement periodic or batched logging.</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endParaRPr lang="en-IN" sz="1200" dirty="0"/>
          </a:p>
          <a:p>
            <a:pPr marL="305435" indent="-305435"/>
            <a:r>
              <a:rPr lang="en-IN" sz="1200" dirty="0"/>
              <a:t>   - Implement functions to start and stop keylogging.</a:t>
            </a:r>
            <a:endParaRPr lang="en-IN" sz="1200" dirty="0"/>
          </a:p>
          <a:p>
            <a:pPr marL="305435" indent="-305435"/>
            <a:r>
              <a:rPr lang="en-IN" sz="1200" dirty="0"/>
              <a:t>   - Toggle event listeners based on application state.</a:t>
            </a:r>
            <a:endParaRPr lang="en-IN" sz="1200" dirty="0"/>
          </a:p>
          <a:p>
            <a:pPr marL="305435" indent="-305435"/>
            <a:r>
              <a:rPr lang="en-IN" sz="1200" dirty="0"/>
              <a:t>   - Provide visual feedback on keylogger status.</a:t>
            </a:r>
            <a:endParaRPr lang="en-IN" sz="1200" dirty="0"/>
          </a:p>
          <a:p>
            <a:pPr marL="305435" indent="-305435"/>
            <a:r>
              <a:rPr lang="en-IN" sz="1200" dirty="0"/>
              <a:t>   - Ensure synchronization between GUI and keylogging functionality.</a:t>
            </a:r>
            <a:endParaRPr lang="en-IN" sz="1200" dirty="0"/>
          </a:p>
          <a:p>
            <a:pPr marL="305435" indent="-305435"/>
            <a:r>
              <a:rPr lang="en-IN" sz="1200" dirty="0"/>
              <a:t>   - Handle edge cases such as unexpected shutdowns.</a:t>
            </a:r>
            <a:endParaRPr lang="en-IN" sz="12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7964</Words>
  <Application>WPS Presentation</Application>
  <PresentationFormat>Widescreen</PresentationFormat>
  <Paragraphs>180</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2</vt:lpstr>
      <vt:lpstr>Wingdings</vt:lpstr>
      <vt:lpstr>Arial</vt:lpstr>
      <vt:lpstr>Calibri</vt:lpstr>
      <vt:lpstr>Söhne</vt:lpstr>
      <vt:lpstr>Segoe Print</vt:lpstr>
      <vt:lpstr>Calibri Light</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27</cp:revision>
  <dcterms:created xsi:type="dcterms:W3CDTF">2021-05-26T16:50:00Z</dcterms:created>
  <dcterms:modified xsi:type="dcterms:W3CDTF">2024-04-17T06:57:31Z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70EA4622BD68479D82C8BC83C1901065_13</vt:lpwstr>
  </property>
  <property fmtid="{D5CDD505-2E9C-101B-9397-08002B2CF9AE}" pid="4" name="KSOProductBuildVer">
    <vt:lpwstr>1033-12.2.0.13489</vt:lpwstr>
  </property>
</Properties>
</file>