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:Naveen kumar D</a:t>
            </a:r>
            <a:endPar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422721104029</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6565</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9</cp:revision>
  <dcterms:created xsi:type="dcterms:W3CDTF">2024-04-12T14:32:00Z</dcterms:created>
  <dcterms:modified xsi:type="dcterms:W3CDTF">2024-04-13T15:39:55Z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