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1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kusumaraju" initials="p" lastIdx="1" clrIdx="0">
    <p:extLst>
      <p:ext uri="{19B8F6BF-5375-455C-9EA6-DF929625EA0E}">
        <p15:presenceInfo xmlns:p15="http://schemas.microsoft.com/office/powerpoint/2012/main" userId="pkusumaraj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ED10-11F7-4E1C-86B3-56B5ADA5D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- Basics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F2197-6468-4331-9C14-629DE3396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Git is a version control system for tracking changes in computer files and coordinating work on those files among multiple people.</a:t>
            </a:r>
          </a:p>
        </p:txBody>
      </p:sp>
    </p:spTree>
    <p:extLst>
      <p:ext uri="{BB962C8B-B14F-4D97-AF65-F5344CB8AC3E}">
        <p14:creationId xmlns:p14="http://schemas.microsoft.com/office/powerpoint/2010/main" val="337585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C267-3953-4F6D-93F6-E28E51AA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55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84BD-3B8B-4FF2-B41C-0C8E6CEE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604F-B744-4D2F-A236-E0ACB691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 of git</a:t>
            </a:r>
          </a:p>
          <a:p>
            <a:r>
              <a:rPr lang="en-IN" dirty="0"/>
              <a:t>Git life cycle</a:t>
            </a:r>
          </a:p>
          <a:p>
            <a:r>
              <a:rPr lang="en-IN" dirty="0"/>
              <a:t>How to install git</a:t>
            </a:r>
          </a:p>
          <a:p>
            <a:r>
              <a:rPr lang="en-IN" dirty="0"/>
              <a:t>How to create repository</a:t>
            </a:r>
          </a:p>
          <a:p>
            <a:r>
              <a:rPr lang="en-IN" dirty="0"/>
              <a:t>How to clone repository</a:t>
            </a:r>
          </a:p>
          <a:p>
            <a:r>
              <a:rPr lang="en-IN" dirty="0"/>
              <a:t>How to create a branch</a:t>
            </a:r>
          </a:p>
          <a:p>
            <a:r>
              <a:rPr lang="en-IN" dirty="0"/>
              <a:t>How to raise a Pull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14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DCE0-1926-461E-9121-561B1C2B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Git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1F39-BCBA-4B9C-A05E-16FD9654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Free and open source</a:t>
            </a:r>
          </a:p>
          <a:p>
            <a:r>
              <a:rPr lang="en-IN" dirty="0"/>
              <a:t>Implicit backup</a:t>
            </a:r>
          </a:p>
          <a:p>
            <a:r>
              <a:rPr lang="en-IN" dirty="0"/>
              <a:t>Security</a:t>
            </a:r>
          </a:p>
          <a:p>
            <a:r>
              <a:rPr lang="en-IN" dirty="0"/>
              <a:t>No need of powerful hardware</a:t>
            </a:r>
          </a:p>
          <a:p>
            <a:r>
              <a:rPr lang="en-IN" dirty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426951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C581-67B8-4BC1-9E6A-8228931C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life cycle</a:t>
            </a:r>
          </a:p>
        </p:txBody>
      </p:sp>
      <p:pic>
        <p:nvPicPr>
          <p:cNvPr id="1026" name="Picture 2" descr="https://www.tutorialspoint.com/git/images/life_cycle.png">
            <a:extLst>
              <a:ext uri="{FF2B5EF4-FFF2-40B4-BE49-F238E27FC236}">
                <a16:creationId xmlns:a16="http://schemas.microsoft.com/office/drawing/2014/main" id="{2AE712BB-9A02-4ADA-B223-40BABD9119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76" y="1614998"/>
            <a:ext cx="8440616" cy="461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6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C7D7-9FC3-4FF1-8589-E2644F1C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 GIT Desktop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08BB0-1BDB-48CD-A67F-113C10052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11" y="1295803"/>
            <a:ext cx="9115865" cy="49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52B8-E9D5-4FAE-8E6A-391A9904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D983E8-F876-42C8-9AB0-E986DB407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52" y="1378955"/>
            <a:ext cx="9404558" cy="49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1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88E8-C2C1-4D05-8C3F-EBC255EB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clone a git Repository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A99F0-2D02-4408-9993-1DC1F73BD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943" y="1327762"/>
            <a:ext cx="10070107" cy="50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D2E6-C9FC-4DC8-A918-13ADD1E6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a branch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7B4E60-5507-4032-A0E5-CBD5C5A6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968" y="1350498"/>
            <a:ext cx="8113029" cy="45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BD96-A0BD-4135-B47C-18858AF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raise Pull Request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E8B86-DE7B-4EEC-9964-345B6DAF7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06193"/>
            <a:ext cx="8763727" cy="492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368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884EB4D146424CAB8A380E240406BE" ma:contentTypeVersion="2" ma:contentTypeDescription="Create a new document." ma:contentTypeScope="" ma:versionID="ca4c401e84f22d9c617cb6530bd6743f">
  <xsd:schema xmlns:xsd="http://www.w3.org/2001/XMLSchema" xmlns:xs="http://www.w3.org/2001/XMLSchema" xmlns:p="http://schemas.microsoft.com/office/2006/metadata/properties" xmlns:ns2="d9310f3b-5cb1-44f5-85ca-950f17c6444e" targetNamespace="http://schemas.microsoft.com/office/2006/metadata/properties" ma:root="true" ma:fieldsID="99c1af63331073f097091147c9238c1b" ns2:_="">
    <xsd:import namespace="d9310f3b-5cb1-44f5-85ca-950f17c644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10f3b-5cb1-44f5-85ca-950f17c644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77664A-C852-4B12-AD9A-12F86A6E9404}"/>
</file>

<file path=customXml/itemProps2.xml><?xml version="1.0" encoding="utf-8"?>
<ds:datastoreItem xmlns:ds="http://schemas.openxmlformats.org/officeDocument/2006/customXml" ds:itemID="{05055FA9-B1D9-4CC9-8A7E-91F7DBE8AF35}"/>
</file>

<file path=customXml/itemProps3.xml><?xml version="1.0" encoding="utf-8"?>
<ds:datastoreItem xmlns:ds="http://schemas.openxmlformats.org/officeDocument/2006/customXml" ds:itemID="{4572E4CB-6015-4949-AEC6-E033BEB43C73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103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Git - Basics </vt:lpstr>
      <vt:lpstr>Agenda</vt:lpstr>
      <vt:lpstr>Advantages of Git </vt:lpstr>
      <vt:lpstr>Git life cycle</vt:lpstr>
      <vt:lpstr>How to install GIT Desktop</vt:lpstr>
      <vt:lpstr>How to Create a Repository</vt:lpstr>
      <vt:lpstr>How to clone a git Repository </vt:lpstr>
      <vt:lpstr>How to create a branch</vt:lpstr>
      <vt:lpstr>How to raise Pull Request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Basics</dc:title>
  <dc:creator>pkusumaraju</dc:creator>
  <cp:lastModifiedBy>pkusumaraju</cp:lastModifiedBy>
  <cp:revision>13</cp:revision>
  <dcterms:created xsi:type="dcterms:W3CDTF">2018-07-05T11:50:22Z</dcterms:created>
  <dcterms:modified xsi:type="dcterms:W3CDTF">2018-07-06T07:16:58Z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0x0101009E884EB4D146424CAB8A380E240406BE</vt:lpwstr>
  </property>
</Properties>
</file>