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72" r:id="rId10"/>
    <p:sldId id="273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736B8-2030-690D-D845-E152B2B07088}" v="166" dt="2025-05-22T04:25:41.021"/>
    <p1510:client id="{78FDD8EB-B1AA-2ACA-2330-B70596E21B97}" v="4" dt="2025-05-22T04:29:29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6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0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64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17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413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29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64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83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4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7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1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9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7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8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25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9125" y="415829"/>
            <a:ext cx="6620968" cy="3329581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Train Ticket Reservation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8223" y="4118618"/>
            <a:ext cx="6620968" cy="1664791"/>
          </a:xfrm>
        </p:spPr>
        <p:txBody>
          <a:bodyPr>
            <a:noAutofit/>
          </a:bodyPr>
          <a:lstStyle/>
          <a:p>
            <a:pPr algn="r"/>
            <a:r>
              <a:rPr sz="1050" b="1" dirty="0"/>
              <a:t>Name:</a:t>
            </a:r>
            <a:r>
              <a:rPr lang="en-US" sz="1050" b="1" dirty="0"/>
              <a:t>      	</a:t>
            </a:r>
            <a:r>
              <a:rPr sz="1050" b="1" dirty="0"/>
              <a:t> </a:t>
            </a:r>
            <a:r>
              <a:rPr lang="en-US" sz="1050" b="1" dirty="0"/>
              <a:t>Naveen </a:t>
            </a:r>
            <a:r>
              <a:rPr lang="en-US" sz="1050" b="1" dirty="0" err="1"/>
              <a:t>kumar</a:t>
            </a:r>
            <a:r>
              <a:rPr lang="en-US" sz="1050" b="1" dirty="0"/>
              <a:t> M</a:t>
            </a:r>
          </a:p>
          <a:p>
            <a:pPr algn="r"/>
            <a:r>
              <a:rPr sz="1050" b="1" dirty="0"/>
              <a:t>College Reg. No.:</a:t>
            </a:r>
            <a:r>
              <a:rPr lang="en-US" sz="1050" b="1" dirty="0"/>
              <a:t>	         620819106056</a:t>
            </a:r>
            <a:endParaRPr sz="1050" b="1" dirty="0"/>
          </a:p>
          <a:p>
            <a:pPr algn="r"/>
            <a:r>
              <a:rPr sz="1050" b="1" dirty="0"/>
              <a:t>Batch No.:</a:t>
            </a:r>
            <a:r>
              <a:rPr lang="en-US" sz="1050" b="1" dirty="0"/>
              <a:t>               </a:t>
            </a:r>
            <a:r>
              <a:rPr sz="1050" b="1" dirty="0"/>
              <a:t> </a:t>
            </a:r>
            <a:r>
              <a:rPr lang="en-US" sz="1050" b="1" dirty="0"/>
              <a:t>pgdea101</a:t>
            </a:r>
            <a:endParaRPr sz="1050" b="1" dirty="0"/>
          </a:p>
          <a:p>
            <a:pPr algn="r"/>
            <a:r>
              <a:rPr sz="1050" b="1" dirty="0"/>
              <a:t>Trainer Name:</a:t>
            </a:r>
            <a:r>
              <a:rPr lang="en-US" sz="1050" b="1" dirty="0"/>
              <a:t>         Prof sandeep</a:t>
            </a:r>
            <a:endParaRPr sz="1050" b="1" dirty="0"/>
          </a:p>
          <a:p>
            <a:r>
              <a:rPr sz="1050" b="1" dirty="0"/>
              <a:t>Software Used: </a:t>
            </a:r>
            <a:r>
              <a:rPr lang="en-US" sz="1050" b="1" dirty="0"/>
              <a:t> </a:t>
            </a:r>
            <a:r>
              <a:rPr sz="1050" b="1" dirty="0"/>
              <a:t>C Programming (VS Code)</a:t>
            </a:r>
            <a:endParaRPr sz="1050" b="1" dirty="0">
              <a:ea typeface="Calibri"/>
              <a:cs typeface="Calibri"/>
            </a:endParaRPr>
          </a:p>
          <a:p>
            <a:pPr algn="r"/>
            <a:r>
              <a:rPr sz="1050" b="1" dirty="0"/>
              <a:t>Data Structures:</a:t>
            </a:r>
            <a:r>
              <a:rPr lang="en-US" sz="1050" b="1" dirty="0"/>
              <a:t>	</a:t>
            </a:r>
            <a:r>
              <a:rPr sz="1050" b="1" dirty="0"/>
              <a:t> Struct, File Handling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en-US" b="1" dirty="0">
                <a:ea typeface="+mn-lt"/>
                <a:cs typeface="+mn-lt"/>
              </a:rPr>
              <a:t>Efficient</a:t>
            </a:r>
            <a:r>
              <a:rPr lang="en-US" dirty="0">
                <a:ea typeface="+mn-lt"/>
                <a:cs typeface="+mn-lt"/>
              </a:rPr>
              <a:t>: No fixed size limit</a:t>
            </a:r>
            <a:endParaRPr lang="en-US" dirty="0">
              <a:ea typeface="Calibri"/>
              <a:cs typeface="Calibri"/>
            </a:endParaRPr>
          </a:p>
          <a:p>
            <a:pPr>
              <a:buClr>
                <a:srgbClr val="FFFFFF"/>
              </a:buClr>
              <a:defRPr sz="1800"/>
            </a:pPr>
            <a:r>
              <a:rPr lang="en-US" b="1" dirty="0">
                <a:ea typeface="+mn-lt"/>
                <a:cs typeface="+mn-lt"/>
              </a:rPr>
              <a:t>Flexible</a:t>
            </a:r>
            <a:r>
              <a:rPr lang="en-US" dirty="0">
                <a:ea typeface="+mn-lt"/>
                <a:cs typeface="+mn-lt"/>
              </a:rPr>
              <a:t>: Can grow/shrink anytime</a:t>
            </a:r>
            <a:endParaRPr lang="en-US" dirty="0"/>
          </a:p>
          <a:p>
            <a:pPr>
              <a:buClr>
                <a:srgbClr val="FFFFFF"/>
              </a:buClr>
              <a:defRPr sz="1800"/>
            </a:pPr>
            <a:r>
              <a:rPr lang="en-US" b="1" dirty="0">
                <a:ea typeface="+mn-lt"/>
                <a:cs typeface="+mn-lt"/>
              </a:rPr>
              <a:t>Practical</a:t>
            </a:r>
            <a:r>
              <a:rPr lang="en-US" dirty="0">
                <a:ea typeface="+mn-lt"/>
                <a:cs typeface="+mn-lt"/>
              </a:rPr>
              <a:t>: Works like real reservation logic</a:t>
            </a:r>
            <a:endParaRPr lang="en-US" dirty="0"/>
          </a:p>
          <a:p>
            <a:pPr>
              <a:buClr>
                <a:srgbClr val="FFFFFF"/>
              </a:buClr>
              <a:defRPr sz="1800"/>
            </a:pPr>
            <a:r>
              <a:rPr lang="en-US" dirty="0">
                <a:ea typeface="+mn-lt"/>
                <a:cs typeface="+mn-lt"/>
              </a:rPr>
              <a:t>Good use of </a:t>
            </a:r>
            <a:r>
              <a:rPr lang="en-US" b="1" dirty="0">
                <a:ea typeface="+mn-lt"/>
                <a:cs typeface="+mn-lt"/>
              </a:rPr>
              <a:t>C programming concepts</a:t>
            </a:r>
            <a:endParaRPr lang="en-US" dirty="0"/>
          </a:p>
          <a:p>
            <a:pPr>
              <a:buClr>
                <a:srgbClr val="FFFFFF"/>
              </a:buClr>
              <a:defRPr sz="1800"/>
            </a:pP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Memory leaks during deletion</a:t>
            </a:r>
            <a:endParaRPr lang="en-US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Handling empty list errors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Debugging linked list logic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Solved by testing, using tools like </a:t>
            </a:r>
            <a:r>
              <a:rPr lang="en-US" dirty="0" err="1">
                <a:latin typeface="Consolas"/>
                <a:ea typeface="Calibri"/>
                <a:cs typeface="Calibri"/>
              </a:rPr>
              <a:t>valgrind</a:t>
            </a:r>
            <a:r>
              <a:rPr lang="en-US" dirty="0">
                <a:ea typeface="+mn-lt"/>
                <a:cs typeface="+mn-lt"/>
              </a:rPr>
              <a:t>, and step-by-step tracing</a:t>
            </a:r>
            <a:endParaRPr lang="en-US" dirty="0"/>
          </a:p>
          <a:p>
            <a:pPr>
              <a:buClr>
                <a:srgbClr val="FFFFFF"/>
              </a:buClr>
            </a:pPr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Strong grip on </a:t>
            </a:r>
            <a:r>
              <a:rPr lang="en-US" b="1" dirty="0">
                <a:ea typeface="+mn-lt"/>
                <a:cs typeface="+mn-lt"/>
              </a:rPr>
              <a:t>linked lists in C</a:t>
            </a:r>
            <a:endParaRPr lang="en-US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Better understanding of </a:t>
            </a:r>
            <a:r>
              <a:rPr lang="en-US" b="1" dirty="0">
                <a:ea typeface="+mn-lt"/>
                <a:cs typeface="+mn-lt"/>
              </a:rPr>
              <a:t>dynamic memory handling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Learned to use </a:t>
            </a:r>
            <a:r>
              <a:rPr lang="en-US" b="1" dirty="0">
                <a:ea typeface="+mn-lt"/>
                <a:cs typeface="+mn-lt"/>
              </a:rPr>
              <a:t>file I/O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Improved </a:t>
            </a:r>
            <a:r>
              <a:rPr lang="en-US" b="1" dirty="0">
                <a:ea typeface="+mn-lt"/>
                <a:cs typeface="+mn-lt"/>
              </a:rPr>
              <a:t>problem-solving &amp; debugging skills</a:t>
            </a:r>
            <a:endParaRPr lang="en-US" dirty="0"/>
          </a:p>
          <a:p>
            <a:pPr>
              <a:buClr>
                <a:srgbClr val="FFFFFF"/>
              </a:buClr>
            </a:pPr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+mn-lt"/>
                <a:cs typeface="+mn-lt"/>
              </a:rPr>
              <a:t>Login system</a:t>
            </a:r>
            <a:r>
              <a:rPr lang="en-US" dirty="0">
                <a:ea typeface="+mn-lt"/>
                <a:cs typeface="+mn-lt"/>
              </a:rPr>
              <a:t> for users</a:t>
            </a:r>
            <a:endParaRPr lang="en-US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b="1" dirty="0">
                <a:ea typeface="+mn-lt"/>
                <a:cs typeface="+mn-lt"/>
              </a:rPr>
              <a:t>GUI</a:t>
            </a:r>
            <a:r>
              <a:rPr lang="en-US" dirty="0">
                <a:ea typeface="+mn-lt"/>
                <a:cs typeface="+mn-lt"/>
              </a:rPr>
              <a:t> using tools like GTK or Python-</a:t>
            </a:r>
            <a:r>
              <a:rPr lang="en-US" dirty="0" err="1">
                <a:ea typeface="+mn-lt"/>
                <a:cs typeface="+mn-lt"/>
              </a:rPr>
              <a:t>Tkinter</a:t>
            </a:r>
            <a:endParaRPr lang="en-US" dirty="0" err="1"/>
          </a:p>
          <a:p>
            <a:pPr>
              <a:buClr>
                <a:srgbClr val="FFFFFF"/>
              </a:buClr>
            </a:pPr>
            <a:r>
              <a:rPr lang="en-US" b="1" dirty="0">
                <a:ea typeface="+mn-lt"/>
                <a:cs typeface="+mn-lt"/>
              </a:rPr>
              <a:t>Database</a:t>
            </a:r>
            <a:r>
              <a:rPr lang="en-US" dirty="0">
                <a:ea typeface="+mn-lt"/>
                <a:cs typeface="+mn-lt"/>
              </a:rPr>
              <a:t> integration (SQLite/MySQL)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Add </a:t>
            </a:r>
            <a:r>
              <a:rPr lang="en-US" b="1" dirty="0">
                <a:ea typeface="+mn-lt"/>
                <a:cs typeface="+mn-lt"/>
              </a:rPr>
              <a:t>ticket classes, waiting list, fare calculation</a:t>
            </a:r>
            <a:endParaRPr lang="en-US" dirty="0"/>
          </a:p>
          <a:p>
            <a:pPr>
              <a:buClr>
                <a:srgbClr val="FFFFFF"/>
              </a:buClr>
            </a:pPr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Conclusion &amp; 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ctr">
              <a:buClr>
                <a:srgbClr val="FFFFFF"/>
              </a:buClr>
            </a:pPr>
            <a:r>
              <a:rPr lang="en-US" sz="4800" dirty="0">
                <a:ea typeface="+mn-lt"/>
                <a:cs typeface="+mn-lt"/>
              </a:rPr>
              <a:t>Project gave hands-on experience</a:t>
            </a:r>
            <a:endParaRPr lang="en-US" dirty="0"/>
          </a:p>
          <a:p>
            <a:pPr algn="ctr">
              <a:buClr>
                <a:srgbClr val="FFFFFF"/>
              </a:buClr>
            </a:pPr>
            <a:r>
              <a:rPr lang="en-US" sz="4800" dirty="0">
                <a:ea typeface="+mn-lt"/>
                <a:cs typeface="+mn-lt"/>
              </a:rPr>
              <a:t>Strengthened understanding of core C concepts</a:t>
            </a:r>
            <a:endParaRPr lang="en-US" dirty="0"/>
          </a:p>
          <a:p>
            <a:pPr algn="ctr">
              <a:buClr>
                <a:srgbClr val="FFFFFF"/>
              </a:buClr>
            </a:pPr>
            <a:r>
              <a:rPr lang="en-US" sz="4800" dirty="0">
                <a:ea typeface="+mn-lt"/>
                <a:cs typeface="+mn-lt"/>
              </a:rPr>
              <a:t>Ready to take on bigger embedded/C-based projects</a:t>
            </a:r>
            <a:endParaRPr lang="en-US" dirty="0"/>
          </a:p>
          <a:p>
            <a:pPr algn="ctr">
              <a:buClr>
                <a:srgbClr val="FFFFFF"/>
              </a:buClr>
            </a:pPr>
            <a:endParaRPr lang="en-US" sz="4800" dirty="0">
              <a:ea typeface="+mn-lt"/>
              <a:cs typeface="+mn-lt"/>
            </a:endParaRPr>
          </a:p>
          <a:p>
            <a:pPr algn="ctr">
              <a:buClr>
                <a:srgbClr val="FFFFFF"/>
              </a:buClr>
            </a:pPr>
            <a:r>
              <a:rPr lang="en-US" sz="4800" dirty="0">
                <a:ea typeface="+mn-lt"/>
                <a:cs typeface="+mn-lt"/>
              </a:rPr>
              <a:t>Thank you!</a:t>
            </a:r>
            <a:br>
              <a:rPr lang="en-US" sz="4800" dirty="0">
                <a:ea typeface="+mn-lt"/>
                <a:cs typeface="+mn-lt"/>
              </a:rPr>
            </a:br>
            <a:r>
              <a:rPr lang="en-US" sz="4800" dirty="0">
                <a:ea typeface="+mn-lt"/>
                <a:cs typeface="+mn-lt"/>
              </a:rPr>
              <a:t> </a:t>
            </a:r>
            <a:r>
              <a:rPr lang="en-US" sz="4800" b="1" dirty="0">
                <a:ea typeface="+mn-lt"/>
                <a:cs typeface="+mn-lt"/>
              </a:rPr>
              <a:t>Any questions?</a:t>
            </a:r>
            <a:r>
              <a:rPr lang="en-US" sz="4800" dirty="0">
                <a:ea typeface="+mn-lt"/>
                <a:cs typeface="+mn-lt"/>
              </a:rPr>
              <a:t> 🙋</a:t>
            </a:r>
            <a:endParaRPr lang="en-US" dirty="0"/>
          </a:p>
          <a:p>
            <a:pPr marL="0" indent="0" algn="ctr">
              <a:buNone/>
            </a:pPr>
            <a:endParaRPr lang="en-US" sz="4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130276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Project simulates a </a:t>
            </a:r>
            <a:r>
              <a:rPr lang="en-US" b="1" dirty="0">
                <a:ea typeface="+mn-lt"/>
                <a:cs typeface="+mn-lt"/>
              </a:rPr>
              <a:t>train ticket booking system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Implemented in </a:t>
            </a:r>
            <a:r>
              <a:rPr lang="en-US" b="1" dirty="0">
                <a:ea typeface="+mn-lt"/>
                <a:cs typeface="+mn-lt"/>
              </a:rPr>
              <a:t>C</a:t>
            </a:r>
            <a:r>
              <a:rPr lang="en-US" dirty="0">
                <a:ea typeface="+mn-lt"/>
                <a:cs typeface="+mn-lt"/>
              </a:rPr>
              <a:t> using </a:t>
            </a:r>
            <a:r>
              <a:rPr lang="en-US" b="1" dirty="0">
                <a:ea typeface="+mn-lt"/>
                <a:cs typeface="+mn-lt"/>
              </a:rPr>
              <a:t>linked list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Covers basic features: booking, cancellation, etc.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Focus on </a:t>
            </a:r>
            <a:r>
              <a:rPr lang="en-US" b="1" dirty="0">
                <a:ea typeface="+mn-lt"/>
                <a:cs typeface="+mn-lt"/>
              </a:rPr>
              <a:t>dynamic memory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modular programming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b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Develop a working </a:t>
            </a:r>
            <a:r>
              <a:rPr lang="en-US" b="1" dirty="0">
                <a:ea typeface="+mn-lt"/>
                <a:cs typeface="+mn-lt"/>
              </a:rPr>
              <a:t>ticket reservation system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Apply </a:t>
            </a:r>
            <a:r>
              <a:rPr lang="en-US" b="1" dirty="0">
                <a:ea typeface="+mn-lt"/>
                <a:cs typeface="+mn-lt"/>
              </a:rPr>
              <a:t>linked list</a:t>
            </a:r>
            <a:r>
              <a:rPr lang="en-US" dirty="0">
                <a:ea typeface="+mn-lt"/>
                <a:cs typeface="+mn-lt"/>
              </a:rPr>
              <a:t> for dynamic data handling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Implement basic features like:</a:t>
            </a:r>
          </a:p>
          <a:p>
            <a:pPr lvl="1">
              <a:buClr>
                <a:srgbClr val="FFFFFF"/>
              </a:buClr>
            </a:pPr>
            <a:r>
              <a:rPr lang="en-US" sz="1800" dirty="0">
                <a:ea typeface="+mn-lt"/>
                <a:cs typeface="+mn-lt"/>
              </a:rPr>
              <a:t>View trains</a:t>
            </a:r>
          </a:p>
          <a:p>
            <a:pPr lvl="1">
              <a:buClr>
                <a:srgbClr val="FFFFFF"/>
              </a:buClr>
            </a:pPr>
            <a:r>
              <a:rPr lang="en-US" sz="1800" dirty="0">
                <a:ea typeface="+mn-lt"/>
                <a:cs typeface="+mn-lt"/>
              </a:rPr>
              <a:t>Book/cancel tickets</a:t>
            </a:r>
          </a:p>
          <a:p>
            <a:pPr lvl="1">
              <a:buClr>
                <a:srgbClr val="FFFFFF"/>
              </a:buClr>
            </a:pPr>
            <a:r>
              <a:rPr lang="en-US" sz="1800" dirty="0">
                <a:ea typeface="+mn-lt"/>
                <a:cs typeface="+mn-lt"/>
              </a:rPr>
              <a:t>Show bookings</a:t>
            </a:r>
          </a:p>
          <a:p>
            <a:pPr>
              <a:buClr>
                <a:srgbClr val="FFFFFF"/>
              </a:buClr>
            </a:pPr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- View Trains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Shows available trains to user</a:t>
            </a:r>
            <a:endParaRPr lang="en-US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Stored statically in program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Function: </a:t>
            </a:r>
            <a:r>
              <a:rPr lang="en-US" dirty="0">
                <a:latin typeface="Consolas"/>
                <a:ea typeface="Calibri"/>
                <a:cs typeface="Calibri"/>
              </a:rPr>
              <a:t>void </a:t>
            </a:r>
            <a:r>
              <a:rPr lang="en-US" dirty="0" err="1">
                <a:latin typeface="Consolas"/>
                <a:ea typeface="Calibri"/>
                <a:cs typeface="Calibri"/>
              </a:rPr>
              <a:t>viewTrains</a:t>
            </a:r>
            <a:r>
              <a:rPr lang="en-US" dirty="0">
                <a:latin typeface="Consolas"/>
                <a:ea typeface="Calibri"/>
                <a:cs typeface="Calibri"/>
              </a:rPr>
              <a:t>()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Displays train number, name, source, destination</a:t>
            </a:r>
            <a:endParaRPr lang="en-US" dirty="0"/>
          </a:p>
          <a:p>
            <a:pPr>
              <a:buClr>
                <a:srgbClr val="FFFFFF"/>
              </a:buClr>
            </a:pPr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- Book Ticket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ask </a:t>
            </a:r>
            <a:r>
              <a:rPr lang="en-US" dirty="0">
                <a:ea typeface="+mn-lt"/>
                <a:cs typeface="+mn-lt"/>
              </a:rPr>
              <a:t>user input: name, age, train number</a:t>
            </a:r>
            <a:endParaRPr lang="en-US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Allocates memory using </a:t>
            </a:r>
            <a:r>
              <a:rPr lang="en-US" dirty="0">
                <a:latin typeface="Consolas"/>
                <a:ea typeface="Calibri"/>
                <a:cs typeface="Calibri"/>
              </a:rPr>
              <a:t>malloc()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Adds node to end of linked list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Function: </a:t>
            </a:r>
            <a:r>
              <a:rPr lang="en-US" dirty="0">
                <a:latin typeface="Consolas"/>
                <a:ea typeface="Calibri"/>
                <a:cs typeface="Calibri"/>
              </a:rPr>
              <a:t>void </a:t>
            </a:r>
            <a:r>
              <a:rPr lang="en-US" dirty="0" err="1">
                <a:latin typeface="Consolas"/>
                <a:ea typeface="Calibri"/>
                <a:cs typeface="Calibri"/>
              </a:rPr>
              <a:t>bookTicket</a:t>
            </a:r>
            <a:r>
              <a:rPr lang="en-US" dirty="0">
                <a:latin typeface="Consolas"/>
                <a:ea typeface="Calibri"/>
                <a:cs typeface="Calibri"/>
              </a:rPr>
              <a:t>()</a:t>
            </a:r>
            <a:endParaRPr lang="en-US" dirty="0"/>
          </a:p>
          <a:p>
            <a:pPr>
              <a:buClr>
                <a:srgbClr val="FFFFFF"/>
              </a:buClr>
            </a:pPr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Function - Display Bookings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Shows all passenger bookings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Traverses the linked list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Prints all fields: name, age, train, seat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Function: </a:t>
            </a:r>
            <a:r>
              <a:rPr lang="en-US" dirty="0">
                <a:latin typeface="Consolas"/>
              </a:rPr>
              <a:t>void </a:t>
            </a:r>
            <a:r>
              <a:rPr lang="en-US" dirty="0" err="1">
                <a:latin typeface="Consolas"/>
              </a:rPr>
              <a:t>displayBookings</a:t>
            </a:r>
            <a:r>
              <a:rPr lang="en-US" dirty="0">
                <a:latin typeface="Consolas"/>
              </a:rPr>
              <a:t>()</a:t>
            </a:r>
            <a:endParaRPr lang="en-US" dirty="0"/>
          </a:p>
          <a:p>
            <a:pPr>
              <a:buClr>
                <a:srgbClr val="FFFFFF"/>
              </a:buClr>
            </a:pPr>
            <a:endParaRPr dirty="0">
              <a:ea typeface="Calibri"/>
              <a:cs typeface="Calibri"/>
            </a:endParaRPr>
          </a:p>
          <a:p>
            <a:pPr>
              <a:defRPr sz="1800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- Cancel Ticket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en-US" dirty="0">
                <a:ea typeface="+mn-lt"/>
                <a:cs typeface="+mn-lt"/>
              </a:rPr>
              <a:t>Input: name or ticket number</a:t>
            </a:r>
            <a:endParaRPr lang="en-US" dirty="0" err="1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  <a:defRPr sz="1800"/>
            </a:pPr>
            <a:r>
              <a:rPr lang="en-US">
                <a:ea typeface="+mn-lt"/>
                <a:cs typeface="+mn-lt"/>
              </a:rPr>
              <a:t>Searches and deletes node</a:t>
            </a:r>
            <a:endParaRPr lang="en-US"/>
          </a:p>
          <a:p>
            <a:pPr>
              <a:buClr>
                <a:srgbClr val="FFFFFF"/>
              </a:buClr>
              <a:defRPr sz="1800"/>
            </a:pPr>
            <a:r>
              <a:rPr lang="en-US">
                <a:ea typeface="+mn-lt"/>
                <a:cs typeface="+mn-lt"/>
              </a:rPr>
              <a:t>Frees memory with </a:t>
            </a:r>
            <a:r>
              <a:rPr lang="en-US">
                <a:latin typeface="Consolas"/>
              </a:rPr>
              <a:t>free()</a:t>
            </a:r>
            <a:endParaRPr lang="en-US"/>
          </a:p>
          <a:p>
            <a:pPr>
              <a:buClr>
                <a:srgbClr val="FFFFFF"/>
              </a:buClr>
              <a:defRPr sz="1800"/>
            </a:pPr>
            <a:r>
              <a:rPr lang="en-US" dirty="0">
                <a:ea typeface="+mn-lt"/>
                <a:cs typeface="+mn-lt"/>
              </a:rPr>
              <a:t>Function: </a:t>
            </a:r>
            <a:r>
              <a:rPr lang="en-US" dirty="0">
                <a:latin typeface="Consolas"/>
              </a:rPr>
              <a:t>void </a:t>
            </a:r>
            <a:r>
              <a:rPr lang="en-US" dirty="0" err="1">
                <a:latin typeface="Consolas"/>
              </a:rPr>
              <a:t>cancelTicket</a:t>
            </a:r>
            <a:r>
              <a:rPr lang="en-US" dirty="0">
                <a:latin typeface="Consolas"/>
              </a:rPr>
              <a:t>()</a:t>
            </a:r>
            <a:endParaRPr lang="en-US" dirty="0"/>
          </a:p>
          <a:p>
            <a:pPr>
              <a:buClr>
                <a:srgbClr val="FFFFFF"/>
              </a:buClr>
              <a:defRPr sz="1800"/>
            </a:pP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- File Handling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Saves and reads bookings from file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Prevents data loss when program ends</a:t>
            </a:r>
            <a:endParaRPr dirty="0"/>
          </a:p>
          <a:p>
            <a:pPr>
              <a:buClr>
                <a:srgbClr val="FFFFFF"/>
              </a:buClr>
              <a:defRPr sz="1800"/>
            </a:pPr>
            <a:r>
              <a:rPr lang="en-US" dirty="0">
                <a:ea typeface="+mn-lt"/>
                <a:cs typeface="+mn-lt"/>
              </a:rPr>
              <a:t>Uses </a:t>
            </a:r>
            <a:r>
              <a:rPr lang="en-US" dirty="0" err="1">
                <a:latin typeface="Consolas"/>
              </a:rPr>
              <a:t>fopen</a:t>
            </a:r>
            <a:r>
              <a:rPr lang="en-US" dirty="0">
                <a:latin typeface="Consolas"/>
              </a:rPr>
              <a:t>()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latin typeface="Consolas"/>
              </a:rPr>
              <a:t>fread</a:t>
            </a:r>
            <a:r>
              <a:rPr lang="en-US" dirty="0">
                <a:latin typeface="Consolas"/>
              </a:rPr>
              <a:t>()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latin typeface="Consolas"/>
              </a:rPr>
              <a:t>fwrite</a:t>
            </a:r>
            <a:r>
              <a:rPr lang="en-US" dirty="0">
                <a:latin typeface="Consolas"/>
              </a:rPr>
              <a:t>()</a:t>
            </a:r>
          </a:p>
          <a:p>
            <a:pPr>
              <a:buClr>
                <a:srgbClr val="FFFFFF"/>
              </a:buClr>
              <a:defRPr sz="1800"/>
            </a:pPr>
            <a:r>
              <a:rPr lang="en-US" dirty="0">
                <a:ea typeface="+mn-lt"/>
                <a:cs typeface="+mn-lt"/>
              </a:rPr>
              <a:t>File: </a:t>
            </a:r>
            <a:r>
              <a:rPr lang="en-US" dirty="0">
                <a:latin typeface="Consolas"/>
              </a:rPr>
              <a:t>bookings.txt</a:t>
            </a:r>
            <a:r>
              <a:rPr lang="en-US" dirty="0">
                <a:ea typeface="+mn-lt"/>
                <a:cs typeface="+mn-lt"/>
              </a:rPr>
              <a:t> or similar</a:t>
            </a:r>
            <a:endParaRPr dirty="0"/>
          </a:p>
          <a:p>
            <a:pPr>
              <a:buClr>
                <a:srgbClr val="FFFFFF"/>
              </a:buClr>
              <a:defRPr sz="1800"/>
            </a:pP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Linked List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sz="1800"/>
            </a:pPr>
            <a:r>
              <a:rPr lang="en-US" dirty="0">
                <a:ea typeface="+mn-lt"/>
                <a:cs typeface="+mn-lt"/>
              </a:rPr>
              <a:t>struct Ticket {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  <a:defRPr sz="1800"/>
            </a:pPr>
            <a:r>
              <a:rPr lang="en-US" dirty="0">
                <a:ea typeface="+mn-lt"/>
                <a:cs typeface="+mn-lt"/>
              </a:rPr>
              <a:t>   char name[50];</a:t>
            </a:r>
            <a:endParaRPr lang="en-US" dirty="0"/>
          </a:p>
          <a:p>
            <a:pPr>
              <a:buClr>
                <a:srgbClr val="FFFFFF"/>
              </a:buClr>
              <a:defRPr sz="1800"/>
            </a:pPr>
            <a:r>
              <a:rPr lang="en-US" dirty="0">
                <a:ea typeface="+mn-lt"/>
                <a:cs typeface="+mn-lt"/>
              </a:rPr>
              <a:t>   int age;</a:t>
            </a:r>
            <a:endParaRPr lang="en-US" dirty="0"/>
          </a:p>
          <a:p>
            <a:pPr>
              <a:buClr>
                <a:srgbClr val="FFFFFF"/>
              </a:buClr>
              <a:defRPr sz="1800"/>
            </a:pPr>
            <a:r>
              <a:rPr lang="en-US" dirty="0">
                <a:ea typeface="+mn-lt"/>
                <a:cs typeface="+mn-lt"/>
              </a:rPr>
              <a:t>   int </a:t>
            </a:r>
            <a:r>
              <a:rPr lang="en-US" dirty="0" err="1">
                <a:ea typeface="+mn-lt"/>
                <a:cs typeface="+mn-lt"/>
              </a:rPr>
              <a:t>trainNo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/>
          </a:p>
          <a:p>
            <a:pPr>
              <a:buClr>
                <a:srgbClr val="FFFFFF"/>
              </a:buClr>
              <a:defRPr sz="1800"/>
            </a:pPr>
            <a:r>
              <a:rPr lang="en-US" dirty="0">
                <a:ea typeface="+mn-lt"/>
                <a:cs typeface="+mn-lt"/>
              </a:rPr>
              <a:t>   struct Ticket *next;</a:t>
            </a:r>
            <a:endParaRPr lang="en-US" dirty="0"/>
          </a:p>
          <a:p>
            <a:pPr>
              <a:buClr>
                <a:srgbClr val="FFFFFF"/>
              </a:buClr>
              <a:defRPr sz="1800"/>
            </a:pPr>
            <a:r>
              <a:rPr lang="en-US" dirty="0">
                <a:ea typeface="+mn-lt"/>
                <a:cs typeface="+mn-lt"/>
              </a:rPr>
              <a:t>};</a:t>
            </a:r>
            <a:endParaRPr lang="en-US" dirty="0"/>
          </a:p>
          <a:p>
            <a:pPr>
              <a:buClr>
                <a:srgbClr val="FFFFFF"/>
              </a:buClr>
              <a:defRPr sz="1800"/>
            </a:pPr>
            <a:r>
              <a:rPr lang="en-US" dirty="0">
                <a:ea typeface="+mn-lt"/>
                <a:cs typeface="+mn-lt"/>
              </a:rPr>
              <a:t>Dynamic memory</a:t>
            </a:r>
            <a:endParaRPr lang="en-US" dirty="0">
              <a:ea typeface="Calibri"/>
              <a:cs typeface="Calibri"/>
            </a:endParaRPr>
          </a:p>
          <a:p>
            <a:pPr>
              <a:buClr>
                <a:srgbClr val="FFFFFF"/>
              </a:buClr>
              <a:defRPr sz="1800"/>
            </a:pPr>
            <a:r>
              <a:rPr lang="en-US" dirty="0">
                <a:ea typeface="+mn-lt"/>
                <a:cs typeface="+mn-lt"/>
              </a:rPr>
              <a:t>Allows adding/removing anytime</a:t>
            </a:r>
            <a:endParaRPr lang="en-US" dirty="0"/>
          </a:p>
          <a:p>
            <a:pPr>
              <a:buClr>
                <a:srgbClr val="FFFFFF"/>
              </a:buClr>
              <a:defRPr sz="1800"/>
            </a:pPr>
            <a:r>
              <a:rPr lang="en-US" dirty="0">
                <a:ea typeface="+mn-lt"/>
                <a:cs typeface="+mn-lt"/>
              </a:rPr>
              <a:t>Efficient memory usage</a:t>
            </a:r>
            <a:endParaRPr lang="en-US" dirty="0"/>
          </a:p>
          <a:p>
            <a:pPr>
              <a:buClr>
                <a:srgbClr val="FFFFFF"/>
              </a:buClr>
              <a:defRPr sz="1800"/>
            </a:pPr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423</Words>
  <Application>Microsoft Office PowerPoint</Application>
  <PresentationFormat>On-screen Show (4:3)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Celestial</vt:lpstr>
      <vt:lpstr>Train Ticket Reservation System</vt:lpstr>
      <vt:lpstr>Introduction</vt:lpstr>
      <vt:lpstr>Objective</vt:lpstr>
      <vt:lpstr>Function - View Trains  </vt:lpstr>
      <vt:lpstr>Function - Book Ticket  </vt:lpstr>
      <vt:lpstr>Function - Display Bookings</vt:lpstr>
      <vt:lpstr>Function - Cancel Ticket  </vt:lpstr>
      <vt:lpstr>Function - File Handling  </vt:lpstr>
      <vt:lpstr>Linked List Structure</vt:lpstr>
      <vt:lpstr>Advantages</vt:lpstr>
      <vt:lpstr>Challenges Faced</vt:lpstr>
      <vt:lpstr>Learning Outcomes</vt:lpstr>
      <vt:lpstr>Future Enhancements</vt:lpstr>
      <vt:lpstr>Conclusion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ABHISHEK N</dc:creator>
  <cp:keywords/>
  <dc:description>generated using python-pptx</dc:description>
  <cp:lastModifiedBy>Sivabalan M</cp:lastModifiedBy>
  <cp:revision>91</cp:revision>
  <dcterms:created xsi:type="dcterms:W3CDTF">2013-01-27T09:14:16Z</dcterms:created>
  <dcterms:modified xsi:type="dcterms:W3CDTF">2025-05-28T05:28:49Z</dcterms:modified>
  <cp:category/>
</cp:coreProperties>
</file>