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M</a:t>
            </a:r>
            <a:r>
              <a:rPr dirty="0" sz="2400" lang="en-US" smtClean="0"/>
              <a:t>.</a:t>
            </a:r>
            <a:r>
              <a:rPr dirty="0" sz="2400" lang="en-US" smtClean="0"/>
              <a:t> 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V</a:t>
            </a:r>
            <a:r>
              <a:rPr dirty="0" sz="2400" lang="en-US" smtClean="0"/>
              <a:t>E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2</a:t>
            </a:r>
            <a:r>
              <a:rPr sz="2400" lang="en-US" smtClean="0"/>
              <a:t>8</a:t>
            </a:r>
            <a:r>
              <a:rPr sz="2400" lang="en-US" smtClean="0"/>
              <a:t>4</a:t>
            </a:r>
            <a:r>
              <a:rPr sz="2400" lang="en-US" smtClean="0"/>
              <a:t>(</a:t>
            </a:r>
            <a:r>
              <a:rPr sz="2400" lang="en-US" smtClean="0"/>
              <a:t>EF78FA4D51308BBB35C4440546F31671</a:t>
            </a:r>
            <a:r>
              <a:rPr dirty="0" sz="2400" lang="en-US" smtClean="0"/>
              <a:t>D</a:t>
            </a:r>
            <a:r>
              <a:rPr dirty="0" sz="2400" lang="en-US" smtClean="0"/>
              <a:t>)</a:t>
            </a:r>
            <a:r>
              <a:rPr dirty="0" sz="2400" lang="en-US" smtClean="0"/>
              <a:t>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54000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2024-09-19T06:58:08Z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f5dd19bad8ff42309847a5250137b7fe</vt:lpwstr>
  </property>
</Properties>
</file>