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14/06/2022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14/06/2022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1"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339274866"/>
              </p:ext>
            </p:extLst>
          </p:nvPr>
        </p:nvGraphicFramePr>
        <p:xfrm>
          <a:off x="9229725" y="1214756"/>
          <a:ext cx="2962275" cy="5120478"/>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u="none" strike="noStrike" kern="1200" cap="none" spc="0" normalizeH="0" baseline="0" noProof="0" dirty="0">
                        <a:ln>
                          <a:noFill/>
                        </a:ln>
                        <a:effectLst/>
                        <a:uLnTx/>
                        <a:uFillTx/>
                      </a:endParaRPr>
                    </a:p>
                  </a:txBody>
                  <a:tcPr/>
                </a:tc>
                <a:extLst>
                  <a:ext uri="{0D108BD9-81ED-4DB2-BD59-A6C34878D82A}">
                    <a16:rowId xmlns:a16="http://schemas.microsoft.com/office/drawing/2014/main" val="10000"/>
                  </a:ext>
                </a:extLst>
              </a:tr>
              <a:tr h="316369">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C#Basics,OOPS,Generics,Collections,</a:t>
                      </a:r>
                    </a:p>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Array,Loops,LINQ</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316369">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ADO.NET,ASP.NET with MVC5 and WEB API,Entity Framework</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22145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MySQL</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37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Visual Studio Code</a:t>
                      </a: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2"/>
                  </a:ext>
                </a:extLst>
              </a:tr>
              <a:tr h="348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solidFill>
                            <a:schemeClr val="tx1"/>
                          </a:solidFill>
                        </a:rPr>
                        <a:t> Peer learning</a:t>
                      </a: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3"/>
                  </a:ext>
                </a:extLst>
              </a:tr>
              <a:tr h="4270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Python</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Intermediate</a:t>
                      </a:r>
                    </a:p>
                  </a:txBody>
                  <a:tcPr/>
                </a:tc>
                <a:extLst>
                  <a:ext uri="{0D108BD9-81ED-4DB2-BD59-A6C34878D82A}">
                    <a16:rowId xmlns:a16="http://schemas.microsoft.com/office/drawing/2014/main" val="10004"/>
                  </a:ext>
                </a:extLst>
              </a:tr>
              <a:tr h="4270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Machine Learning</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a:t>
                      </a:r>
                    </a:p>
                  </a:txBody>
                  <a:tcPr/>
                </a:tc>
                <a:extLst>
                  <a:ext uri="{0D108BD9-81ED-4DB2-BD59-A6C34878D82A}">
                    <a16:rowId xmlns:a16="http://schemas.microsoft.com/office/drawing/2014/main" val="10005"/>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5746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8533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8832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59185" y="2912634"/>
            <a:ext cx="4008437" cy="2185987"/>
          </a:xfrm>
        </p:spPr>
        <p:txBody>
          <a:bodyPr/>
          <a:lstStyle/>
          <a:p>
            <a:pPr eaLnBrk="1" hangingPunct="1">
              <a:lnSpc>
                <a:spcPct val="114000"/>
              </a:lnSpc>
            </a:pPr>
            <a:endParaRPr lang="en-IN" altLang="en-US" dirty="0"/>
          </a:p>
          <a:p>
            <a:pPr eaLnBrk="1" hangingPunct="1">
              <a:lnSpc>
                <a:spcPct val="114000"/>
              </a:lnSpc>
            </a:pPr>
            <a:r>
              <a:rPr lang="en-US" altLang="nl-NL" b="1" dirty="0"/>
              <a:t>Created a Online Shopping Cart Application With MySQL</a:t>
            </a:r>
          </a:p>
          <a:p>
            <a:pPr eaLnBrk="1" hangingPunct="1">
              <a:lnSpc>
                <a:spcPct val="114000"/>
              </a:lnSpc>
            </a:pPr>
            <a:r>
              <a:rPr lang="en-US" altLang="nl-NL" b="1" dirty="0"/>
              <a:t>Backend and WebAPI Core as middleware and Angular</a:t>
            </a:r>
          </a:p>
          <a:p>
            <a:pPr eaLnBrk="1" hangingPunct="1">
              <a:lnSpc>
                <a:spcPct val="114000"/>
              </a:lnSpc>
            </a:pPr>
            <a:r>
              <a:rPr lang="en-US" altLang="nl-NL" b="1" dirty="0"/>
              <a:t> as frontend Used HTML, CSS and TypeScript for the</a:t>
            </a:r>
          </a:p>
          <a:p>
            <a:pPr eaLnBrk="1" hangingPunct="1">
              <a:lnSpc>
                <a:spcPct val="114000"/>
              </a:lnSpc>
            </a:pPr>
            <a:r>
              <a:rPr lang="en-US" altLang="nl-NL" b="1" dirty="0"/>
              <a:t> deigning.</a:t>
            </a:r>
          </a:p>
          <a:p>
            <a:pPr eaLnBrk="1" hangingPunct="1">
              <a:lnSpc>
                <a:spcPct val="114000"/>
              </a:lnSpc>
            </a:pPr>
            <a:r>
              <a:rPr lang="en-US" altLang="nl-NL" b="1" dirty="0"/>
              <a:t>Check Out the full Project With Code On My GitHub.</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b="1" i="0" u="none" strike="noStrike" dirty="0">
                <a:solidFill>
                  <a:srgbClr val="000000"/>
                </a:solidFill>
                <a:effectLst/>
                <a:latin typeface="Verdana" panose="020B0604030504040204" pitchFamily="34" charset="0"/>
              </a:rPr>
              <a:t>GitHub Link : </a:t>
            </a:r>
            <a:r>
              <a:rPr lang="en-IN" i="0" u="none" strike="noStrike" dirty="0">
                <a:solidFill>
                  <a:srgbClr val="000000"/>
                </a:solidFill>
                <a:effectLst/>
                <a:latin typeface="Verdana" panose="020B0604030504040204" pitchFamily="34" charset="0"/>
              </a:rPr>
              <a:t>https://github.com/Naveenmale</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Bengaluru</a:t>
            </a:r>
          </a:p>
          <a:p>
            <a:pPr eaLnBrk="1" hangingPunct="1"/>
            <a:endParaRPr lang="nl-NL" altLang="nl-NL" dirty="0"/>
          </a:p>
        </p:txBody>
      </p:sp>
      <p:sp>
        <p:nvSpPr>
          <p:cNvPr id="7173" name="Text Placeholder 24"/>
          <p:cNvSpPr>
            <a:spLocks noGrp="1"/>
          </p:cNvSpPr>
          <p:nvPr>
            <p:ph type="body" sz="quarter" idx="47"/>
          </p:nvPr>
        </p:nvSpPr>
        <p:spPr>
          <a:xfrm>
            <a:off x="3299244" y="1522087"/>
            <a:ext cx="2436076" cy="339971"/>
          </a:xfrm>
        </p:spPr>
        <p:txBody>
          <a:bodyPr/>
          <a:lstStyle/>
          <a:p>
            <a:pPr eaLnBrk="1" hangingPunct="1"/>
            <a:r>
              <a:rPr lang="en-US" altLang="nl-NL" dirty="0">
                <a:solidFill>
                  <a:schemeClr val="accent2">
                    <a:lumMod val="60000"/>
                    <a:lumOff val="40000"/>
                  </a:schemeClr>
                </a:solidFill>
              </a:rPr>
              <a:t>Naveen-kumar-reddy.male@capgemini.com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7338932963</a:t>
            </a:r>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 training on dotNet</a:t>
            </a:r>
          </a:p>
          <a:p>
            <a:r>
              <a:rPr lang="en-US" sz="1100" b="1" dirty="0"/>
              <a:t>. Git and GitHub </a:t>
            </a:r>
            <a:endParaRPr lang="en-US" b="1" dirty="0"/>
          </a:p>
          <a:p>
            <a:pPr marL="171450" indent="-171450">
              <a:buFont typeface="Arial" panose="020B0604020202020204" pitchFamily="34" charset="0"/>
              <a:buChar char="•"/>
            </a:pPr>
            <a:r>
              <a:rPr lang="en-US" b="1" dirty="0"/>
              <a:t>SQL and RDBMS</a:t>
            </a:r>
          </a:p>
          <a:p>
            <a:pPr marL="171450" indent="-171450">
              <a:buFont typeface="Arial" panose="020B0604020202020204" pitchFamily="34" charset="0"/>
              <a:buChar char="•"/>
            </a:pPr>
            <a:r>
              <a:rPr lang="en-US" b="1" dirty="0"/>
              <a:t>C# Intermediate</a:t>
            </a:r>
          </a:p>
          <a:p>
            <a:pPr marL="171450" indent="-171450">
              <a:buFont typeface="Arial" panose="020B0604020202020204" pitchFamily="34" charset="0"/>
              <a:buChar char="•"/>
            </a:pPr>
            <a:r>
              <a:rPr lang="en-US" b="1" dirty="0"/>
              <a:t>ADO.net, Entity framework, LINQ.</a:t>
            </a:r>
          </a:p>
          <a:p>
            <a:pPr marL="171450" indent="-171450">
              <a:buFont typeface="Arial" panose="020B0604020202020204" pitchFamily="34" charset="0"/>
              <a:buChar char="•"/>
            </a:pPr>
            <a:r>
              <a:rPr lang="en-US" b="1" dirty="0"/>
              <a:t>ASP dotNet Core Web App(MVC)</a:t>
            </a:r>
          </a:p>
          <a:p>
            <a:pPr marL="171450" indent="-171450">
              <a:buFont typeface="Arial" panose="020B0604020202020204" pitchFamily="34" charset="0"/>
              <a:buChar char="•"/>
            </a:pPr>
            <a:r>
              <a:rPr lang="en-US" b="1" dirty="0"/>
              <a:t>Asp dotNet Core Web API</a:t>
            </a:r>
          </a:p>
          <a:p>
            <a:pPr marL="171450" indent="-171450">
              <a:buFont typeface="Arial" panose="020B0604020202020204" pitchFamily="34" charset="0"/>
              <a:buChar char="•"/>
            </a:pPr>
            <a:r>
              <a:rPr lang="en-US" b="1" dirty="0"/>
              <a:t>HTML, CSS , JavaScript , Typescript</a:t>
            </a:r>
          </a:p>
          <a:p>
            <a:pPr marL="171450" indent="-171450">
              <a:buFont typeface="Arial" panose="020B0604020202020204" pitchFamily="34" charset="0"/>
              <a:buChar char="•"/>
            </a:pPr>
            <a:r>
              <a:rPr lang="en-US" b="1" dirty="0"/>
              <a:t>Angular</a:t>
            </a:r>
          </a:p>
          <a:p>
            <a:pPr marL="171450" indent="-171450">
              <a:buFont typeface="Arial" panose="020B0604020202020204" pitchFamily="34" charset="0"/>
              <a:buChar char="•"/>
            </a:pPr>
            <a:r>
              <a:rPr lang="en-US" b="1" dirty="0"/>
              <a:t>Ongoing training on Azure</a:t>
            </a:r>
          </a:p>
          <a:p>
            <a:endParaRPr lang="en-US" b="1" dirty="0"/>
          </a:p>
          <a:p>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Naveen Kumar Reddy Male</a:t>
            </a:r>
          </a:p>
        </p:txBody>
      </p:sp>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:2016 - 20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4" name="Picture Placeholder 3">
            <a:extLst>
              <a:ext uri="{FF2B5EF4-FFF2-40B4-BE49-F238E27FC236}">
                <a16:creationId xmlns:a16="http://schemas.microsoft.com/office/drawing/2014/main" id="{A5F7C54F-DC4D-42F8-AFEC-9599E2B1425F}"/>
              </a:ext>
            </a:extLst>
          </p:cNvPr>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t="12701" b="12701"/>
          <a:stretch/>
        </p:blipFill>
        <p:spPr>
          <a:xfrm>
            <a:off x="358529" y="257955"/>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440</TotalTime>
  <Words>196</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Male, Naveen Kumar Reddy</cp:lastModifiedBy>
  <cp:revision>123</cp:revision>
  <dcterms:created xsi:type="dcterms:W3CDTF">2020-09-22T06:24:00Z</dcterms:created>
  <dcterms:modified xsi:type="dcterms:W3CDTF">2022-06-14T05:30:11Z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