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21F24-3939-9040-EA64-755C220F1CD8}" v="2" dt="2022-06-10T09:25:01.663"/>
    <p1510:client id="{7763CFF3-D2B6-9814-F5AF-CF1693C4E0EC}" v="17" dt="2022-06-10T09:20:21.220"/>
    <p1510:client id="{EAB51B40-7529-9266-9D9C-F4E4427A8F9C}" v="91" dt="2022-08-24T08:57:32.90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39274866"/>
              </p:ext>
            </p:extLst>
          </p:nvPr>
        </p:nvGraphicFramePr>
        <p:xfrm>
          <a:off x="9229725" y="1214756"/>
          <a:ext cx="2962275" cy="512047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00" b="0" u="none" strike="noStrike" kern="1200" cap="none" spc="0" normalizeH="0" baseline="0" noProof="0" dirty="0">
                        <a:ln>
                          <a:noFill/>
                        </a:ln>
                        <a:effectLst/>
                        <a:uLnTx/>
                        <a:uFillTx/>
                      </a:endParaRPr>
                    </a:p>
                  </a:txBody>
                  <a:tcPr/>
                </a:tc>
                <a:extLst>
                  <a:ext uri="{0D108BD9-81ED-4DB2-BD59-A6C34878D82A}">
                    <a16:rowId xmlns:a16="http://schemas.microsoft.com/office/drawing/2014/main" val="10000"/>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C#Basics,OOPS,Generics,Collections,</a:t>
                      </a:r>
                    </a:p>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Array,Loops,LINQ</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316369">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a:ln>
                            <a:noFill/>
                          </a:ln>
                          <a:solidFill>
                            <a:prstClr val="black"/>
                          </a:solidFill>
                          <a:effectLst/>
                          <a:uLnTx/>
                          <a:uFillTx/>
                          <a:latin typeface="Verdana" panose="020B0604030504040204" pitchFamily="34" charset="0"/>
                          <a:ea typeface="+mn-ea"/>
                          <a:cs typeface="+mn-cs"/>
                        </a:rPr>
                        <a:t>ADO.NET,ASP.NET with MVC5 and WEB API,Entity Framework</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22145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378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2"/>
                  </a:ext>
                </a:extLst>
              </a:tr>
              <a:tr h="3480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solidFill>
                            <a:schemeClr val="tx1"/>
                          </a:solidFill>
                        </a:rPr>
                        <a:t> Peer learning</a:t>
                      </a: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Python</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Intermediate</a:t>
                      </a:r>
                    </a:p>
                  </a:txBody>
                  <a:tcPr/>
                </a:tc>
                <a:extLst>
                  <a:ext uri="{0D108BD9-81ED-4DB2-BD59-A6C34878D82A}">
                    <a16:rowId xmlns:a16="http://schemas.microsoft.com/office/drawing/2014/main" val="10004"/>
                  </a:ext>
                </a:extLst>
              </a:tr>
              <a:tr h="42709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Machine Learning</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a:t>
                      </a:r>
                    </a:p>
                  </a:txBody>
                  <a:tcPr/>
                </a:tc>
                <a:extLst>
                  <a:ext uri="{0D108BD9-81ED-4DB2-BD59-A6C34878D82A}">
                    <a16:rowId xmlns:a16="http://schemas.microsoft.com/office/drawing/2014/main" val="10005"/>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5746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2709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48832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8019" y="2902051"/>
            <a:ext cx="4103686" cy="3032653"/>
          </a:xfrm>
        </p:spPr>
        <p:txBody>
          <a:bodyPr vert="horz" lIns="0" tIns="0" rIns="0" bIns="0" rtlCol="0" anchor="t">
            <a:noAutofit/>
          </a:bodyPr>
          <a:lstStyle/>
          <a:p>
            <a:pPr eaLnBrk="1" hangingPunct="1">
              <a:lnSpc>
                <a:spcPct val="114000"/>
              </a:lnSpc>
            </a:pPr>
            <a:endParaRPr lang="en-IN" altLang="en-US" dirty="0"/>
          </a:p>
          <a:p>
            <a:pPr eaLnBrk="1" hangingPunct="1">
              <a:lnSpc>
                <a:spcPct val="114000"/>
              </a:lnSpc>
            </a:pPr>
            <a:r>
              <a:rPr lang="en-US" altLang="nl-NL" b="1" dirty="0"/>
              <a:t>Created a Online Shopping Cart Application With SQL Server Backend and WebAPI Core as middleware and Angular as frontend Used HTML, CSS and TypeScript </a:t>
            </a:r>
            <a:r>
              <a:rPr lang="en-US" altLang="nl-NL" b="1"/>
              <a:t>for the designing</a:t>
            </a:r>
            <a:r>
              <a:rPr lang="en-US" altLang="nl-NL" b="1" dirty="0"/>
              <a:t>.</a:t>
            </a:r>
          </a:p>
          <a:p>
            <a:pPr eaLnBrk="1" hangingPunct="1">
              <a:lnSpc>
                <a:spcPct val="114000"/>
              </a:lnSpc>
            </a:pPr>
            <a:r>
              <a:rPr lang="en-US" altLang="nl-NL" b="1" dirty="0"/>
              <a:t>Check Out the full Project With Code On My GitHub.</a:t>
            </a:r>
          </a:p>
          <a:p>
            <a:pPr>
              <a:lnSpc>
                <a:spcPct val="113999"/>
              </a:lnSpc>
            </a:pPr>
            <a:r>
              <a:rPr lang="en-US" altLang="nl-NL" b="1" dirty="0">
                <a:ea typeface="Verdana"/>
              </a:rPr>
              <a:t>Certifications: </a:t>
            </a:r>
          </a:p>
          <a:p>
            <a:pPr>
              <a:lnSpc>
                <a:spcPct val="113999"/>
              </a:lnSpc>
            </a:pPr>
            <a:r>
              <a:rPr lang="en-US" altLang="nl-NL" dirty="0">
                <a:ea typeface="Verdana"/>
              </a:rPr>
              <a:t>Azure Fundamentals(az-900)</a:t>
            </a:r>
          </a:p>
          <a:p>
            <a:pPr>
              <a:lnSpc>
                <a:spcPct val="113999"/>
              </a:lnSpc>
            </a:pPr>
            <a:r>
              <a:rPr lang="en-US" altLang="nl-NL" dirty="0">
                <a:ea typeface="Verdana"/>
              </a:rPr>
              <a:t>Azure Administration(az-104)</a:t>
            </a:r>
          </a:p>
          <a:p>
            <a:pPr>
              <a:lnSpc>
                <a:spcPct val="113999"/>
              </a:lnSpc>
            </a:pPr>
            <a:r>
              <a:rPr lang="en-US" altLang="nl-NL" dirty="0">
                <a:ea typeface="Verdana"/>
              </a:rPr>
              <a:t>Agile Software Development</a:t>
            </a:r>
            <a:endParaRPr lang="en-US" dirty="0"/>
          </a:p>
          <a:p>
            <a:pPr>
              <a:lnSpc>
                <a:spcPct val="113999"/>
              </a:lnSpc>
            </a:pPr>
            <a:endParaRPr lang="en-US" altLang="nl-NL" b="1" dirty="0">
              <a:ea typeface="Verdana"/>
            </a:endParaRPr>
          </a:p>
          <a:p>
            <a:pPr>
              <a:lnSpc>
                <a:spcPct val="114000"/>
              </a:lnSpc>
            </a:pPr>
            <a:r>
              <a:rPr lang="en-IN" altLang="en-US" b="1" dirty="0">
                <a:ea typeface="Verdana"/>
              </a:rPr>
              <a:t>GitHub Link : </a:t>
            </a:r>
            <a:r>
              <a:rPr lang="en-IN" b="1" dirty="0">
                <a:ea typeface="+mj-lt"/>
                <a:cs typeface="+mj-lt"/>
              </a:rPr>
              <a:t>https://github.com/Naveenmale</a:t>
            </a: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Bengaluru</a:t>
            </a:r>
          </a:p>
          <a:p>
            <a:pPr eaLnBrk="1" hangingPunct="1"/>
            <a:endParaRPr lang="nl-NL" altLang="nl-NL" dirty="0"/>
          </a:p>
        </p:txBody>
      </p:sp>
      <p:sp>
        <p:nvSpPr>
          <p:cNvPr id="7173" name="Text Placeholder 24"/>
          <p:cNvSpPr>
            <a:spLocks noGrp="1"/>
          </p:cNvSpPr>
          <p:nvPr>
            <p:ph type="body" sz="quarter" idx="47"/>
          </p:nvPr>
        </p:nvSpPr>
        <p:spPr>
          <a:xfrm>
            <a:off x="3299244" y="1522087"/>
            <a:ext cx="2436076" cy="339971"/>
          </a:xfrm>
        </p:spPr>
        <p:txBody>
          <a:bodyPr/>
          <a:lstStyle/>
          <a:p>
            <a:pPr eaLnBrk="1" hangingPunct="1"/>
            <a:r>
              <a:rPr lang="en-US" altLang="nl-NL" dirty="0">
                <a:solidFill>
                  <a:schemeClr val="accent2">
                    <a:lumMod val="60000"/>
                    <a:lumOff val="40000"/>
                  </a:schemeClr>
                </a:solidFill>
              </a:rPr>
              <a:t>Naveen-kumar-reddy.male@capgemini.com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7338932963</a:t>
            </a:r>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 training on dotNet</a:t>
            </a:r>
          </a:p>
          <a:p>
            <a:r>
              <a:rPr lang="en-US" sz="1100" b="1" dirty="0"/>
              <a:t>. Git and GitHub </a:t>
            </a:r>
            <a:endParaRPr lang="en-US" b="1" dirty="0"/>
          </a:p>
          <a:p>
            <a:pPr marL="171450" indent="-171450">
              <a:buFont typeface="Arial" panose="020B0604020202020204" pitchFamily="34" charset="0"/>
              <a:buChar char="•"/>
            </a:pPr>
            <a:r>
              <a:rPr lang="en-US" b="1" dirty="0"/>
              <a:t>SQL and RDBMS</a:t>
            </a:r>
          </a:p>
          <a:p>
            <a:pPr marL="171450" indent="-171450">
              <a:buFont typeface="Arial" panose="020B0604020202020204" pitchFamily="34" charset="0"/>
              <a:buChar char="•"/>
            </a:pPr>
            <a:r>
              <a:rPr lang="en-US" b="1" dirty="0"/>
              <a:t>C# Intermediate</a:t>
            </a:r>
          </a:p>
          <a:p>
            <a:pPr marL="171450" indent="-171450">
              <a:buFont typeface="Arial" panose="020B0604020202020204" pitchFamily="34" charset="0"/>
              <a:buChar char="•"/>
            </a:pPr>
            <a:r>
              <a:rPr lang="en-US" b="1" dirty="0"/>
              <a:t>ADO.net, Entity framework, LINQ.</a:t>
            </a:r>
          </a:p>
          <a:p>
            <a:pPr marL="171450" indent="-171450">
              <a:buFont typeface="Arial" panose="020B0604020202020204" pitchFamily="34" charset="0"/>
              <a:buChar char="•"/>
            </a:pPr>
            <a:r>
              <a:rPr lang="en-US" b="1" dirty="0"/>
              <a:t>ASP dotNet Core Web App(MVC)</a:t>
            </a:r>
          </a:p>
          <a:p>
            <a:pPr marL="171450" indent="-171450">
              <a:buFont typeface="Arial" panose="020B0604020202020204" pitchFamily="34" charset="0"/>
              <a:buChar char="•"/>
            </a:pPr>
            <a:r>
              <a:rPr lang="en-US" b="1" dirty="0"/>
              <a:t>Asp dotNet Core Web API</a:t>
            </a:r>
          </a:p>
          <a:p>
            <a:pPr marL="171450" indent="-171450">
              <a:buFont typeface="Arial" panose="020B0604020202020204" pitchFamily="34" charset="0"/>
              <a:buChar char="•"/>
            </a:pPr>
            <a:r>
              <a:rPr lang="en-US" b="1" dirty="0"/>
              <a:t>HTML, CSS , JavaScript , Typescript</a:t>
            </a:r>
          </a:p>
          <a:p>
            <a:pPr marL="171450" indent="-171450">
              <a:buFont typeface="Arial" panose="020B0604020202020204" pitchFamily="34" charset="0"/>
              <a:buChar char="•"/>
            </a:pPr>
            <a:r>
              <a:rPr lang="en-US" b="1" dirty="0"/>
              <a:t>Angular</a:t>
            </a:r>
          </a:p>
          <a:p>
            <a:pPr marL="171450" indent="-171450">
              <a:buFont typeface="Arial" panose="020B0604020202020204" pitchFamily="34" charset="0"/>
              <a:buChar char="•"/>
            </a:pPr>
            <a:r>
              <a:rPr lang="en-US" b="1" dirty="0"/>
              <a:t>Ongoing training on Azure</a:t>
            </a:r>
          </a:p>
          <a:p>
            <a:endParaRPr lang="en-US" b="1" dirty="0"/>
          </a:p>
          <a:p>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Naveen Kumar Reddy Male</a:t>
            </a:r>
          </a:p>
        </p:txBody>
      </p:sp>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 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4" name="Picture Placeholder 3">
            <a:extLst>
              <a:ext uri="{FF2B5EF4-FFF2-40B4-BE49-F238E27FC236}">
                <a16:creationId xmlns:a16="http://schemas.microsoft.com/office/drawing/2014/main" id="{A5F7C54F-DC4D-42F8-AFEC-9599E2B1425F}"/>
              </a:ext>
            </a:extLst>
          </p:cNvPr>
          <p:cNvPicPr>
            <a:picLocks noGrp="1" noChangeAspect="1"/>
          </p:cNvPicPr>
          <p:nvPr>
            <p:ph type="pic" sz="quarter" idx="46"/>
          </p:nvPr>
        </p:nvPicPr>
        <p:blipFill>
          <a:blip r:embed="rId3" cstate="print">
            <a:extLst>
              <a:ext uri="{28A0092B-C50C-407E-A947-70E740481C1C}">
                <a14:useLocalDpi xmlns:a14="http://schemas.microsoft.com/office/drawing/2010/main" val="0"/>
              </a:ext>
            </a:extLst>
          </a:blip>
          <a:srcRect t="12701" b="12701"/>
          <a:stretch/>
        </p:blipFill>
        <p:spPr>
          <a:xfrm>
            <a:off x="358529" y="257955"/>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B0D953-4A29-4B44-992B-43D4DFF39C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D5416-C818-402A-A17E-CB0A9135EFDD}">
  <ds:schemaRefs>
    <ds:schemaRef ds:uri="http://schemas.openxmlformats.org/package/2006/metadata/core-properties"/>
    <ds:schemaRef ds:uri="23e0b11b-d854-4e13-b2dc-268ff2d1feba"/>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3.xml><?xml version="1.0" encoding="utf-8"?>
<ds:datastoreItem xmlns:ds="http://schemas.openxmlformats.org/officeDocument/2006/customXml" ds:itemID="{66D1F43A-5293-4DE0-B8BA-02737CAED0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437</TotalTime>
  <Words>210</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Male, Naveen Kumar Reddy</cp:lastModifiedBy>
  <cp:revision>156</cp:revision>
  <dcterms:created xsi:type="dcterms:W3CDTF">2020-09-22T06:24:00Z</dcterms:created>
  <dcterms:modified xsi:type="dcterms:W3CDTF">2022-09-27T12:25:30Z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