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5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8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9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81201" y="1750335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0" y="342900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NAVEEN .M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335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naveenm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99</cp:revision>
  <dcterms:created xsi:type="dcterms:W3CDTF">2024-03-29T15:07:22Z</dcterms:created>
  <dcterms:modified xsi:type="dcterms:W3CDTF">2024-10-23T08:59:59Z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