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4" r:id="rId13"/>
    <p:sldId id="285" r:id="rId14"/>
    <p:sldId id="286" r:id="rId15"/>
    <p:sldId id="287"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580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v</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P</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ft</a:t>
            </a:r>
            <a:r>
              <a:rPr sz="2400" lang="en-US">
                <a:solidFill>
                  <a:schemeClr val="dk1"/>
                </a:solidFill>
                <a:latin typeface="Calibri"/>
                <a:ea typeface="Calibri"/>
                <a:cs typeface="Calibri"/>
                <a:sym typeface="Calibri"/>
              </a:rPr>
              <a:t>_</a:t>
            </a:r>
            <a:r>
              <a:rPr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3647441"/>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2312DRA50I</dc:creator>
  <dcterms:created xsi:type="dcterms:W3CDTF">2024-08-31T13:58:59Z</dcterms:created>
  <dcterms:modified xsi:type="dcterms:W3CDTF">2024-08-31T13:58:59Z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7b03f530ea2048eb94ce01fe92689001</vt:lpwstr>
  </property>
</Properties>
</file>