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REKHA" userId="2d60b5d189d6ac3c" providerId="LiveId" clId="{3B0A46C1-C09E-4D03-A260-785A7640A144}"/>
    <pc:docChg chg="custSel addSld modSld">
      <pc:chgData name="NAVEEN REKHA" userId="2d60b5d189d6ac3c" providerId="LiveId" clId="{3B0A46C1-C09E-4D03-A260-785A7640A144}" dt="2021-03-15T14:35:00.198" v="141" actId="14100"/>
      <pc:docMkLst>
        <pc:docMk/>
      </pc:docMkLst>
      <pc:sldChg chg="delSp modSp new mod">
        <pc:chgData name="NAVEEN REKHA" userId="2d60b5d189d6ac3c" providerId="LiveId" clId="{3B0A46C1-C09E-4D03-A260-785A7640A144}" dt="2021-03-15T14:34:24.338" v="120" actId="21"/>
        <pc:sldMkLst>
          <pc:docMk/>
          <pc:sldMk cId="796049337" sldId="256"/>
        </pc:sldMkLst>
        <pc:spChg chg="mod">
          <ac:chgData name="NAVEEN REKHA" userId="2d60b5d189d6ac3c" providerId="LiveId" clId="{3B0A46C1-C09E-4D03-A260-785A7640A144}" dt="2021-03-15T14:34:18.255" v="119" actId="20577"/>
          <ac:spMkLst>
            <pc:docMk/>
            <pc:sldMk cId="796049337" sldId="256"/>
            <ac:spMk id="2" creationId="{8CFF39E8-79E9-48C1-9E9A-EC89540142EA}"/>
          </ac:spMkLst>
        </pc:spChg>
        <pc:spChg chg="del mod">
          <ac:chgData name="NAVEEN REKHA" userId="2d60b5d189d6ac3c" providerId="LiveId" clId="{3B0A46C1-C09E-4D03-A260-785A7640A144}" dt="2021-03-15T14:34:24.338" v="120" actId="21"/>
          <ac:spMkLst>
            <pc:docMk/>
            <pc:sldMk cId="796049337" sldId="256"/>
            <ac:spMk id="3" creationId="{CB6505AE-1A09-4D33-B8D4-C10394F88C8B}"/>
          </ac:spMkLst>
        </pc:spChg>
      </pc:sldChg>
      <pc:sldChg chg="modSp add mod">
        <pc:chgData name="NAVEEN REKHA" userId="2d60b5d189d6ac3c" providerId="LiveId" clId="{3B0A46C1-C09E-4D03-A260-785A7640A144}" dt="2021-03-15T14:32:32.372" v="22" actId="20577"/>
        <pc:sldMkLst>
          <pc:docMk/>
          <pc:sldMk cId="219924657" sldId="261"/>
        </pc:sldMkLst>
        <pc:spChg chg="mod">
          <ac:chgData name="NAVEEN REKHA" userId="2d60b5d189d6ac3c" providerId="LiveId" clId="{3B0A46C1-C09E-4D03-A260-785A7640A144}" dt="2021-03-15T14:32:32.372" v="22" actId="20577"/>
          <ac:spMkLst>
            <pc:docMk/>
            <pc:sldMk cId="219924657" sldId="261"/>
            <ac:spMk id="2" creationId="{338043DE-7761-4FC7-A078-254C0856AF50}"/>
          </ac:spMkLst>
        </pc:spChg>
      </pc:sldChg>
      <pc:sldChg chg="modSp add mod">
        <pc:chgData name="NAVEEN REKHA" userId="2d60b5d189d6ac3c" providerId="LiveId" clId="{3B0A46C1-C09E-4D03-A260-785A7640A144}" dt="2021-03-15T14:32:45.043" v="59" actId="20577"/>
        <pc:sldMkLst>
          <pc:docMk/>
          <pc:sldMk cId="4112875309" sldId="262"/>
        </pc:sldMkLst>
        <pc:spChg chg="mod">
          <ac:chgData name="NAVEEN REKHA" userId="2d60b5d189d6ac3c" providerId="LiveId" clId="{3B0A46C1-C09E-4D03-A260-785A7640A144}" dt="2021-03-15T14:32:45.043" v="59" actId="20577"/>
          <ac:spMkLst>
            <pc:docMk/>
            <pc:sldMk cId="4112875309" sldId="262"/>
            <ac:spMk id="2" creationId="{AF7C1ED1-1885-40EF-83AB-37A7C2E28536}"/>
          </ac:spMkLst>
        </pc:spChg>
      </pc:sldChg>
      <pc:sldChg chg="add">
        <pc:chgData name="NAVEEN REKHA" userId="2d60b5d189d6ac3c" providerId="LiveId" clId="{3B0A46C1-C09E-4D03-A260-785A7640A144}" dt="2021-03-15T14:32:19.941" v="1"/>
        <pc:sldMkLst>
          <pc:docMk/>
          <pc:sldMk cId="3008824664" sldId="263"/>
        </pc:sldMkLst>
      </pc:sldChg>
      <pc:sldChg chg="delSp modSp add mod">
        <pc:chgData name="NAVEEN REKHA" userId="2d60b5d189d6ac3c" providerId="LiveId" clId="{3B0A46C1-C09E-4D03-A260-785A7640A144}" dt="2021-03-15T14:35:00.198" v="141" actId="14100"/>
        <pc:sldMkLst>
          <pc:docMk/>
          <pc:sldMk cId="1054319543" sldId="264"/>
        </pc:sldMkLst>
        <pc:spChg chg="mod">
          <ac:chgData name="NAVEEN REKHA" userId="2d60b5d189d6ac3c" providerId="LiveId" clId="{3B0A46C1-C09E-4D03-A260-785A7640A144}" dt="2021-03-15T14:35:00.198" v="141" actId="14100"/>
          <ac:spMkLst>
            <pc:docMk/>
            <pc:sldMk cId="1054319543" sldId="264"/>
            <ac:spMk id="2" creationId="{0775158B-E90B-4C48-9546-0740795A793D}"/>
          </ac:spMkLst>
        </pc:spChg>
        <pc:spChg chg="del mod">
          <ac:chgData name="NAVEEN REKHA" userId="2d60b5d189d6ac3c" providerId="LiveId" clId="{3B0A46C1-C09E-4D03-A260-785A7640A144}" dt="2021-03-15T14:34:53.154" v="140" actId="21"/>
          <ac:spMkLst>
            <pc:docMk/>
            <pc:sldMk cId="1054319543" sldId="264"/>
            <ac:spMk id="3" creationId="{4FF3BB2B-70A9-4473-92B3-BE2DD210B366}"/>
          </ac:spMkLst>
        </pc:spChg>
      </pc:sldChg>
      <pc:sldChg chg="add">
        <pc:chgData name="NAVEEN REKHA" userId="2d60b5d189d6ac3c" providerId="LiveId" clId="{3B0A46C1-C09E-4D03-A260-785A7640A144}" dt="2021-03-15T14:32:19.941" v="1"/>
        <pc:sldMkLst>
          <pc:docMk/>
          <pc:sldMk cId="2610388653" sldId="265"/>
        </pc:sldMkLst>
      </pc:sldChg>
      <pc:sldChg chg="add">
        <pc:chgData name="NAVEEN REKHA" userId="2d60b5d189d6ac3c" providerId="LiveId" clId="{3B0A46C1-C09E-4D03-A260-785A7640A144}" dt="2021-03-15T14:32:19.941" v="1"/>
        <pc:sldMkLst>
          <pc:docMk/>
          <pc:sldMk cId="125072286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25E-F5F8-42BD-8EC4-A3D6F8EF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693EA-43AE-40D8-B81C-6027C2051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A11D-E32E-40B6-B3C2-6812642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7AC9-6F1F-4E35-94AC-F5927C6B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CDAA-936E-43D7-B732-014C1FC8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5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E1E0-9EF6-4512-BC02-78DE3358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7FFEC-FDD1-4AC3-9962-EFA05674C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19E0-CF23-4A3B-8DEA-FD813F0B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3D7B-7B24-40FA-9997-9BBD2F47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020D-C52F-467F-A72C-A229D5AE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F19D8-4B83-4889-80F1-F9BC3264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F3423-5C5D-4666-9C06-12B7651CC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A9CE-3CDD-4109-AA1C-4FAAFA5D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A7AD-2551-4708-AA81-6982B1F5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7F8F-3D41-4EA3-95FD-556FFE5C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2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C58B-7466-47B8-98C9-66AF3CE6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F6FE-2177-4D92-9CE7-E0AC5526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71D8-61F4-46C6-BD84-7E881CD3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F346-27AB-4005-B1FA-17A6545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EF13-4342-4CA2-97BD-54C15F93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EA59-27A5-4FC7-8384-DF6E14F8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86CE-F93D-4C1E-BFAA-8740DCEA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AEF4-DCE0-4402-B9AE-9B3039D9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FFF7-A7F6-42CA-9201-5F9D74A4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CF1E-6BBE-4D7E-A45B-C806203F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1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45F6-4452-4F3E-ACE8-C5486DA3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EDD9-7F5F-464D-B552-C4FB5921E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B8F9F-9349-445C-8F58-A439EF01D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7FD3-8F4E-4D2F-9681-358C2C65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7CE5A-8B5C-48AB-9EEE-C91A15A9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CF3F-C84F-4804-BA66-B02909DB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270-6B39-453A-B6E2-E46FA8CC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D768-8739-4748-8608-92F3EC530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654E0-70F4-4D05-8052-7FCD95BB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64ED3-4FEC-4398-8502-C7325311E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75FD9-3901-448A-8332-008CE229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BF235-93FB-4BAA-8555-C92B25BE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BEF45-495A-40A8-9F8F-E7BCC438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F6797-26AB-4931-BD53-18A42772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B1D-C111-4EBF-884C-D8BA2D3A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1694-1BAB-4C7D-BD93-FB8C410E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8F6B-F07C-47BC-A87E-80DB9271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1635F-18CD-4FFC-BAD7-4B883A44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0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49972-25AF-4AC3-AF58-B67EAC2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75BC4-C454-46BD-B9F9-2F23004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D9B76-1345-49C7-A7A2-5776CD3B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1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11D5-BD57-43F8-B459-FD4F6951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39B0-6900-4D4F-A087-B93E9C36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7477-F4D3-4B1F-9879-E5E36E17C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8927-40AA-478F-A4DB-7838822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9D248-7964-49B2-A6BE-709CB538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271D-D6F2-40E6-A487-8D6630CA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2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6947-347A-41D4-9C26-8940A328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3B6B2-D627-4A0A-9973-9766C26C9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BCCE-D697-4A53-A69E-993BC5FF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C93A-50CA-47E9-B84A-31D1672B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6B141-2ABE-4289-916E-111C01CA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BDA9-9C06-41D5-BDB9-0EFAF4D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137EE-C236-4A40-A967-05128D42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B797-FAF1-4BF8-BE9F-67D71B25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ACA2-2BA0-4AEA-A8AC-F75F889BD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FD6E-5C5C-46E7-B132-37DDADD3F641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171-16D4-4DB3-A2F9-CC50319C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9F84-5FE9-41A3-9EB4-C33FA45E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AE38-360B-4340-8067-384F2C5DBC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9E8-79E9-48C1-9E9A-EC8954014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Naveen raj Rekha</a:t>
            </a:r>
            <a:br>
              <a:rPr lang="en-US" dirty="0"/>
            </a:br>
            <a:r>
              <a:rPr lang="en-US" dirty="0"/>
              <a:t>Sql assignment</a:t>
            </a:r>
            <a:br>
              <a:rPr lang="en-US" dirty="0"/>
            </a:br>
            <a:r>
              <a:rPr lang="en-US" dirty="0"/>
              <a:t>PG id: 2002019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04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43DE-7761-4FC7-A078-254C0856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Dialogue 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DF8F-128B-4049-8D61-9EAA908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9FE65-1DF4-4547-A5F0-B6882C48A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7" t="35469" r="24927" b="50000"/>
          <a:stretch/>
        </p:blipFill>
        <p:spPr>
          <a:xfrm>
            <a:off x="838199" y="1825625"/>
            <a:ext cx="10532693" cy="35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1ED1-1885-40EF-83AB-37A7C2E2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Options for </a:t>
            </a:r>
            <a:r>
              <a:rPr lang="en-US" dirty="0" err="1"/>
              <a:t>Sakila</a:t>
            </a:r>
            <a:r>
              <a:rPr lang="en-US" dirty="0"/>
              <a:t>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C2EF-F15D-4404-9CEC-3BD65338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99103-F728-460C-97C5-12ACA1C0A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87" t="41942" r="34829" b="20129"/>
          <a:stretch/>
        </p:blipFill>
        <p:spPr>
          <a:xfrm>
            <a:off x="2329648" y="1628242"/>
            <a:ext cx="6974151" cy="45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09FC-E4A3-43CA-BF47-CB8B62C0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of the 5</a:t>
            </a:r>
            <a:r>
              <a:rPr lang="en-US" baseline="30000" dirty="0"/>
              <a:t>th</a:t>
            </a:r>
            <a:r>
              <a:rPr lang="en-US" dirty="0"/>
              <a:t>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48EF-2746-498D-938E-025D86F0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7E319-2773-4B3D-89CF-DD3751D2A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1748" r="13568" b="18576"/>
          <a:stretch/>
        </p:blipFill>
        <p:spPr>
          <a:xfrm>
            <a:off x="1401192" y="1852258"/>
            <a:ext cx="8861394" cy="4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50F3-FF5A-4BF9-9112-DDCDFF18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Dialogue Box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891A-39A2-4541-9F82-A907CB97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06AE2-F18C-4D74-BB4F-59406EBD5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9" t="44401" r="19320" b="40841"/>
          <a:stretch/>
        </p:blipFill>
        <p:spPr>
          <a:xfrm>
            <a:off x="838200" y="1825625"/>
            <a:ext cx="10533278" cy="22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DECD-899A-448D-AB28-D7B315C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of the User-based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C99C-8A75-4B0F-A5E1-FB082A1C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8B6C4-C1AF-4A4B-A740-E16E3992A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3" t="21904" r="13750" b="17930"/>
          <a:stretch/>
        </p:blipFill>
        <p:spPr>
          <a:xfrm>
            <a:off x="1308717" y="2050742"/>
            <a:ext cx="9024151" cy="41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158B-E90B-4C48-9546-0740795A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718" cy="5942369"/>
          </a:xfrm>
        </p:spPr>
        <p:txBody>
          <a:bodyPr/>
          <a:lstStyle/>
          <a:p>
            <a:r>
              <a:rPr lang="en-US" dirty="0"/>
              <a:t>Thankyou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31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Naveen raj Rekha Sql assignment PG id: 2002019 </vt:lpstr>
      <vt:lpstr>Main Dialogue Box</vt:lpstr>
      <vt:lpstr>Query Options for Sakila Database</vt:lpstr>
      <vt:lpstr>Sample Output of the 5th Query</vt:lpstr>
      <vt:lpstr>User-based Dialogue Box</vt:lpstr>
      <vt:lpstr>Sample Output of the User-based Query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Naveen raj Rekha Sql assignment PG id: 2002019 </dc:title>
  <dc:creator>NAVEEN REKHA</dc:creator>
  <cp:lastModifiedBy>NAVEEN REKHA</cp:lastModifiedBy>
  <cp:revision>1</cp:revision>
  <dcterms:created xsi:type="dcterms:W3CDTF">2021-03-15T14:21:07Z</dcterms:created>
  <dcterms:modified xsi:type="dcterms:W3CDTF">2021-03-15T14:35:19Z</dcterms:modified>
</cp:coreProperties>
</file>