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59" r:id="rId10"/>
    <p:sldId id="260" r:id="rId11"/>
    <p:sldId id="261" r:id="rId12"/>
    <p:sldId id="262" r:id="rId13"/>
    <p:sldId id="263" r:id="rId14"/>
    <p:sldId id="264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8B5B-732F-451E-8574-E12178F71DA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E10-9EEF-418C-BD66-0532E7C99A8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8B5B-732F-451E-8574-E12178F71DA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E10-9EEF-418C-BD66-0532E7C99A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8B5B-732F-451E-8574-E12178F71DA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E10-9EEF-418C-BD66-0532E7C99A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8B5B-732F-451E-8574-E12178F71DA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E10-9EEF-418C-BD66-0532E7C99A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8B5B-732F-451E-8574-E12178F71DA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E10-9EEF-418C-BD66-0532E7C99A8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8B5B-732F-451E-8574-E12178F71DA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E10-9EEF-418C-BD66-0532E7C99A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8B5B-732F-451E-8574-E12178F71DA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E10-9EEF-418C-BD66-0532E7C99A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8B5B-732F-451E-8574-E12178F71DA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E10-9EEF-418C-BD66-0532E7C99A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8B5B-732F-451E-8574-E12178F71DA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E10-9EEF-418C-BD66-0532E7C99A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8B5B-732F-451E-8574-E12178F71DA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E10-9EEF-418C-BD66-0532E7C99A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8B5B-732F-451E-8574-E12178F71DA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70B0E10-9EEF-418C-BD66-0532E7C99A8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BA98B5B-732F-451E-8574-E12178F71DA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70B0E10-9EEF-418C-BD66-0532E7C99A8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543800" cy="2152650"/>
          </a:xfrm>
        </p:spPr>
        <p:txBody>
          <a:bodyPr/>
          <a:lstStyle/>
          <a:p>
            <a:r>
              <a:rPr lang="en-GB" sz="4000" b="1" dirty="0" smtClean="0">
                <a:latin typeface="Arial Black" pitchFamily="34" charset="0"/>
              </a:rPr>
              <a:t>Electricity Billing System</a:t>
            </a:r>
            <a:endParaRPr lang="en-US" sz="4000" b="1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7000" y="5562600"/>
            <a:ext cx="6172200" cy="1600200"/>
          </a:xfrm>
        </p:spPr>
        <p:txBody>
          <a:bodyPr/>
          <a:lstStyle/>
          <a:p>
            <a:pPr algn="l"/>
            <a:r>
              <a:rPr lang="en-GB" dirty="0" smtClean="0"/>
              <a:t>By, </a:t>
            </a:r>
          </a:p>
          <a:p>
            <a:pPr algn="l"/>
            <a:r>
              <a:rPr lang="en-GB" dirty="0" smtClean="0"/>
              <a:t>      </a:t>
            </a:r>
            <a:r>
              <a:rPr lang="en-GB" dirty="0" err="1" smtClean="0"/>
              <a:t>Naveenraj.B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437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06112"/>
            <a:ext cx="7948437" cy="46674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9960" y="1175266"/>
            <a:ext cx="5021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400" b="1" dirty="0" smtClean="0">
                <a:latin typeface="Arial Narrow" pitchFamily="34" charset="0"/>
              </a:rPr>
              <a:t>Here we get the input from the user.</a:t>
            </a:r>
            <a:endParaRPr lang="en-US" sz="24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459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81200"/>
            <a:ext cx="7696200" cy="45225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6800" y="1033860"/>
            <a:ext cx="7383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400" b="1" dirty="0" smtClean="0">
                <a:latin typeface="Arial Narrow" pitchFamily="34" charset="0"/>
              </a:rPr>
              <a:t>After we get the </a:t>
            </a:r>
            <a:r>
              <a:rPr lang="en-GB" sz="2400" b="1" dirty="0" err="1" smtClean="0">
                <a:latin typeface="Arial Narrow" pitchFamily="34" charset="0"/>
              </a:rPr>
              <a:t>datas</a:t>
            </a:r>
            <a:r>
              <a:rPr lang="en-GB" sz="2400" b="1" dirty="0" smtClean="0">
                <a:latin typeface="Arial Narrow" pitchFamily="34" charset="0"/>
              </a:rPr>
              <a:t>, then we click the Calculate button.</a:t>
            </a:r>
            <a:endParaRPr lang="en-US" sz="2400" b="1" dirty="0" smtClean="0">
              <a:latin typeface="Arial Narrow" pitchFamily="34" charset="0"/>
            </a:endParaRPr>
          </a:p>
          <a:p>
            <a:r>
              <a:rPr lang="en-GB" sz="2400" b="1" dirty="0" smtClean="0">
                <a:latin typeface="Arial Narrow" pitchFamily="34" charset="0"/>
              </a:rPr>
              <a:t>Then print the bill amount based on the units.</a:t>
            </a:r>
          </a:p>
        </p:txBody>
      </p:sp>
    </p:spTree>
    <p:extLst>
      <p:ext uri="{BB962C8B-B14F-4D97-AF65-F5344CB8AC3E}">
        <p14:creationId xmlns:p14="http://schemas.microsoft.com/office/powerpoint/2010/main" val="1532960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52684"/>
            <a:ext cx="7315200" cy="48199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6800" y="871182"/>
            <a:ext cx="74980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400" b="1" dirty="0" smtClean="0">
                <a:latin typeface="Arial Narrow" pitchFamily="34" charset="0"/>
              </a:rPr>
              <a:t>This page is come after we click the print button. After get </a:t>
            </a:r>
          </a:p>
          <a:p>
            <a:r>
              <a:rPr lang="en-GB" sz="2400" b="1" dirty="0" smtClean="0">
                <a:latin typeface="Arial Narrow" pitchFamily="34" charset="0"/>
              </a:rPr>
              <a:t>the amount in the </a:t>
            </a:r>
            <a:r>
              <a:rPr lang="en-GB" sz="2400" b="1" dirty="0" err="1" smtClean="0">
                <a:latin typeface="Arial Narrow" pitchFamily="34" charset="0"/>
              </a:rPr>
              <a:t>textarea</a:t>
            </a:r>
            <a:r>
              <a:rPr lang="en-GB" sz="2400" b="1" dirty="0" smtClean="0">
                <a:latin typeface="Arial Narrow" pitchFamily="34" charset="0"/>
              </a:rPr>
              <a:t>.</a:t>
            </a:r>
            <a:endParaRPr lang="en-US" sz="24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1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" y="3048000"/>
            <a:ext cx="9144000" cy="25158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" y="1143000"/>
            <a:ext cx="78454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400" b="1" dirty="0" smtClean="0">
                <a:latin typeface="Arial Narrow" pitchFamily="34" charset="0"/>
              </a:rPr>
              <a:t>This page is come after click the print button in the previous </a:t>
            </a:r>
          </a:p>
          <a:p>
            <a:r>
              <a:rPr lang="en-GB" sz="2400" b="1" dirty="0">
                <a:latin typeface="Arial Narrow" pitchFamily="34" charset="0"/>
              </a:rPr>
              <a:t>p</a:t>
            </a:r>
            <a:r>
              <a:rPr lang="en-GB" sz="2400" b="1" dirty="0" smtClean="0">
                <a:latin typeface="Arial Narrow" pitchFamily="34" charset="0"/>
              </a:rPr>
              <a:t>age. In this we can save that bill statement in the </a:t>
            </a:r>
            <a:r>
              <a:rPr lang="en-GB" sz="2400" b="1" dirty="0" err="1" smtClean="0">
                <a:latin typeface="Arial Narrow" pitchFamily="34" charset="0"/>
              </a:rPr>
              <a:t>pdf</a:t>
            </a:r>
            <a:r>
              <a:rPr lang="en-GB" sz="2400" b="1" dirty="0" smtClean="0">
                <a:latin typeface="Arial Narrow" pitchFamily="34" charset="0"/>
              </a:rPr>
              <a:t> format.</a:t>
            </a:r>
            <a:endParaRPr lang="en-US" sz="24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602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82" y="2133600"/>
            <a:ext cx="8153400" cy="45840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990600"/>
            <a:ext cx="4698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400" b="1" dirty="0" smtClean="0">
                <a:latin typeface="Arial Narrow" pitchFamily="34" charset="0"/>
              </a:rPr>
              <a:t>It is the </a:t>
            </a:r>
            <a:r>
              <a:rPr lang="en-GB" sz="2400" b="1" dirty="0" err="1" smtClean="0">
                <a:latin typeface="Arial Narrow" pitchFamily="34" charset="0"/>
              </a:rPr>
              <a:t>pdf</a:t>
            </a:r>
            <a:r>
              <a:rPr lang="en-GB" sz="2400" b="1" dirty="0" smtClean="0">
                <a:latin typeface="Arial Narrow" pitchFamily="34" charset="0"/>
              </a:rPr>
              <a:t> result we want to print.</a:t>
            </a:r>
            <a:endParaRPr lang="en-US" sz="24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170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968991"/>
            <a:ext cx="72145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SOFTWARE REQUIREMENTS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2362200"/>
            <a:ext cx="7086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O/S           :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NetBeans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901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990600"/>
            <a:ext cx="7421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HARDWARE REQUIREMENTS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2209800"/>
            <a:ext cx="7239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         :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Pentium IV 2.4 GHz </a:t>
            </a: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: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 GB</a:t>
            </a: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        :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VGA color</a:t>
            </a: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Mouse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Logitech.</a:t>
            </a: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Keyboard     :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 keys enhanced</a:t>
            </a: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	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4GB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49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0266" y="1139588"/>
            <a:ext cx="3920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 smtClean="0"/>
              <a:t>INTRODUCTION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2057400"/>
            <a:ext cx="722871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The main objective of our project is print the E-bill </a:t>
            </a:r>
          </a:p>
          <a:p>
            <a:r>
              <a:rPr lang="en-GB" sz="2400" dirty="0" smtClean="0"/>
              <a:t>    with more accuracy 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It should be user friendly to the user.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It is very easy to use and save our time.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It reduce work of the EB </a:t>
            </a:r>
            <a:r>
              <a:rPr lang="en-GB" sz="2400" dirty="0" err="1" smtClean="0"/>
              <a:t>employess</a:t>
            </a:r>
            <a:r>
              <a:rPr lang="en-GB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36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1219200"/>
            <a:ext cx="2610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BENEFITS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00200" y="2286000"/>
            <a:ext cx="606999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/>
              <a:t>The UI </a:t>
            </a:r>
            <a:r>
              <a:rPr lang="en-GB" sz="2400" dirty="0"/>
              <a:t>should be user friendly to the user</a:t>
            </a:r>
            <a:r>
              <a:rPr lang="en-GB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/>
              <a:t>It has an automated calculation.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/>
              <a:t>It </a:t>
            </a:r>
            <a:r>
              <a:rPr lang="en-GB" sz="2400" dirty="0"/>
              <a:t>is very easy to use</a:t>
            </a:r>
            <a:r>
              <a:rPr lang="en-GB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/>
              <a:t>The data is used in future purpose.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It reduce work of the EB </a:t>
            </a:r>
            <a:r>
              <a:rPr lang="en-GB" sz="2400" dirty="0" smtClean="0"/>
              <a:t>employees</a:t>
            </a:r>
            <a:r>
              <a:rPr lang="en-GB" sz="2400" dirty="0"/>
              <a:t>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6120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998561"/>
            <a:ext cx="2588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PROCESS 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42999" y="2197387"/>
            <a:ext cx="2833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latin typeface="+mj-lt"/>
              </a:rPr>
              <a:t>1. </a:t>
            </a:r>
            <a:r>
              <a:rPr lang="en-GB" sz="3200" b="1" dirty="0" smtClean="0"/>
              <a:t>User </a:t>
            </a:r>
            <a:r>
              <a:rPr lang="en-GB" sz="3200" b="1" dirty="0"/>
              <a:t>Input: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3699945"/>
            <a:ext cx="6629400" cy="1835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GB" sz="2400" dirty="0" smtClean="0"/>
              <a:t>Get </a:t>
            </a:r>
            <a:r>
              <a:rPr lang="en-GB" sz="2400" dirty="0"/>
              <a:t>the main </a:t>
            </a:r>
            <a:r>
              <a:rPr lang="en-GB" sz="2400" dirty="0" err="1"/>
              <a:t>datas</a:t>
            </a:r>
            <a:r>
              <a:rPr lang="en-GB" sz="2400" dirty="0"/>
              <a:t> such as </a:t>
            </a:r>
            <a:r>
              <a:rPr lang="en-GB" sz="2400" b="1" dirty="0"/>
              <a:t>Customer ID, Customer Name, Unit</a:t>
            </a:r>
            <a:r>
              <a:rPr lang="en-GB" sz="2400" dirty="0"/>
              <a:t> from that particular customer.</a:t>
            </a:r>
            <a:endParaRPr lang="en-US" sz="2400" dirty="0"/>
          </a:p>
          <a:p>
            <a:pPr>
              <a:lnSpc>
                <a:spcPct val="2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274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2294340"/>
            <a:ext cx="3297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latin typeface="+mj-lt"/>
              </a:rPr>
              <a:t>2. </a:t>
            </a:r>
            <a:r>
              <a:rPr lang="en-GB" sz="3600" b="1" dirty="0" smtClean="0"/>
              <a:t>Calculation</a:t>
            </a:r>
            <a:r>
              <a:rPr lang="en-GB" sz="3600" b="1" dirty="0"/>
              <a:t>: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64392" y="3429000"/>
            <a:ext cx="662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GB" sz="2400" dirty="0"/>
              <a:t>The main purpose for this calculation process is calculate the amount based on the unit which is used by the customer.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616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16067"/>
              </p:ext>
            </p:extLst>
          </p:nvPr>
        </p:nvGraphicFramePr>
        <p:xfrm>
          <a:off x="1524000" y="1905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UNIT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CHARGES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Less than 500.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Unit * 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Between 500 to 600.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Unit * 1.8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Between 600 to 800.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Unit * 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Greater than 800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Unit * 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86000" y="4267200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400" dirty="0"/>
              <a:t>After calculate the amount, it shows the final amount in the </a:t>
            </a:r>
            <a:r>
              <a:rPr lang="en-GB" sz="2400" dirty="0" err="1"/>
              <a:t>textarea</a:t>
            </a:r>
            <a:r>
              <a:rPr lang="en-GB" sz="2400" dirty="0"/>
              <a:t> with the respective username, </a:t>
            </a:r>
            <a:r>
              <a:rPr lang="en-GB" sz="2400" dirty="0" err="1"/>
              <a:t>userid</a:t>
            </a:r>
            <a:r>
              <a:rPr lang="en-GB" sz="2400" dirty="0"/>
              <a:t>, unit.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0194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057400"/>
            <a:ext cx="21146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latin typeface="+mj-lt"/>
              </a:rPr>
              <a:t>3. </a:t>
            </a:r>
            <a:r>
              <a:rPr lang="en-GB" sz="3600" b="1" dirty="0" smtClean="0"/>
              <a:t>Print</a:t>
            </a:r>
            <a:r>
              <a:rPr lang="en-GB" sz="3600" b="1" dirty="0"/>
              <a:t>: 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52767" y="3200400"/>
            <a:ext cx="716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GB" sz="2400" dirty="0"/>
              <a:t>After calculate button shows all </a:t>
            </a:r>
            <a:r>
              <a:rPr lang="en-GB" sz="2400" dirty="0" err="1"/>
              <a:t>datas</a:t>
            </a:r>
            <a:r>
              <a:rPr lang="en-GB" sz="2400" dirty="0"/>
              <a:t> in the </a:t>
            </a:r>
            <a:r>
              <a:rPr lang="en-GB" sz="2400" dirty="0" err="1"/>
              <a:t>textarea</a:t>
            </a:r>
            <a:r>
              <a:rPr lang="en-GB" sz="2400" dirty="0"/>
              <a:t>. </a:t>
            </a:r>
            <a:endParaRPr lang="en-GB" sz="2400" dirty="0" smtClean="0"/>
          </a:p>
          <a:p>
            <a:pPr marL="342900" lvl="0" indent="-342900">
              <a:buFont typeface="Arial" pitchFamily="34" charset="0"/>
              <a:buChar char="•"/>
            </a:pPr>
            <a:endParaRPr lang="en-US" sz="24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GB" sz="2400" dirty="0"/>
              <a:t>Then, we click the print button present below the </a:t>
            </a:r>
            <a:r>
              <a:rPr lang="en-GB" sz="2400" dirty="0" err="1"/>
              <a:t>textarea</a:t>
            </a:r>
            <a:r>
              <a:rPr lang="en-GB" sz="2400" dirty="0" smtClean="0"/>
              <a:t>.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It shows the options how we want that result</a:t>
            </a:r>
            <a:r>
              <a:rPr lang="en-GB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3446742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8561" y="2590800"/>
            <a:ext cx="77039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GB" sz="2400" dirty="0"/>
              <a:t>And then, we click the print button in that print page, </a:t>
            </a:r>
            <a:endParaRPr lang="en-GB" sz="2400" dirty="0" smtClean="0"/>
          </a:p>
          <a:p>
            <a:pPr lvl="0"/>
            <a:r>
              <a:rPr lang="en-GB" sz="2400" dirty="0"/>
              <a:t> </a:t>
            </a:r>
            <a:r>
              <a:rPr lang="en-GB" sz="2400" dirty="0" smtClean="0"/>
              <a:t>    it </a:t>
            </a:r>
            <a:r>
              <a:rPr lang="en-GB" sz="2400" dirty="0"/>
              <a:t>can save that result in the </a:t>
            </a:r>
            <a:r>
              <a:rPr lang="en-GB" sz="2400" dirty="0" err="1"/>
              <a:t>pdf</a:t>
            </a:r>
            <a:r>
              <a:rPr lang="en-GB" sz="2400" dirty="0"/>
              <a:t> format</a:t>
            </a:r>
            <a:r>
              <a:rPr lang="en-GB" sz="2400" dirty="0" smtClean="0"/>
              <a:t>.</a:t>
            </a:r>
          </a:p>
          <a:p>
            <a:pPr lvl="0"/>
            <a:endParaRPr lang="en-US" sz="24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GB" sz="2400" dirty="0"/>
              <a:t>And we can able to print that </a:t>
            </a:r>
            <a:r>
              <a:rPr lang="en-GB" sz="2400" dirty="0" err="1"/>
              <a:t>pdf</a:t>
            </a:r>
            <a:r>
              <a:rPr lang="en-GB" sz="2400" dirty="0"/>
              <a:t> using any printer.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9082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7191" y="762000"/>
            <a:ext cx="5331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PRACTICAL RESULTS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25" y="2209800"/>
            <a:ext cx="7696200" cy="4540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2625" y="1716767"/>
            <a:ext cx="5490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2400" b="1" dirty="0" smtClean="0">
                <a:latin typeface="Arial Narrow" pitchFamily="34" charset="0"/>
              </a:rPr>
              <a:t>This page is index page of our Software.</a:t>
            </a:r>
            <a:endParaRPr lang="en-US" sz="24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828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137</TotalTime>
  <Words>406</Words>
  <Application>Microsoft Office PowerPoint</Application>
  <PresentationFormat>On-screen Show (4:3)</PresentationFormat>
  <Paragraphs>71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Electricity Billing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– 1</dc:title>
  <dc:creator>Naveen</dc:creator>
  <cp:lastModifiedBy>Naveen</cp:lastModifiedBy>
  <cp:revision>17</cp:revision>
  <dcterms:created xsi:type="dcterms:W3CDTF">2023-03-13T15:20:44Z</dcterms:created>
  <dcterms:modified xsi:type="dcterms:W3CDTF">2023-03-22T08:20:54Z</dcterms:modified>
</cp:coreProperties>
</file>