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5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7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4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3B9F-BE8A-48A6-8703-4DCD77AF8BAE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4254-7A25-4DEF-BAC1-A4DB9B07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10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7479"/>
            <a:ext cx="9144000" cy="5158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724619"/>
            <a:ext cx="7735712" cy="54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4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681038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Ashokkumar Palanisamy</dc:creator>
  <cp:lastModifiedBy>Ashokkumar Palanisamy</cp:lastModifiedBy>
  <cp:revision>1</cp:revision>
  <dcterms:created xsi:type="dcterms:W3CDTF">2021-06-10T06:54:48Z</dcterms:created>
  <dcterms:modified xsi:type="dcterms:W3CDTF">2021-06-10T06:56:52Z</dcterms:modified>
</cp:coreProperties>
</file>