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BTMONA+EBGaramond-Regular" panose="020B0604020202020204"/>
      <p:regular r:id="rId9"/>
    </p:embeddedFont>
    <p:embeddedFont>
      <p:font typeface="Calibri" panose="020F0502020204030204" pitchFamily="34" charset="0"/>
      <p:regular r:id="rId10"/>
      <p:bold r:id="rId11"/>
      <p:italic r:id="rId12"/>
      <p:boldItalic r:id="rId13"/>
    </p:embeddedFont>
    <p:embeddedFont>
      <p:font typeface="CFJCTS+PublicSans-Bold"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81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79512" y="2715766"/>
            <a:ext cx="5443711" cy="1090042"/>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800" b="1" dirty="0">
                <a:solidFill>
                  <a:srgbClr val="223669"/>
                </a:solidFill>
                <a:latin typeface="Times New Roman" panose="02020603050405020304" pitchFamily="18" charset="0"/>
                <a:cs typeface="Times New Roman" panose="02020603050405020304" pitchFamily="18" charset="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0205"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Times New Roman" panose="02020603050405020304" pitchFamily="18" charset="0"/>
                <a:cs typeface="Times New Roman" panose="02020603050405020304" pitchFamily="18" charset="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Times New Roman" panose="02020603050405020304" pitchFamily="18" charset="0"/>
                <a:cs typeface="Times New Roman" panose="02020603050405020304" pitchFamily="18" charset="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07777"/>
          </a:xfrm>
          <a:prstGeom prst="rect">
            <a:avLst/>
          </a:prstGeom>
          <a:noFill/>
        </p:spPr>
        <p:txBody>
          <a:bodyPr wrap="square" rtlCol="0">
            <a:spAutoFit/>
          </a:bodyPr>
          <a:lstStyle/>
          <a:p>
            <a:r>
              <a:rPr lang="en-US" sz="1400" dirty="0">
                <a:solidFill>
                  <a:schemeClr val="bg1"/>
                </a:solidFill>
              </a:rPr>
              <a:t>NANDHA KUMAR.S</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dirty="0">
                <a:solidFill>
                  <a:schemeClr val="bg1"/>
                </a:solidFill>
              </a:rPr>
              <a:t>BEGIN JOE J</a:t>
            </a:r>
          </a:p>
        </p:txBody>
      </p:sp>
      <p:sp>
        <p:nvSpPr>
          <p:cNvPr id="15" name="Text Box 14"/>
          <p:cNvSpPr txBox="1"/>
          <p:nvPr/>
        </p:nvSpPr>
        <p:spPr>
          <a:xfrm>
            <a:off x="1982470" y="3580130"/>
            <a:ext cx="1623060" cy="307777"/>
          </a:xfrm>
          <a:prstGeom prst="rect">
            <a:avLst/>
          </a:prstGeom>
          <a:noFill/>
        </p:spPr>
        <p:txBody>
          <a:bodyPr wrap="square" rtlCol="0">
            <a:spAutoFit/>
          </a:bodyPr>
          <a:lstStyle/>
          <a:p>
            <a:r>
              <a:rPr lang="en-US" sz="1400" dirty="0">
                <a:solidFill>
                  <a:schemeClr val="bg1"/>
                </a:solidFill>
              </a:rPr>
              <a:t>SAKTHI KUMAR M</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dirty="0">
                <a:solidFill>
                  <a:schemeClr val="bg1"/>
                </a:solidFill>
              </a:rPr>
              <a:t>NAVEEN RAJA A</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67475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73299" y="634670"/>
            <a:ext cx="3710669"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820713" y="896686"/>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a:t>
            </a:r>
            <a:r>
              <a:rPr lang="en-US" sz="1400" dirty="0">
                <a:solidFill>
                  <a:srgbClr val="000000"/>
                </a:solidFill>
                <a:latin typeface="Times New Roman" panose="02020603050405020304" pitchFamily="18" charset="0"/>
                <a:cs typeface="Times New Roman" panose="02020603050405020304" pitchFamily="18" charset="0"/>
              </a:rPr>
              <a:t>On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3887088"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8" name="object 8"/>
          <p:cNvSpPr txBox="1"/>
          <p:nvPr/>
        </p:nvSpPr>
        <p:spPr>
          <a:xfrm>
            <a:off x="720600" y="2143749"/>
            <a:ext cx="4643488"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497408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7710389"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31471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4" name="object 4"/>
          <p:cNvSpPr txBox="1"/>
          <p:nvPr/>
        </p:nvSpPr>
        <p:spPr>
          <a:xfrm>
            <a:off x="638228" y="2954756"/>
            <a:ext cx="3789755"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Planning and Research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Domain and Hosting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Development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and SEO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dirty="0">
                <a:latin typeface="Times New Roman" panose="02020603050405020304" pitchFamily="18" charset="0"/>
                <a:cs typeface="Times New Roman" panose="02020603050405020304" pitchFamily="18" charset="0"/>
              </a:rPr>
              <a:t>The introduction to our project is given first. </a:t>
            </a:r>
            <a:r>
              <a:rPr lang="en-US" dirty="0" err="1">
                <a:latin typeface="Times New Roman" panose="02020603050405020304" pitchFamily="18" charset="0"/>
                <a:cs typeface="Times New Roman" panose="02020603050405020304" pitchFamily="18" charset="0"/>
              </a:rPr>
              <a:t>Nextly</a:t>
            </a:r>
            <a:r>
              <a:rPr lang="en-US" dirty="0">
                <a:latin typeface="Times New Roman" panose="02020603050405020304" pitchFamily="18" charset="0"/>
                <a:cs typeface="Times New Roman" panose="02020603050405020304" pitchFamily="18" charset="0"/>
              </a:rPr>
              <a:t>,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3345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5511412"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27585" y="961898"/>
            <a:ext cx="4425982"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2761604"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27585" y="2216513"/>
            <a:ext cx="2454010"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2085911"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sz="1000" dirty="0">
                <a:solidFill>
                  <a:srgbClr val="000000"/>
                </a:solidFill>
                <a:latin typeface="BTMONA+EBGaramond-Regular" panose="02000500000000000000"/>
                <a:cs typeface="BTMONA+EBGaramond-Regular" panose="02000500000000000000"/>
              </a:rPr>
              <a: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599784"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2" y="3449640"/>
            <a:ext cx="2630815"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err="1">
                <a:solidFill>
                  <a:srgbClr val="000000"/>
                </a:solidFill>
                <a:latin typeface="Times New Roman" panose="02020603050405020304" pitchFamily="18" charset="0"/>
                <a:cs typeface="Times New Roman" panose="02020603050405020304" pitchFamily="18" charset="0"/>
              </a:rPr>
              <a:t>R</a:t>
            </a:r>
            <a:r>
              <a:rPr sz="1000" dirty="0" err="1">
                <a:solidFill>
                  <a:srgbClr val="000000"/>
                </a:solidFill>
                <a:latin typeface="Times New Roman" panose="02020603050405020304" pitchFamily="18" charset="0"/>
                <a:cs typeface="Times New Roman" panose="02020603050405020304" pitchFamily="18" charset="0"/>
              </a:rPr>
              <a:t>ealted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677629"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919971"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89145"/>
          </a:xfrm>
          <a:prstGeom prst="rect">
            <a:avLst/>
          </a:prstGeom>
        </p:spPr>
        <p:txBody>
          <a:bodyPr vert="horz" wrap="square" lIns="0" tIns="0" rIns="0" bIns="0" rtlCol="0">
            <a:spAutoFit/>
          </a:bodyPr>
          <a:lstStyle/>
          <a:p>
            <a:pPr marL="0" marR="0">
              <a:lnSpc>
                <a:spcPts val="1645"/>
              </a:lnSpc>
              <a:spcBef>
                <a:spcPts val="0"/>
              </a:spcBef>
              <a:spcAft>
                <a:spcPts val="0"/>
              </a:spcAft>
            </a:pPr>
            <a:r>
              <a:rPr lang="en-US" sz="1000" b="1">
                <a:solidFill>
                  <a:srgbClr val="BD8738"/>
                </a:solidFill>
                <a:latin typeface="Times New Roman" panose="02020603050405020304" pitchFamily="18" charset="0"/>
                <a:cs typeface="Times New Roman" panose="02020603050405020304" pitchFamily="18" charset="0"/>
              </a:rPr>
              <a:t>https://github.com/Naveenraja23/NM-SPCET-CSE-GROUP12.git</a:t>
            </a:r>
            <a:endParaRPr lang="en-US" sz="10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294</Words>
  <Application>Microsoft Office PowerPoint</Application>
  <PresentationFormat>On-screen Show (16:9)</PresentationFormat>
  <Paragraphs>58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BTMONA+EBGaramond-Regular</vt:lpstr>
      <vt:lpstr>Calibri</vt:lpstr>
      <vt:lpstr>ILIIOR+EBGaramond-Bold</vt:lpstr>
      <vt:lpstr>KQGMTU+Arial-BoldMT</vt:lpstr>
      <vt:lpstr>Times New Roman</vt:lpstr>
      <vt:lpstr>RMKPBC+PublicSans-BoldItalic</vt:lpstr>
      <vt:lpstr>PVLNNE+ArialMT</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nandha kumar</cp:lastModifiedBy>
  <cp:revision>6</cp:revision>
  <dcterms:created xsi:type="dcterms:W3CDTF">2023-09-13T08:54:55Z</dcterms:created>
  <dcterms:modified xsi:type="dcterms:W3CDTF">2023-09-22T04:05:31Z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