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0"/>
  </p:notesMasterIdLst>
  <p:sldIdLst>
    <p:sldId id="256" r:id="rId2"/>
    <p:sldId id="260" r:id="rId3"/>
    <p:sldId id="328" r:id="rId4"/>
    <p:sldId id="322" r:id="rId5"/>
    <p:sldId id="329" r:id="rId6"/>
    <p:sldId id="297" r:id="rId7"/>
    <p:sldId id="339" r:id="rId8"/>
    <p:sldId id="327" r:id="rId9"/>
    <p:sldId id="299" r:id="rId10"/>
    <p:sldId id="330" r:id="rId11"/>
    <p:sldId id="301" r:id="rId12"/>
    <p:sldId id="302" r:id="rId13"/>
    <p:sldId id="331" r:id="rId14"/>
    <p:sldId id="318" r:id="rId15"/>
    <p:sldId id="324" r:id="rId16"/>
    <p:sldId id="303" r:id="rId17"/>
    <p:sldId id="304" r:id="rId18"/>
    <p:sldId id="305" r:id="rId19"/>
    <p:sldId id="306" r:id="rId20"/>
    <p:sldId id="326" r:id="rId21"/>
    <p:sldId id="325" r:id="rId22"/>
    <p:sldId id="307" r:id="rId23"/>
    <p:sldId id="332" r:id="rId24"/>
    <p:sldId id="333" r:id="rId25"/>
    <p:sldId id="334" r:id="rId26"/>
    <p:sldId id="335" r:id="rId27"/>
    <p:sldId id="336" r:id="rId28"/>
    <p:sldId id="337" r:id="rId29"/>
    <p:sldId id="338" r:id="rId30"/>
    <p:sldId id="312" r:id="rId31"/>
    <p:sldId id="313" r:id="rId32"/>
    <p:sldId id="314" r:id="rId33"/>
    <p:sldId id="315" r:id="rId34"/>
    <p:sldId id="316" r:id="rId35"/>
    <p:sldId id="317" r:id="rId36"/>
    <p:sldId id="342" r:id="rId37"/>
    <p:sldId id="343" r:id="rId38"/>
    <p:sldId id="341" r:id="rId39"/>
  </p:sldIdLst>
  <p:sldSz cx="9144000" cy="5143500" type="screen16x9"/>
  <p:notesSz cx="6858000" cy="9144000"/>
  <p:embeddedFontLst>
    <p:embeddedFont>
      <p:font typeface="Nunito Light" pitchFamily="2" charset="0"/>
      <p:regular r:id="rId41"/>
      <p:italic r:id="rId42"/>
    </p:embeddedFont>
    <p:embeddedFont>
      <p:font typeface="Open Sans" panose="020B0606030504020204" pitchFamily="34" charset="0"/>
      <p:regular r:id="rId43"/>
      <p:bold r:id="rId44"/>
      <p:italic r:id="rId45"/>
      <p:boldItalic r:id="rId46"/>
    </p:embeddedFont>
    <p:embeddedFont>
      <p:font typeface="Sora"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908184-7708-4D3B-B0D2-BC0D662D6CC8}">
  <a:tblStyle styleId="{55908184-7708-4D3B-B0D2-BC0D662D6C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B41E3B2-EC55-4850-BE0A-6D72072BAC9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05" autoAdjust="0"/>
  </p:normalViewPr>
  <p:slideViewPr>
    <p:cSldViewPr snapToGrid="0">
      <p:cViewPr>
        <p:scale>
          <a:sx n="125" d="100"/>
          <a:sy n="125" d="100"/>
        </p:scale>
        <p:origin x="1194" y="35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02CEC-5776-4447-8F9E-0A32BA131F8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3D5F005-9F6D-4F54-A8BB-37FDB8C44DC2}">
      <dgm:prSet phldrT="[Text]" custT="1"/>
      <dgm:spPr/>
      <dgm: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Social engineering</a:t>
          </a:r>
        </a:p>
      </dgm:t>
    </dgm:pt>
    <dgm:pt modelId="{06416255-9ECB-4206-B2E0-4508C2B6A855}" type="parTrans" cxnId="{BE7E1C53-BA6A-4774-AF5A-C6F3DBADA7E1}">
      <dgm:prSet/>
      <dgm:spPr/>
      <dgm:t>
        <a:bodyPr/>
        <a:lstStyle/>
        <a:p>
          <a:endParaRPr lang="en-US"/>
        </a:p>
      </dgm:t>
    </dgm:pt>
    <dgm:pt modelId="{49D1CF32-3AEE-44CF-BDAC-970947DCAB72}" type="sibTrans" cxnId="{BE7E1C53-BA6A-4774-AF5A-C6F3DBADA7E1}">
      <dgm:prSet/>
      <dgm:spPr/>
      <dgm:t>
        <a:bodyPr/>
        <a:lstStyle/>
        <a:p>
          <a:endParaRPr lang="en-US"/>
        </a:p>
      </dgm:t>
    </dgm:pt>
    <dgm:pt modelId="{6D60F582-0664-4480-8D6A-5544B080D93A}">
      <dgm:prSet phldrT="[Text]" custT="1"/>
      <dgm:spPr/>
      <dgm: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Personal information</a:t>
          </a:r>
        </a:p>
      </dgm:t>
    </dgm:pt>
    <dgm:pt modelId="{0EF3E6D3-07AC-4718-9FA4-122E7AE2E708}" type="parTrans" cxnId="{04B4BAC4-EB92-4E53-9213-B3213E79F30F}">
      <dgm:prSet/>
      <dgm:spPr/>
      <dgm:t>
        <a:bodyPr/>
        <a:lstStyle/>
        <a:p>
          <a:endParaRPr lang="en-US"/>
        </a:p>
      </dgm:t>
    </dgm:pt>
    <dgm:pt modelId="{922CEF8E-DCC7-4BB8-9BF1-DD150BEEEB7B}" type="sibTrans" cxnId="{04B4BAC4-EB92-4E53-9213-B3213E79F30F}">
      <dgm:prSet/>
      <dgm:spPr/>
      <dgm:t>
        <a:bodyPr/>
        <a:lstStyle/>
        <a:p>
          <a:endParaRPr lang="en-US"/>
        </a:p>
      </dgm:t>
    </dgm:pt>
    <dgm:pt modelId="{E2992DF5-94DA-4754-B457-41E13D04A691}">
      <dgm:prSet phldrT="[Text]" custT="1"/>
      <dgm:spPr/>
      <dgm: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Phone call</a:t>
          </a:r>
        </a:p>
      </dgm:t>
    </dgm:pt>
    <dgm:pt modelId="{C93E5031-9BD7-4C67-803D-F39A1BDCEB05}" type="parTrans" cxnId="{2E569C7D-D25D-4FA5-AB7A-A9EE3CB1B454}">
      <dgm:prSet/>
      <dgm:spPr/>
      <dgm:t>
        <a:bodyPr/>
        <a:lstStyle/>
        <a:p>
          <a:endParaRPr lang="en-US"/>
        </a:p>
      </dgm:t>
    </dgm:pt>
    <dgm:pt modelId="{A5508E38-F619-4198-9A75-A40E4862F1D3}" type="sibTrans" cxnId="{2E569C7D-D25D-4FA5-AB7A-A9EE3CB1B454}">
      <dgm:prSet/>
      <dgm:spPr/>
      <dgm:t>
        <a:bodyPr/>
        <a:lstStyle/>
        <a:p>
          <a:endParaRPr lang="en-US"/>
        </a:p>
      </dgm:t>
    </dgm:pt>
    <dgm:pt modelId="{24BD3AAF-4084-4E33-BC24-5B3AEF333BF4}">
      <dgm:prSet phldrT="[Text]" custT="1"/>
      <dgm:spPr/>
      <dgm: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Notable increase in the past years</a:t>
          </a:r>
        </a:p>
      </dgm:t>
    </dgm:pt>
    <dgm:pt modelId="{E15C27CA-BBC7-4E18-994E-B027744CA7C5}" type="parTrans" cxnId="{066D3335-CC51-4F67-856D-BB211AE97F87}">
      <dgm:prSet/>
      <dgm:spPr/>
      <dgm:t>
        <a:bodyPr/>
        <a:lstStyle/>
        <a:p>
          <a:endParaRPr lang="en-US"/>
        </a:p>
      </dgm:t>
    </dgm:pt>
    <dgm:pt modelId="{084D6A60-9310-4BEF-BF3B-7502089F531C}" type="sibTrans" cxnId="{066D3335-CC51-4F67-856D-BB211AE97F87}">
      <dgm:prSet/>
      <dgm:spPr/>
      <dgm:t>
        <a:bodyPr/>
        <a:lstStyle/>
        <a:p>
          <a:endParaRPr lang="en-US"/>
        </a:p>
      </dgm:t>
    </dgm:pt>
    <dgm:pt modelId="{E8F2A3E6-D765-4B6C-B3CD-70E324D9F11A}">
      <dgm:prSet phldrT="[Text]"/>
      <dgm:spPr/>
      <dgm:t>
        <a:bodyPr/>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Victims usually the elderly</a:t>
          </a:r>
        </a:p>
      </dgm:t>
    </dgm:pt>
    <dgm:pt modelId="{B90DB819-D08B-44C5-A1EF-3BEBC1A4572C}" type="parTrans" cxnId="{87E41B64-A4D6-4E88-ABD9-4C25105BF304}">
      <dgm:prSet/>
      <dgm:spPr/>
      <dgm:t>
        <a:bodyPr/>
        <a:lstStyle/>
        <a:p>
          <a:endParaRPr lang="en-US"/>
        </a:p>
      </dgm:t>
    </dgm:pt>
    <dgm:pt modelId="{89EEEC73-6F4F-42E7-8E0D-0AFA96FF5577}" type="sibTrans" cxnId="{87E41B64-A4D6-4E88-ABD9-4C25105BF304}">
      <dgm:prSet/>
      <dgm:spPr/>
      <dgm:t>
        <a:bodyPr/>
        <a:lstStyle/>
        <a:p>
          <a:endParaRPr lang="en-US"/>
        </a:p>
      </dgm:t>
    </dgm:pt>
    <dgm:pt modelId="{4217CCE0-0D52-495E-9891-9F68034E00C4}" type="pres">
      <dgm:prSet presAssocID="{74F02CEC-5776-4447-8F9E-0A32BA131F88}" presName="Name0" presStyleCnt="0">
        <dgm:presLayoutVars>
          <dgm:chMax val="7"/>
          <dgm:chPref val="7"/>
          <dgm:dir/>
        </dgm:presLayoutVars>
      </dgm:prSet>
      <dgm:spPr/>
    </dgm:pt>
    <dgm:pt modelId="{30741E30-92EA-48D1-AFC3-3AAD36E39DB4}" type="pres">
      <dgm:prSet presAssocID="{74F02CEC-5776-4447-8F9E-0A32BA131F88}" presName="Name1" presStyleCnt="0"/>
      <dgm:spPr/>
    </dgm:pt>
    <dgm:pt modelId="{D8D5EC0A-F738-43EE-AE74-09AC53C7FAAB}" type="pres">
      <dgm:prSet presAssocID="{74F02CEC-5776-4447-8F9E-0A32BA131F88}" presName="cycle" presStyleCnt="0"/>
      <dgm:spPr/>
    </dgm:pt>
    <dgm:pt modelId="{4F9BD3D5-4E3A-4A4A-9AE3-8FA4A1DD43DF}" type="pres">
      <dgm:prSet presAssocID="{74F02CEC-5776-4447-8F9E-0A32BA131F88}" presName="srcNode" presStyleLbl="node1" presStyleIdx="0" presStyleCnt="5"/>
      <dgm:spPr/>
    </dgm:pt>
    <dgm:pt modelId="{72ABFA1A-B1C2-474A-811B-AD7C5EC08E96}" type="pres">
      <dgm:prSet presAssocID="{74F02CEC-5776-4447-8F9E-0A32BA131F88}" presName="conn" presStyleLbl="parChTrans1D2" presStyleIdx="0" presStyleCnt="1"/>
      <dgm:spPr/>
    </dgm:pt>
    <dgm:pt modelId="{E380B07C-E957-4F9C-B5A0-B0F9CF52DC63}" type="pres">
      <dgm:prSet presAssocID="{74F02CEC-5776-4447-8F9E-0A32BA131F88}" presName="extraNode" presStyleLbl="node1" presStyleIdx="0" presStyleCnt="5"/>
      <dgm:spPr/>
    </dgm:pt>
    <dgm:pt modelId="{7FAF67C6-34F9-4F63-8CC9-EBE1E93D9712}" type="pres">
      <dgm:prSet presAssocID="{74F02CEC-5776-4447-8F9E-0A32BA131F88}" presName="dstNode" presStyleLbl="node1" presStyleIdx="0" presStyleCnt="5"/>
      <dgm:spPr/>
    </dgm:pt>
    <dgm:pt modelId="{910F72EE-65B6-414D-AE51-D6808B030810}" type="pres">
      <dgm:prSet presAssocID="{53D5F005-9F6D-4F54-A8BB-37FDB8C44DC2}" presName="text_1" presStyleLbl="node1" presStyleIdx="0" presStyleCnt="5">
        <dgm:presLayoutVars>
          <dgm:bulletEnabled val="1"/>
        </dgm:presLayoutVars>
      </dgm:prSet>
      <dgm:spPr/>
    </dgm:pt>
    <dgm:pt modelId="{61A32233-86A2-4433-9C29-BB2437D0FC4B}" type="pres">
      <dgm:prSet presAssocID="{53D5F005-9F6D-4F54-A8BB-37FDB8C44DC2}" presName="accent_1" presStyleCnt="0"/>
      <dgm:spPr/>
    </dgm:pt>
    <dgm:pt modelId="{FC35FD9E-F74C-4E9C-ADFB-170FC19ADFB9}" type="pres">
      <dgm:prSet presAssocID="{53D5F005-9F6D-4F54-A8BB-37FDB8C44DC2}" presName="accentRepeatNode" presStyleLbl="solidFgAcc1" presStyleIdx="0" presStyleCnt="5"/>
      <dgm:spPr/>
    </dgm:pt>
    <dgm:pt modelId="{CDF20E20-861B-4820-9A5A-CDEB5B6FD1BF}" type="pres">
      <dgm:prSet presAssocID="{6D60F582-0664-4480-8D6A-5544B080D93A}" presName="text_2" presStyleLbl="node1" presStyleIdx="1" presStyleCnt="5">
        <dgm:presLayoutVars>
          <dgm:bulletEnabled val="1"/>
        </dgm:presLayoutVars>
      </dgm:prSet>
      <dgm:spPr/>
    </dgm:pt>
    <dgm:pt modelId="{B86B80CF-A73E-475A-AA78-6F64AAE52A8D}" type="pres">
      <dgm:prSet presAssocID="{6D60F582-0664-4480-8D6A-5544B080D93A}" presName="accent_2" presStyleCnt="0"/>
      <dgm:spPr/>
    </dgm:pt>
    <dgm:pt modelId="{34D19747-D5A5-4856-BE41-96321CF703CD}" type="pres">
      <dgm:prSet presAssocID="{6D60F582-0664-4480-8D6A-5544B080D93A}" presName="accentRepeatNode" presStyleLbl="solidFgAcc1" presStyleIdx="1" presStyleCnt="5"/>
      <dgm:spPr/>
    </dgm:pt>
    <dgm:pt modelId="{2F4C248B-B07B-40D0-82A3-358D991AD7C4}" type="pres">
      <dgm:prSet presAssocID="{E2992DF5-94DA-4754-B457-41E13D04A691}" presName="text_3" presStyleLbl="node1" presStyleIdx="2" presStyleCnt="5">
        <dgm:presLayoutVars>
          <dgm:bulletEnabled val="1"/>
        </dgm:presLayoutVars>
      </dgm:prSet>
      <dgm:spPr/>
    </dgm:pt>
    <dgm:pt modelId="{92320D50-8087-41B6-A0ED-B9C3ED78252B}" type="pres">
      <dgm:prSet presAssocID="{E2992DF5-94DA-4754-B457-41E13D04A691}" presName="accent_3" presStyleCnt="0"/>
      <dgm:spPr/>
    </dgm:pt>
    <dgm:pt modelId="{F878DC96-D744-41D6-A3D4-4B3ECE371B51}" type="pres">
      <dgm:prSet presAssocID="{E2992DF5-94DA-4754-B457-41E13D04A691}" presName="accentRepeatNode" presStyleLbl="solidFgAcc1" presStyleIdx="2" presStyleCnt="5"/>
      <dgm:spPr/>
    </dgm:pt>
    <dgm:pt modelId="{5C107638-3E00-438D-8515-3E8A4DF42E77}" type="pres">
      <dgm:prSet presAssocID="{24BD3AAF-4084-4E33-BC24-5B3AEF333BF4}" presName="text_4" presStyleLbl="node1" presStyleIdx="3" presStyleCnt="5">
        <dgm:presLayoutVars>
          <dgm:bulletEnabled val="1"/>
        </dgm:presLayoutVars>
      </dgm:prSet>
      <dgm:spPr/>
    </dgm:pt>
    <dgm:pt modelId="{B4B3E038-6F02-44F6-8788-63CA37E96196}" type="pres">
      <dgm:prSet presAssocID="{24BD3AAF-4084-4E33-BC24-5B3AEF333BF4}" presName="accent_4" presStyleCnt="0"/>
      <dgm:spPr/>
    </dgm:pt>
    <dgm:pt modelId="{C3F5A568-5C19-45C6-B8D7-0FFDF5AA8761}" type="pres">
      <dgm:prSet presAssocID="{24BD3AAF-4084-4E33-BC24-5B3AEF333BF4}" presName="accentRepeatNode" presStyleLbl="solidFgAcc1" presStyleIdx="3" presStyleCnt="5"/>
      <dgm:spPr/>
    </dgm:pt>
    <dgm:pt modelId="{68A39DC1-83A6-4D63-9664-00B623F7EEBA}" type="pres">
      <dgm:prSet presAssocID="{E8F2A3E6-D765-4B6C-B3CD-70E324D9F11A}" presName="text_5" presStyleLbl="node1" presStyleIdx="4" presStyleCnt="5">
        <dgm:presLayoutVars>
          <dgm:bulletEnabled val="1"/>
        </dgm:presLayoutVars>
      </dgm:prSet>
      <dgm:spPr/>
    </dgm:pt>
    <dgm:pt modelId="{99FFAC42-FE96-4342-946F-9695C7153EEF}" type="pres">
      <dgm:prSet presAssocID="{E8F2A3E6-D765-4B6C-B3CD-70E324D9F11A}" presName="accent_5" presStyleCnt="0"/>
      <dgm:spPr/>
    </dgm:pt>
    <dgm:pt modelId="{F0F360EC-213F-41F8-BD96-327371449BD5}" type="pres">
      <dgm:prSet presAssocID="{E8F2A3E6-D765-4B6C-B3CD-70E324D9F11A}" presName="accentRepeatNode" presStyleLbl="solidFgAcc1" presStyleIdx="4" presStyleCnt="5"/>
      <dgm:spPr/>
    </dgm:pt>
  </dgm:ptLst>
  <dgm:cxnLst>
    <dgm:cxn modelId="{197B7507-CC6E-41AF-BF06-16B0F612C31A}" type="presOf" srcId="{24BD3AAF-4084-4E33-BC24-5B3AEF333BF4}" destId="{5C107638-3E00-438D-8515-3E8A4DF42E77}" srcOrd="0" destOrd="0" presId="urn:microsoft.com/office/officeart/2008/layout/VerticalCurvedList"/>
    <dgm:cxn modelId="{C6909512-E64B-4D91-9A92-2F8AE7A6704D}" type="presOf" srcId="{E2992DF5-94DA-4754-B457-41E13D04A691}" destId="{2F4C248B-B07B-40D0-82A3-358D991AD7C4}" srcOrd="0" destOrd="0" presId="urn:microsoft.com/office/officeart/2008/layout/VerticalCurvedList"/>
    <dgm:cxn modelId="{066D3335-CC51-4F67-856D-BB211AE97F87}" srcId="{74F02CEC-5776-4447-8F9E-0A32BA131F88}" destId="{24BD3AAF-4084-4E33-BC24-5B3AEF333BF4}" srcOrd="3" destOrd="0" parTransId="{E15C27CA-BBC7-4E18-994E-B027744CA7C5}" sibTransId="{084D6A60-9310-4BEF-BF3B-7502089F531C}"/>
    <dgm:cxn modelId="{87E41B64-A4D6-4E88-ABD9-4C25105BF304}" srcId="{74F02CEC-5776-4447-8F9E-0A32BA131F88}" destId="{E8F2A3E6-D765-4B6C-B3CD-70E324D9F11A}" srcOrd="4" destOrd="0" parTransId="{B90DB819-D08B-44C5-A1EF-3BEBC1A4572C}" sibTransId="{89EEEC73-6F4F-42E7-8E0D-0AFA96FF5577}"/>
    <dgm:cxn modelId="{FAA7DA6B-F4B0-4711-B8C1-795D0D6357F1}" type="presOf" srcId="{E8F2A3E6-D765-4B6C-B3CD-70E324D9F11A}" destId="{68A39DC1-83A6-4D63-9664-00B623F7EEBA}" srcOrd="0" destOrd="0" presId="urn:microsoft.com/office/officeart/2008/layout/VerticalCurvedList"/>
    <dgm:cxn modelId="{BE7E1C53-BA6A-4774-AF5A-C6F3DBADA7E1}" srcId="{74F02CEC-5776-4447-8F9E-0A32BA131F88}" destId="{53D5F005-9F6D-4F54-A8BB-37FDB8C44DC2}" srcOrd="0" destOrd="0" parTransId="{06416255-9ECB-4206-B2E0-4508C2B6A855}" sibTransId="{49D1CF32-3AEE-44CF-BDAC-970947DCAB72}"/>
    <dgm:cxn modelId="{2E569C7D-D25D-4FA5-AB7A-A9EE3CB1B454}" srcId="{74F02CEC-5776-4447-8F9E-0A32BA131F88}" destId="{E2992DF5-94DA-4754-B457-41E13D04A691}" srcOrd="2" destOrd="0" parTransId="{C93E5031-9BD7-4C67-803D-F39A1BDCEB05}" sibTransId="{A5508E38-F619-4198-9A75-A40E4862F1D3}"/>
    <dgm:cxn modelId="{E7BE439A-7582-432B-B2D5-39A64EEB7DC2}" type="presOf" srcId="{74F02CEC-5776-4447-8F9E-0A32BA131F88}" destId="{4217CCE0-0D52-495E-9891-9F68034E00C4}" srcOrd="0" destOrd="0" presId="urn:microsoft.com/office/officeart/2008/layout/VerticalCurvedList"/>
    <dgm:cxn modelId="{4DFA7FC2-1F59-499C-A230-9AFD9C99E081}" type="presOf" srcId="{49D1CF32-3AEE-44CF-BDAC-970947DCAB72}" destId="{72ABFA1A-B1C2-474A-811B-AD7C5EC08E96}" srcOrd="0" destOrd="0" presId="urn:microsoft.com/office/officeart/2008/layout/VerticalCurvedList"/>
    <dgm:cxn modelId="{04B4BAC4-EB92-4E53-9213-B3213E79F30F}" srcId="{74F02CEC-5776-4447-8F9E-0A32BA131F88}" destId="{6D60F582-0664-4480-8D6A-5544B080D93A}" srcOrd="1" destOrd="0" parTransId="{0EF3E6D3-07AC-4718-9FA4-122E7AE2E708}" sibTransId="{922CEF8E-DCC7-4BB8-9BF1-DD150BEEEB7B}"/>
    <dgm:cxn modelId="{8A10C7C7-8546-4499-940A-B5EDBA83658B}" type="presOf" srcId="{6D60F582-0664-4480-8D6A-5544B080D93A}" destId="{CDF20E20-861B-4820-9A5A-CDEB5B6FD1BF}" srcOrd="0" destOrd="0" presId="urn:microsoft.com/office/officeart/2008/layout/VerticalCurvedList"/>
    <dgm:cxn modelId="{9391D6CE-C90A-4965-845A-E04DA1D90F19}" type="presOf" srcId="{53D5F005-9F6D-4F54-A8BB-37FDB8C44DC2}" destId="{910F72EE-65B6-414D-AE51-D6808B030810}" srcOrd="0" destOrd="0" presId="urn:microsoft.com/office/officeart/2008/layout/VerticalCurvedList"/>
    <dgm:cxn modelId="{3D2A13CF-EA8E-40F1-A2D9-2A9FF88E4F32}" type="presParOf" srcId="{4217CCE0-0D52-495E-9891-9F68034E00C4}" destId="{30741E30-92EA-48D1-AFC3-3AAD36E39DB4}" srcOrd="0" destOrd="0" presId="urn:microsoft.com/office/officeart/2008/layout/VerticalCurvedList"/>
    <dgm:cxn modelId="{DF88E084-0E31-4692-B55F-C01B79FDEB35}" type="presParOf" srcId="{30741E30-92EA-48D1-AFC3-3AAD36E39DB4}" destId="{D8D5EC0A-F738-43EE-AE74-09AC53C7FAAB}" srcOrd="0" destOrd="0" presId="urn:microsoft.com/office/officeart/2008/layout/VerticalCurvedList"/>
    <dgm:cxn modelId="{8AF46291-660C-4FFD-92BD-286222708F0B}" type="presParOf" srcId="{D8D5EC0A-F738-43EE-AE74-09AC53C7FAAB}" destId="{4F9BD3D5-4E3A-4A4A-9AE3-8FA4A1DD43DF}" srcOrd="0" destOrd="0" presId="urn:microsoft.com/office/officeart/2008/layout/VerticalCurvedList"/>
    <dgm:cxn modelId="{D94B0923-73E5-4821-ADF6-C898840D94A1}" type="presParOf" srcId="{D8D5EC0A-F738-43EE-AE74-09AC53C7FAAB}" destId="{72ABFA1A-B1C2-474A-811B-AD7C5EC08E96}" srcOrd="1" destOrd="0" presId="urn:microsoft.com/office/officeart/2008/layout/VerticalCurvedList"/>
    <dgm:cxn modelId="{ED72A5B1-3A77-4978-9B95-81F850FE8F51}" type="presParOf" srcId="{D8D5EC0A-F738-43EE-AE74-09AC53C7FAAB}" destId="{E380B07C-E957-4F9C-B5A0-B0F9CF52DC63}" srcOrd="2" destOrd="0" presId="urn:microsoft.com/office/officeart/2008/layout/VerticalCurvedList"/>
    <dgm:cxn modelId="{28DC419E-81EF-461F-BF5D-336C3A3B719D}" type="presParOf" srcId="{D8D5EC0A-F738-43EE-AE74-09AC53C7FAAB}" destId="{7FAF67C6-34F9-4F63-8CC9-EBE1E93D9712}" srcOrd="3" destOrd="0" presId="urn:microsoft.com/office/officeart/2008/layout/VerticalCurvedList"/>
    <dgm:cxn modelId="{ACB5941A-5319-4E40-BA6A-A1ED634C3333}" type="presParOf" srcId="{30741E30-92EA-48D1-AFC3-3AAD36E39DB4}" destId="{910F72EE-65B6-414D-AE51-D6808B030810}" srcOrd="1" destOrd="0" presId="urn:microsoft.com/office/officeart/2008/layout/VerticalCurvedList"/>
    <dgm:cxn modelId="{4D2CED2C-EDBB-467A-BE49-537480F170FE}" type="presParOf" srcId="{30741E30-92EA-48D1-AFC3-3AAD36E39DB4}" destId="{61A32233-86A2-4433-9C29-BB2437D0FC4B}" srcOrd="2" destOrd="0" presId="urn:microsoft.com/office/officeart/2008/layout/VerticalCurvedList"/>
    <dgm:cxn modelId="{1A9BD429-8B46-4D55-964F-1C20B67667D1}" type="presParOf" srcId="{61A32233-86A2-4433-9C29-BB2437D0FC4B}" destId="{FC35FD9E-F74C-4E9C-ADFB-170FC19ADFB9}" srcOrd="0" destOrd="0" presId="urn:microsoft.com/office/officeart/2008/layout/VerticalCurvedList"/>
    <dgm:cxn modelId="{E454FE35-71CB-456F-A319-59446B8ECF1D}" type="presParOf" srcId="{30741E30-92EA-48D1-AFC3-3AAD36E39DB4}" destId="{CDF20E20-861B-4820-9A5A-CDEB5B6FD1BF}" srcOrd="3" destOrd="0" presId="urn:microsoft.com/office/officeart/2008/layout/VerticalCurvedList"/>
    <dgm:cxn modelId="{70243F03-7E05-4D88-84F0-FDB3C9390C25}" type="presParOf" srcId="{30741E30-92EA-48D1-AFC3-3AAD36E39DB4}" destId="{B86B80CF-A73E-475A-AA78-6F64AAE52A8D}" srcOrd="4" destOrd="0" presId="urn:microsoft.com/office/officeart/2008/layout/VerticalCurvedList"/>
    <dgm:cxn modelId="{4D0DCA2C-5385-4B3C-9CFE-28B428C46B0D}" type="presParOf" srcId="{B86B80CF-A73E-475A-AA78-6F64AAE52A8D}" destId="{34D19747-D5A5-4856-BE41-96321CF703CD}" srcOrd="0" destOrd="0" presId="urn:microsoft.com/office/officeart/2008/layout/VerticalCurvedList"/>
    <dgm:cxn modelId="{6802B1EB-F255-457A-BFEC-D93752E724BF}" type="presParOf" srcId="{30741E30-92EA-48D1-AFC3-3AAD36E39DB4}" destId="{2F4C248B-B07B-40D0-82A3-358D991AD7C4}" srcOrd="5" destOrd="0" presId="urn:microsoft.com/office/officeart/2008/layout/VerticalCurvedList"/>
    <dgm:cxn modelId="{C1E103D7-0C38-4B70-989D-04136ADD9BAD}" type="presParOf" srcId="{30741E30-92EA-48D1-AFC3-3AAD36E39DB4}" destId="{92320D50-8087-41B6-A0ED-B9C3ED78252B}" srcOrd="6" destOrd="0" presId="urn:microsoft.com/office/officeart/2008/layout/VerticalCurvedList"/>
    <dgm:cxn modelId="{73B05C14-5B3E-4F37-899A-6F81F59FB292}" type="presParOf" srcId="{92320D50-8087-41B6-A0ED-B9C3ED78252B}" destId="{F878DC96-D744-41D6-A3D4-4B3ECE371B51}" srcOrd="0" destOrd="0" presId="urn:microsoft.com/office/officeart/2008/layout/VerticalCurvedList"/>
    <dgm:cxn modelId="{C7E5ACCA-6F2A-4880-A9A3-DDE50A98C3D1}" type="presParOf" srcId="{30741E30-92EA-48D1-AFC3-3AAD36E39DB4}" destId="{5C107638-3E00-438D-8515-3E8A4DF42E77}" srcOrd="7" destOrd="0" presId="urn:microsoft.com/office/officeart/2008/layout/VerticalCurvedList"/>
    <dgm:cxn modelId="{5A50DC08-D779-4650-BAF8-3C0A8768822A}" type="presParOf" srcId="{30741E30-92EA-48D1-AFC3-3AAD36E39DB4}" destId="{B4B3E038-6F02-44F6-8788-63CA37E96196}" srcOrd="8" destOrd="0" presId="urn:microsoft.com/office/officeart/2008/layout/VerticalCurvedList"/>
    <dgm:cxn modelId="{06838ACC-9DEE-40AC-B184-571E0335D0FE}" type="presParOf" srcId="{B4B3E038-6F02-44F6-8788-63CA37E96196}" destId="{C3F5A568-5C19-45C6-B8D7-0FFDF5AA8761}" srcOrd="0" destOrd="0" presId="urn:microsoft.com/office/officeart/2008/layout/VerticalCurvedList"/>
    <dgm:cxn modelId="{E97ED42F-486E-456F-8050-E4DC23AB1DA8}" type="presParOf" srcId="{30741E30-92EA-48D1-AFC3-3AAD36E39DB4}" destId="{68A39DC1-83A6-4D63-9664-00B623F7EEBA}" srcOrd="9" destOrd="0" presId="urn:microsoft.com/office/officeart/2008/layout/VerticalCurvedList"/>
    <dgm:cxn modelId="{FA469056-0552-4B78-8CD9-0784511519AC}" type="presParOf" srcId="{30741E30-92EA-48D1-AFC3-3AAD36E39DB4}" destId="{99FFAC42-FE96-4342-946F-9695C7153EEF}" srcOrd="10" destOrd="0" presId="urn:microsoft.com/office/officeart/2008/layout/VerticalCurvedList"/>
    <dgm:cxn modelId="{0818C364-9D80-4161-8E41-AE48B32462CB}" type="presParOf" srcId="{99FFAC42-FE96-4342-946F-9695C7153EEF}" destId="{F0F360EC-213F-41F8-BD96-327371449BD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F02CEC-5776-4447-8F9E-0A32BA131F8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3D5F005-9F6D-4F54-A8BB-37FDB8C44DC2}">
      <dgm:prSet phldrT="[Text]"/>
      <dgm:spPr/>
      <dgm:t>
        <a:bodyPr/>
        <a:lstStyle/>
        <a:p>
          <a:r>
            <a:rPr lang="en-US" dirty="0"/>
            <a:t>Fast Processing</a:t>
          </a:r>
        </a:p>
      </dgm:t>
    </dgm:pt>
    <dgm:pt modelId="{06416255-9ECB-4206-B2E0-4508C2B6A855}" type="parTrans" cxnId="{BE7E1C53-BA6A-4774-AF5A-C6F3DBADA7E1}">
      <dgm:prSet/>
      <dgm:spPr/>
      <dgm:t>
        <a:bodyPr/>
        <a:lstStyle/>
        <a:p>
          <a:endParaRPr lang="en-US"/>
        </a:p>
      </dgm:t>
    </dgm:pt>
    <dgm:pt modelId="{49D1CF32-3AEE-44CF-BDAC-970947DCAB72}" type="sibTrans" cxnId="{BE7E1C53-BA6A-4774-AF5A-C6F3DBADA7E1}">
      <dgm:prSet/>
      <dgm:spPr/>
      <dgm:t>
        <a:bodyPr/>
        <a:lstStyle/>
        <a:p>
          <a:endParaRPr lang="en-US"/>
        </a:p>
      </dgm:t>
    </dgm:pt>
    <dgm:pt modelId="{6D60F582-0664-4480-8D6A-5544B080D93A}">
      <dgm:prSet phldrT="[Text]"/>
      <dgm:spPr/>
      <dgm:t>
        <a:bodyPr/>
        <a:lstStyle/>
        <a:p>
          <a:r>
            <a:rPr lang="en-US" dirty="0"/>
            <a:t>Supports</a:t>
          </a:r>
        </a:p>
      </dgm:t>
    </dgm:pt>
    <dgm:pt modelId="{0EF3E6D3-07AC-4718-9FA4-122E7AE2E708}" type="parTrans" cxnId="{04B4BAC4-EB92-4E53-9213-B3213E79F30F}">
      <dgm:prSet/>
      <dgm:spPr/>
      <dgm:t>
        <a:bodyPr/>
        <a:lstStyle/>
        <a:p>
          <a:endParaRPr lang="en-US"/>
        </a:p>
      </dgm:t>
    </dgm:pt>
    <dgm:pt modelId="{922CEF8E-DCC7-4BB8-9BF1-DD150BEEEB7B}" type="sibTrans" cxnId="{04B4BAC4-EB92-4E53-9213-B3213E79F30F}">
      <dgm:prSet/>
      <dgm:spPr/>
      <dgm:t>
        <a:bodyPr/>
        <a:lstStyle/>
        <a:p>
          <a:endParaRPr lang="en-US"/>
        </a:p>
      </dgm:t>
    </dgm:pt>
    <dgm:pt modelId="{24BD3AAF-4084-4E33-BC24-5B3AEF333BF4}">
      <dgm:prSet phldrT="[Text]"/>
      <dgm:spPr/>
      <dgm:t>
        <a:bodyPr/>
        <a:lstStyle/>
        <a:p>
          <a:r>
            <a:rPr lang="en-US" dirty="0"/>
            <a:t>Offers APIs in</a:t>
          </a:r>
        </a:p>
      </dgm:t>
    </dgm:pt>
    <dgm:pt modelId="{E15C27CA-BBC7-4E18-994E-B027744CA7C5}" type="parTrans" cxnId="{066D3335-CC51-4F67-856D-BB211AE97F87}">
      <dgm:prSet/>
      <dgm:spPr/>
      <dgm:t>
        <a:bodyPr/>
        <a:lstStyle/>
        <a:p>
          <a:endParaRPr lang="en-US"/>
        </a:p>
      </dgm:t>
    </dgm:pt>
    <dgm:pt modelId="{084D6A60-9310-4BEF-BF3B-7502089F531C}" type="sibTrans" cxnId="{066D3335-CC51-4F67-856D-BB211AE97F87}">
      <dgm:prSet/>
      <dgm:spPr/>
      <dgm:t>
        <a:bodyPr/>
        <a:lstStyle/>
        <a:p>
          <a:endParaRPr lang="en-US"/>
        </a:p>
      </dgm:t>
    </dgm:pt>
    <dgm:pt modelId="{2AB55DCA-3E39-4A0B-AAA7-16F39D75F812}">
      <dgm:prSet phldrT="[Text]"/>
      <dgm:spPr/>
      <dgm:t>
        <a:bodyPr/>
        <a:lstStyle/>
        <a:p>
          <a:r>
            <a:rPr lang="af-ZA" dirty="0"/>
            <a:t>Runs On</a:t>
          </a:r>
        </a:p>
      </dgm:t>
    </dgm:pt>
    <dgm:pt modelId="{29056A93-314A-4680-A43D-05E265A81C8E}" type="parTrans" cxnId="{36AD51F4-CF1E-48A8-975F-6432EBA92332}">
      <dgm:prSet/>
      <dgm:spPr/>
      <dgm:t>
        <a:bodyPr/>
        <a:lstStyle/>
        <a:p>
          <a:endParaRPr lang="en-US"/>
        </a:p>
      </dgm:t>
    </dgm:pt>
    <dgm:pt modelId="{37C220DB-4295-4DB6-A3F3-DF64D2582B13}" type="sibTrans" cxnId="{36AD51F4-CF1E-48A8-975F-6432EBA92332}">
      <dgm:prSet/>
      <dgm:spPr/>
      <dgm:t>
        <a:bodyPr/>
        <a:lstStyle/>
        <a:p>
          <a:endParaRPr lang="en-US"/>
        </a:p>
      </dgm:t>
    </dgm:pt>
    <dgm:pt modelId="{491E7E11-6E94-4B86-B158-8D51DDB09F1F}">
      <dgm:prSet phldrT="[Text]"/>
      <dgm:spPr/>
      <dgm:t>
        <a:bodyPr/>
        <a:lstStyle/>
        <a:p>
          <a:r>
            <a:rPr lang="en-US" dirty="0">
              <a:solidFill>
                <a:schemeClr val="tx1"/>
              </a:solidFill>
            </a:rPr>
            <a:t>SQL Operations</a:t>
          </a:r>
        </a:p>
      </dgm:t>
    </dgm:pt>
    <dgm:pt modelId="{A0996AF8-F4F7-47CA-AA5F-F845D6A2C55C}" type="parTrans" cxnId="{F224C38A-5C22-4C09-A2D4-EA53E992F155}">
      <dgm:prSet/>
      <dgm:spPr/>
      <dgm:t>
        <a:bodyPr/>
        <a:lstStyle/>
        <a:p>
          <a:endParaRPr lang="en-US"/>
        </a:p>
      </dgm:t>
    </dgm:pt>
    <dgm:pt modelId="{65EF2F25-A72C-43FE-B5F8-364065DB304C}" type="sibTrans" cxnId="{F224C38A-5C22-4C09-A2D4-EA53E992F155}">
      <dgm:prSet/>
      <dgm:spPr/>
      <dgm:t>
        <a:bodyPr/>
        <a:lstStyle/>
        <a:p>
          <a:endParaRPr lang="en-US"/>
        </a:p>
      </dgm:t>
    </dgm:pt>
    <dgm:pt modelId="{03C437A7-55A5-477B-8C5A-7C0D00992986}">
      <dgm:prSet phldrT="[Text]"/>
      <dgm:spPr/>
      <dgm:t>
        <a:bodyPr/>
        <a:lstStyle/>
        <a:p>
          <a:r>
            <a:rPr lang="en-US" dirty="0">
              <a:solidFill>
                <a:schemeClr val="tx1"/>
              </a:solidFill>
            </a:rPr>
            <a:t>Machine Learning</a:t>
          </a:r>
        </a:p>
      </dgm:t>
    </dgm:pt>
    <dgm:pt modelId="{F5BFEA09-C519-47E6-90F1-CB0638911635}" type="parTrans" cxnId="{E9DE5102-8762-4E1F-BD45-5E46FB5CED1F}">
      <dgm:prSet/>
      <dgm:spPr/>
      <dgm:t>
        <a:bodyPr/>
        <a:lstStyle/>
        <a:p>
          <a:endParaRPr lang="en-US"/>
        </a:p>
      </dgm:t>
    </dgm:pt>
    <dgm:pt modelId="{750126B8-F346-4F16-A980-22E9501B55AD}" type="sibTrans" cxnId="{E9DE5102-8762-4E1F-BD45-5E46FB5CED1F}">
      <dgm:prSet/>
      <dgm:spPr/>
      <dgm:t>
        <a:bodyPr/>
        <a:lstStyle/>
        <a:p>
          <a:endParaRPr lang="en-US"/>
        </a:p>
      </dgm:t>
    </dgm:pt>
    <dgm:pt modelId="{7A927ACE-D0EB-4449-AEDB-D0C1F2D49BC9}">
      <dgm:prSet phldrT="[Text]"/>
      <dgm:spPr/>
      <dgm:t>
        <a:bodyPr/>
        <a:lstStyle/>
        <a:p>
          <a:r>
            <a:rPr lang="en-US" dirty="0">
              <a:solidFill>
                <a:schemeClr val="tx1"/>
              </a:solidFill>
            </a:rPr>
            <a:t>Streaming Operations</a:t>
          </a:r>
        </a:p>
      </dgm:t>
    </dgm:pt>
    <dgm:pt modelId="{8EDFC679-3E22-4429-BE1A-BC15E7277E6D}" type="parTrans" cxnId="{5DABC534-2BF7-4D85-8630-829837B3442E}">
      <dgm:prSet/>
      <dgm:spPr/>
      <dgm:t>
        <a:bodyPr/>
        <a:lstStyle/>
        <a:p>
          <a:endParaRPr lang="en-US"/>
        </a:p>
      </dgm:t>
    </dgm:pt>
    <dgm:pt modelId="{210F5997-E8BD-4013-B7E8-A5F494404190}" type="sibTrans" cxnId="{5DABC534-2BF7-4D85-8630-829837B3442E}">
      <dgm:prSet/>
      <dgm:spPr/>
      <dgm:t>
        <a:bodyPr/>
        <a:lstStyle/>
        <a:p>
          <a:endParaRPr lang="en-US"/>
        </a:p>
      </dgm:t>
    </dgm:pt>
    <dgm:pt modelId="{DC7DB7A3-2ED4-4558-B4E6-3730B74A256F}">
      <dgm:prSet phldrT="[Text]"/>
      <dgm:spPr/>
      <dgm:t>
        <a:bodyPr/>
        <a:lstStyle/>
        <a:p>
          <a:r>
            <a:rPr lang="af-ZA" dirty="0">
              <a:solidFill>
                <a:schemeClr val="tx1"/>
              </a:solidFill>
            </a:rPr>
            <a:t>Cloud</a:t>
          </a:r>
        </a:p>
      </dgm:t>
    </dgm:pt>
    <dgm:pt modelId="{FE62F1E8-755B-4444-BEE7-44654F8E3766}" type="parTrans" cxnId="{02C49F11-4772-44EF-B41D-D9E32970AE36}">
      <dgm:prSet/>
      <dgm:spPr/>
      <dgm:t>
        <a:bodyPr/>
        <a:lstStyle/>
        <a:p>
          <a:endParaRPr lang="en-US"/>
        </a:p>
      </dgm:t>
    </dgm:pt>
    <dgm:pt modelId="{795E4434-FBB5-4D5D-A773-98823CE632B6}" type="sibTrans" cxnId="{02C49F11-4772-44EF-B41D-D9E32970AE36}">
      <dgm:prSet/>
      <dgm:spPr/>
      <dgm:t>
        <a:bodyPr/>
        <a:lstStyle/>
        <a:p>
          <a:endParaRPr lang="en-US"/>
        </a:p>
      </dgm:t>
    </dgm:pt>
    <dgm:pt modelId="{98D8B0B0-C21E-4BB3-B6CB-69A358794B24}">
      <dgm:prSet phldrT="[Text]"/>
      <dgm:spPr/>
      <dgm:t>
        <a:bodyPr/>
        <a:lstStyle/>
        <a:p>
          <a:r>
            <a:rPr lang="af-ZA" dirty="0">
              <a:solidFill>
                <a:schemeClr val="tx1"/>
              </a:solidFill>
            </a:rPr>
            <a:t>Apache Mesos</a:t>
          </a:r>
        </a:p>
      </dgm:t>
    </dgm:pt>
    <dgm:pt modelId="{98B94EA5-1F04-47ED-8C48-67DB4BC04357}" type="parTrans" cxnId="{B5F759BD-4699-4675-942C-02A5480A5C26}">
      <dgm:prSet/>
      <dgm:spPr/>
      <dgm:t>
        <a:bodyPr/>
        <a:lstStyle/>
        <a:p>
          <a:endParaRPr lang="en-US"/>
        </a:p>
      </dgm:t>
    </dgm:pt>
    <dgm:pt modelId="{1C99BE67-5A8E-46B6-B6AF-62E562DDED78}" type="sibTrans" cxnId="{B5F759BD-4699-4675-942C-02A5480A5C26}">
      <dgm:prSet/>
      <dgm:spPr/>
      <dgm:t>
        <a:bodyPr/>
        <a:lstStyle/>
        <a:p>
          <a:endParaRPr lang="en-US"/>
        </a:p>
      </dgm:t>
    </dgm:pt>
    <dgm:pt modelId="{03A5C708-A7ED-4CF7-AA79-036B7D25E0CB}">
      <dgm:prSet phldrT="[Text]"/>
      <dgm:spPr/>
      <dgm:t>
        <a:bodyPr/>
        <a:lstStyle/>
        <a:p>
          <a:r>
            <a:rPr lang="af-ZA" dirty="0">
              <a:solidFill>
                <a:schemeClr val="tx1"/>
              </a:solidFill>
            </a:rPr>
            <a:t>Kubernetes</a:t>
          </a:r>
        </a:p>
      </dgm:t>
    </dgm:pt>
    <dgm:pt modelId="{295E12F6-C3A0-4699-BFA0-032261D76317}" type="parTrans" cxnId="{6F23408C-CD8E-47C5-9CD6-70B176B0122A}">
      <dgm:prSet/>
      <dgm:spPr/>
      <dgm:t>
        <a:bodyPr/>
        <a:lstStyle/>
        <a:p>
          <a:endParaRPr lang="en-US"/>
        </a:p>
      </dgm:t>
    </dgm:pt>
    <dgm:pt modelId="{1F1C339E-ECE7-4110-B5E8-77C03493CFA8}" type="sibTrans" cxnId="{6F23408C-CD8E-47C5-9CD6-70B176B0122A}">
      <dgm:prSet/>
      <dgm:spPr/>
      <dgm:t>
        <a:bodyPr/>
        <a:lstStyle/>
        <a:p>
          <a:endParaRPr lang="en-US"/>
        </a:p>
      </dgm:t>
    </dgm:pt>
    <dgm:pt modelId="{B62CD928-F8F9-4BE0-B21E-93B989DA6559}">
      <dgm:prSet phldrT="[Text]"/>
      <dgm:spPr>
        <a:ln>
          <a:solidFill>
            <a:schemeClr val="accent1">
              <a:lumMod val="50000"/>
            </a:schemeClr>
          </a:solidFill>
        </a:ln>
      </dgm:spPr>
      <dgm:t>
        <a:bodyPr/>
        <a:lstStyle/>
        <a:p>
          <a:r>
            <a:rPr lang="af-ZA" dirty="0">
              <a:solidFill>
                <a:schemeClr val="tx1"/>
              </a:solidFill>
            </a:rPr>
            <a:t>Locally</a:t>
          </a:r>
        </a:p>
      </dgm:t>
    </dgm:pt>
    <dgm:pt modelId="{D281F32A-86EC-4EF8-9CD5-06C197C56344}" type="parTrans" cxnId="{C49C53F1-2A0B-47A8-BFB1-17B9F8A6196B}">
      <dgm:prSet/>
      <dgm:spPr/>
      <dgm:t>
        <a:bodyPr/>
        <a:lstStyle/>
        <a:p>
          <a:endParaRPr lang="en-US"/>
        </a:p>
      </dgm:t>
    </dgm:pt>
    <dgm:pt modelId="{3610AD6E-E59D-43C8-A58D-EAC1A6F1F2DC}" type="sibTrans" cxnId="{C49C53F1-2A0B-47A8-BFB1-17B9F8A6196B}">
      <dgm:prSet/>
      <dgm:spPr/>
      <dgm:t>
        <a:bodyPr/>
        <a:lstStyle/>
        <a:p>
          <a:endParaRPr lang="en-US"/>
        </a:p>
      </dgm:t>
    </dgm:pt>
    <dgm:pt modelId="{1C0A7567-A41F-4607-A19E-10F08A93348E}">
      <dgm:prSet phldrT="[Text]"/>
      <dgm:spPr>
        <a:ln>
          <a:solidFill>
            <a:schemeClr val="accent1">
              <a:lumMod val="50000"/>
            </a:schemeClr>
          </a:solidFill>
        </a:ln>
      </dgm:spPr>
      <dgm:t>
        <a:bodyPr/>
        <a:lstStyle/>
        <a:p>
          <a:r>
            <a:rPr lang="af-ZA" dirty="0">
              <a:solidFill>
                <a:schemeClr val="tx1"/>
              </a:solidFill>
            </a:rPr>
            <a:t>Python</a:t>
          </a:r>
          <a:endParaRPr lang="en-US" dirty="0">
            <a:solidFill>
              <a:schemeClr val="tx1"/>
            </a:solidFill>
          </a:endParaRPr>
        </a:p>
      </dgm:t>
    </dgm:pt>
    <dgm:pt modelId="{EC8F91A5-3B74-45F8-A52D-1FBA893EFC11}" type="parTrans" cxnId="{DD832A39-4323-41A1-9B96-65B3E26F736B}">
      <dgm:prSet/>
      <dgm:spPr/>
      <dgm:t>
        <a:bodyPr/>
        <a:lstStyle/>
        <a:p>
          <a:endParaRPr lang="en-US"/>
        </a:p>
      </dgm:t>
    </dgm:pt>
    <dgm:pt modelId="{36B8A65D-6701-49B8-8A8C-742FF57CDDAA}" type="sibTrans" cxnId="{DD832A39-4323-41A1-9B96-65B3E26F736B}">
      <dgm:prSet/>
      <dgm:spPr/>
      <dgm:t>
        <a:bodyPr/>
        <a:lstStyle/>
        <a:p>
          <a:endParaRPr lang="en-US"/>
        </a:p>
      </dgm:t>
    </dgm:pt>
    <dgm:pt modelId="{A8DE5103-78CA-4E21-9CF6-19739C87FC3E}">
      <dgm:prSet phldrT="[Text]"/>
      <dgm:spPr/>
      <dgm:t>
        <a:bodyPr/>
        <a:lstStyle/>
        <a:p>
          <a:r>
            <a:rPr lang="af-ZA" dirty="0">
              <a:solidFill>
                <a:schemeClr val="tx1"/>
              </a:solidFill>
            </a:rPr>
            <a:t>Java</a:t>
          </a:r>
          <a:endParaRPr lang="en-US" dirty="0">
            <a:solidFill>
              <a:schemeClr val="tx1"/>
            </a:solidFill>
          </a:endParaRPr>
        </a:p>
      </dgm:t>
    </dgm:pt>
    <dgm:pt modelId="{0C982887-B223-4514-9B2C-7DA5E3C6673B}" type="parTrans" cxnId="{BEAEF50C-B9CC-4935-B4EE-A60A6A359453}">
      <dgm:prSet/>
      <dgm:spPr/>
      <dgm:t>
        <a:bodyPr/>
        <a:lstStyle/>
        <a:p>
          <a:endParaRPr lang="en-US"/>
        </a:p>
      </dgm:t>
    </dgm:pt>
    <dgm:pt modelId="{AF3D91E0-C078-404F-BA36-41A952DEFD16}" type="sibTrans" cxnId="{BEAEF50C-B9CC-4935-B4EE-A60A6A359453}">
      <dgm:prSet/>
      <dgm:spPr/>
      <dgm:t>
        <a:bodyPr/>
        <a:lstStyle/>
        <a:p>
          <a:endParaRPr lang="en-US"/>
        </a:p>
      </dgm:t>
    </dgm:pt>
    <dgm:pt modelId="{D10B6CCC-219C-49CB-AACC-CEE544430993}">
      <dgm:prSet phldrT="[Text]"/>
      <dgm:spPr/>
      <dgm:t>
        <a:bodyPr/>
        <a:lstStyle/>
        <a:p>
          <a:r>
            <a:rPr lang="af-ZA" dirty="0">
              <a:solidFill>
                <a:schemeClr val="tx1"/>
              </a:solidFill>
            </a:rPr>
            <a:t>Scala</a:t>
          </a:r>
          <a:endParaRPr lang="en-US" dirty="0">
            <a:solidFill>
              <a:schemeClr val="tx1"/>
            </a:solidFill>
          </a:endParaRPr>
        </a:p>
      </dgm:t>
    </dgm:pt>
    <dgm:pt modelId="{9708C87E-9BFA-4942-A08F-D5C593F174F6}" type="parTrans" cxnId="{5407B2F2-1594-40E9-A627-67E8BDC7F114}">
      <dgm:prSet/>
      <dgm:spPr/>
      <dgm:t>
        <a:bodyPr/>
        <a:lstStyle/>
        <a:p>
          <a:endParaRPr lang="en-US"/>
        </a:p>
      </dgm:t>
    </dgm:pt>
    <dgm:pt modelId="{25859C43-5021-40C9-9302-FC73AD5DE661}" type="sibTrans" cxnId="{5407B2F2-1594-40E9-A627-67E8BDC7F114}">
      <dgm:prSet/>
      <dgm:spPr/>
      <dgm:t>
        <a:bodyPr/>
        <a:lstStyle/>
        <a:p>
          <a:endParaRPr lang="en-US"/>
        </a:p>
      </dgm:t>
    </dgm:pt>
    <dgm:pt modelId="{AC27400C-B3D7-40DB-8B72-EF133329178B}">
      <dgm:prSet phldrT="[Text]"/>
      <dgm:spPr/>
      <dgm:t>
        <a:bodyPr/>
        <a:lstStyle/>
        <a:p>
          <a:r>
            <a:rPr lang="af-ZA" dirty="0">
              <a:solidFill>
                <a:schemeClr val="tx1"/>
              </a:solidFill>
            </a:rPr>
            <a:t>Ruby</a:t>
          </a:r>
          <a:endParaRPr lang="en-US" dirty="0">
            <a:solidFill>
              <a:schemeClr val="tx1"/>
            </a:solidFill>
          </a:endParaRPr>
        </a:p>
      </dgm:t>
    </dgm:pt>
    <dgm:pt modelId="{B53262B4-3EF8-4753-A101-99FB78E30AF6}" type="parTrans" cxnId="{4CCA39DA-20CE-4AAB-9922-644ECBD50700}">
      <dgm:prSet/>
      <dgm:spPr/>
      <dgm:t>
        <a:bodyPr/>
        <a:lstStyle/>
        <a:p>
          <a:endParaRPr lang="en-US"/>
        </a:p>
      </dgm:t>
    </dgm:pt>
    <dgm:pt modelId="{A989B42E-8BFA-448D-B905-0263D62CDF7C}" type="sibTrans" cxnId="{4CCA39DA-20CE-4AAB-9922-644ECBD50700}">
      <dgm:prSet/>
      <dgm:spPr/>
      <dgm:t>
        <a:bodyPr/>
        <a:lstStyle/>
        <a:p>
          <a:endParaRPr lang="en-US"/>
        </a:p>
      </dgm:t>
    </dgm:pt>
    <dgm:pt modelId="{9EE31D73-086D-4058-A34B-57920D466A15}" type="pres">
      <dgm:prSet presAssocID="{74F02CEC-5776-4447-8F9E-0A32BA131F88}" presName="theList" presStyleCnt="0">
        <dgm:presLayoutVars>
          <dgm:dir/>
          <dgm:animLvl val="lvl"/>
          <dgm:resizeHandles val="exact"/>
        </dgm:presLayoutVars>
      </dgm:prSet>
      <dgm:spPr/>
    </dgm:pt>
    <dgm:pt modelId="{05256DF6-F002-458C-9291-6355C3FCFF22}" type="pres">
      <dgm:prSet presAssocID="{53D5F005-9F6D-4F54-A8BB-37FDB8C44DC2}" presName="compNode" presStyleCnt="0"/>
      <dgm:spPr/>
    </dgm:pt>
    <dgm:pt modelId="{4869DE1D-2904-41B4-B5BB-52551BD198DF}" type="pres">
      <dgm:prSet presAssocID="{53D5F005-9F6D-4F54-A8BB-37FDB8C44DC2}" presName="aNode" presStyleLbl="bgShp" presStyleIdx="0" presStyleCnt="4"/>
      <dgm:spPr/>
    </dgm:pt>
    <dgm:pt modelId="{34A5F317-CB44-4DCD-8E06-ACCC34F1CC5A}" type="pres">
      <dgm:prSet presAssocID="{53D5F005-9F6D-4F54-A8BB-37FDB8C44DC2}" presName="textNode" presStyleLbl="bgShp" presStyleIdx="0" presStyleCnt="4"/>
      <dgm:spPr/>
    </dgm:pt>
    <dgm:pt modelId="{3D4BB2DC-BC13-44E5-895E-875BAF18BF7C}" type="pres">
      <dgm:prSet presAssocID="{53D5F005-9F6D-4F54-A8BB-37FDB8C44DC2}" presName="compChildNode" presStyleCnt="0"/>
      <dgm:spPr/>
    </dgm:pt>
    <dgm:pt modelId="{9417A17C-1B2B-4E76-9CB5-40E3987B899F}" type="pres">
      <dgm:prSet presAssocID="{53D5F005-9F6D-4F54-A8BB-37FDB8C44DC2}" presName="theInnerList" presStyleCnt="0"/>
      <dgm:spPr/>
    </dgm:pt>
    <dgm:pt modelId="{0133EC95-F7D1-4804-A6C7-4E15C5207B6D}" type="pres">
      <dgm:prSet presAssocID="{53D5F005-9F6D-4F54-A8BB-37FDB8C44DC2}" presName="aSpace" presStyleCnt="0"/>
      <dgm:spPr/>
    </dgm:pt>
    <dgm:pt modelId="{16A68E6C-5D2B-45F1-9FDD-4B793EDB0F9E}" type="pres">
      <dgm:prSet presAssocID="{6D60F582-0664-4480-8D6A-5544B080D93A}" presName="compNode" presStyleCnt="0"/>
      <dgm:spPr/>
    </dgm:pt>
    <dgm:pt modelId="{5407FE1F-3448-4C14-A0F1-8F46DC921080}" type="pres">
      <dgm:prSet presAssocID="{6D60F582-0664-4480-8D6A-5544B080D93A}" presName="aNode" presStyleLbl="bgShp" presStyleIdx="1" presStyleCnt="4"/>
      <dgm:spPr/>
    </dgm:pt>
    <dgm:pt modelId="{B97FC719-85FF-4013-99FD-D4B7845F9588}" type="pres">
      <dgm:prSet presAssocID="{6D60F582-0664-4480-8D6A-5544B080D93A}" presName="textNode" presStyleLbl="bgShp" presStyleIdx="1" presStyleCnt="4"/>
      <dgm:spPr/>
    </dgm:pt>
    <dgm:pt modelId="{D3A83DC7-9279-4545-8FD2-7EB94B44AC8D}" type="pres">
      <dgm:prSet presAssocID="{6D60F582-0664-4480-8D6A-5544B080D93A}" presName="compChildNode" presStyleCnt="0"/>
      <dgm:spPr/>
    </dgm:pt>
    <dgm:pt modelId="{128F57AD-69C0-41DF-A1E8-D0EF9F39708D}" type="pres">
      <dgm:prSet presAssocID="{6D60F582-0664-4480-8D6A-5544B080D93A}" presName="theInnerList" presStyleCnt="0"/>
      <dgm:spPr/>
    </dgm:pt>
    <dgm:pt modelId="{00300954-7B2D-407D-84B5-850E50F93A3D}" type="pres">
      <dgm:prSet presAssocID="{491E7E11-6E94-4B86-B158-8D51DDB09F1F}" presName="childNode" presStyleLbl="node1" presStyleIdx="0" presStyleCnt="11">
        <dgm:presLayoutVars>
          <dgm:bulletEnabled val="1"/>
        </dgm:presLayoutVars>
      </dgm:prSet>
      <dgm:spPr/>
    </dgm:pt>
    <dgm:pt modelId="{80784572-49DC-4B1B-83A9-AD377D74AF69}" type="pres">
      <dgm:prSet presAssocID="{491E7E11-6E94-4B86-B158-8D51DDB09F1F}" presName="aSpace2" presStyleCnt="0"/>
      <dgm:spPr/>
    </dgm:pt>
    <dgm:pt modelId="{D4F6D1AB-AE02-43C3-AE1F-E81056DA9173}" type="pres">
      <dgm:prSet presAssocID="{03C437A7-55A5-477B-8C5A-7C0D00992986}" presName="childNode" presStyleLbl="node1" presStyleIdx="1" presStyleCnt="11">
        <dgm:presLayoutVars>
          <dgm:bulletEnabled val="1"/>
        </dgm:presLayoutVars>
      </dgm:prSet>
      <dgm:spPr/>
    </dgm:pt>
    <dgm:pt modelId="{9C42307A-DF74-43B8-95AB-6640BBF75825}" type="pres">
      <dgm:prSet presAssocID="{03C437A7-55A5-477B-8C5A-7C0D00992986}" presName="aSpace2" presStyleCnt="0"/>
      <dgm:spPr/>
    </dgm:pt>
    <dgm:pt modelId="{71759451-672A-4F62-B5BB-E254C1D87B74}" type="pres">
      <dgm:prSet presAssocID="{7A927ACE-D0EB-4449-AEDB-D0C1F2D49BC9}" presName="childNode" presStyleLbl="node1" presStyleIdx="2" presStyleCnt="11">
        <dgm:presLayoutVars>
          <dgm:bulletEnabled val="1"/>
        </dgm:presLayoutVars>
      </dgm:prSet>
      <dgm:spPr/>
    </dgm:pt>
    <dgm:pt modelId="{7250E491-9361-4650-832E-B98A6CC2AB1C}" type="pres">
      <dgm:prSet presAssocID="{6D60F582-0664-4480-8D6A-5544B080D93A}" presName="aSpace" presStyleCnt="0"/>
      <dgm:spPr/>
    </dgm:pt>
    <dgm:pt modelId="{28F8B9F4-5754-415C-895E-7B8115E3C3F7}" type="pres">
      <dgm:prSet presAssocID="{2AB55DCA-3E39-4A0B-AAA7-16F39D75F812}" presName="compNode" presStyleCnt="0"/>
      <dgm:spPr/>
    </dgm:pt>
    <dgm:pt modelId="{9D66FFB4-DB71-488E-A84B-2E407A17DFA8}" type="pres">
      <dgm:prSet presAssocID="{2AB55DCA-3E39-4A0B-AAA7-16F39D75F812}" presName="aNode" presStyleLbl="bgShp" presStyleIdx="2" presStyleCnt="4"/>
      <dgm:spPr/>
    </dgm:pt>
    <dgm:pt modelId="{46AF9927-CE64-4C04-B179-988BCC4AFE08}" type="pres">
      <dgm:prSet presAssocID="{2AB55DCA-3E39-4A0B-AAA7-16F39D75F812}" presName="textNode" presStyleLbl="bgShp" presStyleIdx="2" presStyleCnt="4"/>
      <dgm:spPr/>
    </dgm:pt>
    <dgm:pt modelId="{B68E09EC-82EC-456E-8D23-D2616AF8C436}" type="pres">
      <dgm:prSet presAssocID="{2AB55DCA-3E39-4A0B-AAA7-16F39D75F812}" presName="compChildNode" presStyleCnt="0"/>
      <dgm:spPr/>
    </dgm:pt>
    <dgm:pt modelId="{1CB2623F-04A0-48FC-B1C2-B650B886BC26}" type="pres">
      <dgm:prSet presAssocID="{2AB55DCA-3E39-4A0B-AAA7-16F39D75F812}" presName="theInnerList" presStyleCnt="0"/>
      <dgm:spPr/>
    </dgm:pt>
    <dgm:pt modelId="{EEFAD03C-B31F-46BA-8AD0-13357138B23B}" type="pres">
      <dgm:prSet presAssocID="{DC7DB7A3-2ED4-4558-B4E6-3730B74A256F}" presName="childNode" presStyleLbl="node1" presStyleIdx="3" presStyleCnt="11">
        <dgm:presLayoutVars>
          <dgm:bulletEnabled val="1"/>
        </dgm:presLayoutVars>
      </dgm:prSet>
      <dgm:spPr/>
    </dgm:pt>
    <dgm:pt modelId="{DFADCF99-0B96-49BB-9890-FA4858B5969B}" type="pres">
      <dgm:prSet presAssocID="{DC7DB7A3-2ED4-4558-B4E6-3730B74A256F}" presName="aSpace2" presStyleCnt="0"/>
      <dgm:spPr/>
    </dgm:pt>
    <dgm:pt modelId="{0E0BEB58-798E-41A3-B4D8-224F8AAE0DF4}" type="pres">
      <dgm:prSet presAssocID="{98D8B0B0-C21E-4BB3-B6CB-69A358794B24}" presName="childNode" presStyleLbl="node1" presStyleIdx="4" presStyleCnt="11">
        <dgm:presLayoutVars>
          <dgm:bulletEnabled val="1"/>
        </dgm:presLayoutVars>
      </dgm:prSet>
      <dgm:spPr/>
    </dgm:pt>
    <dgm:pt modelId="{FFA5A16A-855F-4A73-861D-EDAD01D86851}" type="pres">
      <dgm:prSet presAssocID="{98D8B0B0-C21E-4BB3-B6CB-69A358794B24}" presName="aSpace2" presStyleCnt="0"/>
      <dgm:spPr/>
    </dgm:pt>
    <dgm:pt modelId="{E51FA22D-6CDD-4F3C-945C-3A3C5E7C3E2C}" type="pres">
      <dgm:prSet presAssocID="{03A5C708-A7ED-4CF7-AA79-036B7D25E0CB}" presName="childNode" presStyleLbl="node1" presStyleIdx="5" presStyleCnt="11">
        <dgm:presLayoutVars>
          <dgm:bulletEnabled val="1"/>
        </dgm:presLayoutVars>
      </dgm:prSet>
      <dgm:spPr/>
    </dgm:pt>
    <dgm:pt modelId="{AFECE17D-F145-4DEB-9B91-1F262E160EBF}" type="pres">
      <dgm:prSet presAssocID="{03A5C708-A7ED-4CF7-AA79-036B7D25E0CB}" presName="aSpace2" presStyleCnt="0"/>
      <dgm:spPr/>
    </dgm:pt>
    <dgm:pt modelId="{F88D8A76-F738-477C-B1D7-FA29E8566884}" type="pres">
      <dgm:prSet presAssocID="{B62CD928-F8F9-4BE0-B21E-93B989DA6559}" presName="childNode" presStyleLbl="node1" presStyleIdx="6" presStyleCnt="11">
        <dgm:presLayoutVars>
          <dgm:bulletEnabled val="1"/>
        </dgm:presLayoutVars>
      </dgm:prSet>
      <dgm:spPr/>
    </dgm:pt>
    <dgm:pt modelId="{46B927C2-CA39-446C-98B9-F704CCDCCC34}" type="pres">
      <dgm:prSet presAssocID="{2AB55DCA-3E39-4A0B-AAA7-16F39D75F812}" presName="aSpace" presStyleCnt="0"/>
      <dgm:spPr/>
    </dgm:pt>
    <dgm:pt modelId="{D1D1BB71-994E-4D04-A376-56DFE0829772}" type="pres">
      <dgm:prSet presAssocID="{24BD3AAF-4084-4E33-BC24-5B3AEF333BF4}" presName="compNode" presStyleCnt="0"/>
      <dgm:spPr/>
    </dgm:pt>
    <dgm:pt modelId="{AAB45554-E4E4-43D6-962A-1CB71AF4094D}" type="pres">
      <dgm:prSet presAssocID="{24BD3AAF-4084-4E33-BC24-5B3AEF333BF4}" presName="aNode" presStyleLbl="bgShp" presStyleIdx="3" presStyleCnt="4"/>
      <dgm:spPr/>
    </dgm:pt>
    <dgm:pt modelId="{1ACB205F-93BC-4743-82BA-7F7B75EFA167}" type="pres">
      <dgm:prSet presAssocID="{24BD3AAF-4084-4E33-BC24-5B3AEF333BF4}" presName="textNode" presStyleLbl="bgShp" presStyleIdx="3" presStyleCnt="4"/>
      <dgm:spPr/>
    </dgm:pt>
    <dgm:pt modelId="{87D47EC1-7C1D-43AC-9B04-E0DCC711FB4D}" type="pres">
      <dgm:prSet presAssocID="{24BD3AAF-4084-4E33-BC24-5B3AEF333BF4}" presName="compChildNode" presStyleCnt="0"/>
      <dgm:spPr/>
    </dgm:pt>
    <dgm:pt modelId="{BDD69E60-83AF-4082-8392-9510A8AB39E6}" type="pres">
      <dgm:prSet presAssocID="{24BD3AAF-4084-4E33-BC24-5B3AEF333BF4}" presName="theInnerList" presStyleCnt="0"/>
      <dgm:spPr/>
    </dgm:pt>
    <dgm:pt modelId="{303311F3-AD1F-4989-B19A-70807A1CB86B}" type="pres">
      <dgm:prSet presAssocID="{1C0A7567-A41F-4607-A19E-10F08A93348E}" presName="childNode" presStyleLbl="node1" presStyleIdx="7" presStyleCnt="11">
        <dgm:presLayoutVars>
          <dgm:bulletEnabled val="1"/>
        </dgm:presLayoutVars>
      </dgm:prSet>
      <dgm:spPr/>
    </dgm:pt>
    <dgm:pt modelId="{588F63AF-453D-4203-9CCF-0BB667D29A8F}" type="pres">
      <dgm:prSet presAssocID="{1C0A7567-A41F-4607-A19E-10F08A93348E}" presName="aSpace2" presStyleCnt="0"/>
      <dgm:spPr/>
    </dgm:pt>
    <dgm:pt modelId="{612BC111-B689-4086-BD9E-D47AB2D4A056}" type="pres">
      <dgm:prSet presAssocID="{A8DE5103-78CA-4E21-9CF6-19739C87FC3E}" presName="childNode" presStyleLbl="node1" presStyleIdx="8" presStyleCnt="11">
        <dgm:presLayoutVars>
          <dgm:bulletEnabled val="1"/>
        </dgm:presLayoutVars>
      </dgm:prSet>
      <dgm:spPr/>
    </dgm:pt>
    <dgm:pt modelId="{E402B376-9A8A-4996-AE76-952EB2958FD2}" type="pres">
      <dgm:prSet presAssocID="{A8DE5103-78CA-4E21-9CF6-19739C87FC3E}" presName="aSpace2" presStyleCnt="0"/>
      <dgm:spPr/>
    </dgm:pt>
    <dgm:pt modelId="{FD561106-028C-4D79-87B6-9D1EC48A1FEF}" type="pres">
      <dgm:prSet presAssocID="{D10B6CCC-219C-49CB-AACC-CEE544430993}" presName="childNode" presStyleLbl="node1" presStyleIdx="9" presStyleCnt="11">
        <dgm:presLayoutVars>
          <dgm:bulletEnabled val="1"/>
        </dgm:presLayoutVars>
      </dgm:prSet>
      <dgm:spPr/>
    </dgm:pt>
    <dgm:pt modelId="{FAA19691-95C8-479F-99FB-CA85E04CBA11}" type="pres">
      <dgm:prSet presAssocID="{D10B6CCC-219C-49CB-AACC-CEE544430993}" presName="aSpace2" presStyleCnt="0"/>
      <dgm:spPr/>
    </dgm:pt>
    <dgm:pt modelId="{69ED09B5-2862-4741-AF1A-D76E68BEA7A9}" type="pres">
      <dgm:prSet presAssocID="{AC27400C-B3D7-40DB-8B72-EF133329178B}" presName="childNode" presStyleLbl="node1" presStyleIdx="10" presStyleCnt="11">
        <dgm:presLayoutVars>
          <dgm:bulletEnabled val="1"/>
        </dgm:presLayoutVars>
      </dgm:prSet>
      <dgm:spPr/>
    </dgm:pt>
  </dgm:ptLst>
  <dgm:cxnLst>
    <dgm:cxn modelId="{E9DE5102-8762-4E1F-BD45-5E46FB5CED1F}" srcId="{6D60F582-0664-4480-8D6A-5544B080D93A}" destId="{03C437A7-55A5-477B-8C5A-7C0D00992986}" srcOrd="1" destOrd="0" parTransId="{F5BFEA09-C519-47E6-90F1-CB0638911635}" sibTransId="{750126B8-F346-4F16-A980-22E9501B55AD}"/>
    <dgm:cxn modelId="{4003350A-3195-4B91-8D7A-9B5BB6FE7016}" type="presOf" srcId="{74F02CEC-5776-4447-8F9E-0A32BA131F88}" destId="{9EE31D73-086D-4058-A34B-57920D466A15}" srcOrd="0" destOrd="0" presId="urn:microsoft.com/office/officeart/2005/8/layout/lProcess2"/>
    <dgm:cxn modelId="{BEAEF50C-B9CC-4935-B4EE-A60A6A359453}" srcId="{24BD3AAF-4084-4E33-BC24-5B3AEF333BF4}" destId="{A8DE5103-78CA-4E21-9CF6-19739C87FC3E}" srcOrd="1" destOrd="0" parTransId="{0C982887-B223-4514-9B2C-7DA5E3C6673B}" sibTransId="{AF3D91E0-C078-404F-BA36-41A952DEFD16}"/>
    <dgm:cxn modelId="{02C49F11-4772-44EF-B41D-D9E32970AE36}" srcId="{2AB55DCA-3E39-4A0B-AAA7-16F39D75F812}" destId="{DC7DB7A3-2ED4-4558-B4E6-3730B74A256F}" srcOrd="0" destOrd="0" parTransId="{FE62F1E8-755B-4444-BEE7-44654F8E3766}" sibTransId="{795E4434-FBB5-4D5D-A773-98823CE632B6}"/>
    <dgm:cxn modelId="{A08ABF20-8F1A-4D0D-82C5-523FC1B4EE94}" type="presOf" srcId="{03C437A7-55A5-477B-8C5A-7C0D00992986}" destId="{D4F6D1AB-AE02-43C3-AE1F-E81056DA9173}" srcOrd="0" destOrd="0" presId="urn:microsoft.com/office/officeart/2005/8/layout/lProcess2"/>
    <dgm:cxn modelId="{ECBD6626-DA9E-4FAB-AB09-8DB6BD767064}" type="presOf" srcId="{B62CD928-F8F9-4BE0-B21E-93B989DA6559}" destId="{F88D8A76-F738-477C-B1D7-FA29E8566884}" srcOrd="0" destOrd="0" presId="urn:microsoft.com/office/officeart/2005/8/layout/lProcess2"/>
    <dgm:cxn modelId="{03DE492C-4F1C-41A5-8990-B5986B848855}" type="presOf" srcId="{AC27400C-B3D7-40DB-8B72-EF133329178B}" destId="{69ED09B5-2862-4741-AF1A-D76E68BEA7A9}" srcOrd="0" destOrd="0" presId="urn:microsoft.com/office/officeart/2005/8/layout/lProcess2"/>
    <dgm:cxn modelId="{0F4FE833-8AC6-40A4-BD05-6E43928604B2}" type="presOf" srcId="{1C0A7567-A41F-4607-A19E-10F08A93348E}" destId="{303311F3-AD1F-4989-B19A-70807A1CB86B}" srcOrd="0" destOrd="0" presId="urn:microsoft.com/office/officeart/2005/8/layout/lProcess2"/>
    <dgm:cxn modelId="{5DABC534-2BF7-4D85-8630-829837B3442E}" srcId="{6D60F582-0664-4480-8D6A-5544B080D93A}" destId="{7A927ACE-D0EB-4449-AEDB-D0C1F2D49BC9}" srcOrd="2" destOrd="0" parTransId="{8EDFC679-3E22-4429-BE1A-BC15E7277E6D}" sibTransId="{210F5997-E8BD-4013-B7E8-A5F494404190}"/>
    <dgm:cxn modelId="{066D3335-CC51-4F67-856D-BB211AE97F87}" srcId="{74F02CEC-5776-4447-8F9E-0A32BA131F88}" destId="{24BD3AAF-4084-4E33-BC24-5B3AEF333BF4}" srcOrd="3" destOrd="0" parTransId="{E15C27CA-BBC7-4E18-994E-B027744CA7C5}" sibTransId="{084D6A60-9310-4BEF-BF3B-7502089F531C}"/>
    <dgm:cxn modelId="{DD832A39-4323-41A1-9B96-65B3E26F736B}" srcId="{24BD3AAF-4084-4E33-BC24-5B3AEF333BF4}" destId="{1C0A7567-A41F-4607-A19E-10F08A93348E}" srcOrd="0" destOrd="0" parTransId="{EC8F91A5-3B74-45F8-A52D-1FBA893EFC11}" sibTransId="{36B8A65D-6701-49B8-8A8C-742FF57CDDAA}"/>
    <dgm:cxn modelId="{6F14C761-DB49-42DB-85D6-34D99C447C8E}" type="presOf" srcId="{491E7E11-6E94-4B86-B158-8D51DDB09F1F}" destId="{00300954-7B2D-407D-84B5-850E50F93A3D}" srcOrd="0" destOrd="0" presId="urn:microsoft.com/office/officeart/2005/8/layout/lProcess2"/>
    <dgm:cxn modelId="{A80B5663-0B7F-4E03-9B3A-A8BDC8D7A0A6}" type="presOf" srcId="{DC7DB7A3-2ED4-4558-B4E6-3730B74A256F}" destId="{EEFAD03C-B31F-46BA-8AD0-13357138B23B}" srcOrd="0" destOrd="0" presId="urn:microsoft.com/office/officeart/2005/8/layout/lProcess2"/>
    <dgm:cxn modelId="{F59F4F44-A4DA-4EDB-8D93-057C924AB98F}" type="presOf" srcId="{2AB55DCA-3E39-4A0B-AAA7-16F39D75F812}" destId="{46AF9927-CE64-4C04-B179-988BCC4AFE08}" srcOrd="1" destOrd="0" presId="urn:microsoft.com/office/officeart/2005/8/layout/lProcess2"/>
    <dgm:cxn modelId="{3CD8AE48-8071-4043-9188-25DA1F8E1F4F}" type="presOf" srcId="{D10B6CCC-219C-49CB-AACC-CEE544430993}" destId="{FD561106-028C-4D79-87B6-9D1EC48A1FEF}" srcOrd="0" destOrd="0" presId="urn:microsoft.com/office/officeart/2005/8/layout/lProcess2"/>
    <dgm:cxn modelId="{BE7E1C53-BA6A-4774-AF5A-C6F3DBADA7E1}" srcId="{74F02CEC-5776-4447-8F9E-0A32BA131F88}" destId="{53D5F005-9F6D-4F54-A8BB-37FDB8C44DC2}" srcOrd="0" destOrd="0" parTransId="{06416255-9ECB-4206-B2E0-4508C2B6A855}" sibTransId="{49D1CF32-3AEE-44CF-BDAC-970947DCAB72}"/>
    <dgm:cxn modelId="{E7BF047F-885D-46E8-A74B-38AE4EAD7693}" type="presOf" srcId="{53D5F005-9F6D-4F54-A8BB-37FDB8C44DC2}" destId="{34A5F317-CB44-4DCD-8E06-ACCC34F1CC5A}" srcOrd="1" destOrd="0" presId="urn:microsoft.com/office/officeart/2005/8/layout/lProcess2"/>
    <dgm:cxn modelId="{F224C38A-5C22-4C09-A2D4-EA53E992F155}" srcId="{6D60F582-0664-4480-8D6A-5544B080D93A}" destId="{491E7E11-6E94-4B86-B158-8D51DDB09F1F}" srcOrd="0" destOrd="0" parTransId="{A0996AF8-F4F7-47CA-AA5F-F845D6A2C55C}" sibTransId="{65EF2F25-A72C-43FE-B5F8-364065DB304C}"/>
    <dgm:cxn modelId="{6F23408C-CD8E-47C5-9CD6-70B176B0122A}" srcId="{2AB55DCA-3E39-4A0B-AAA7-16F39D75F812}" destId="{03A5C708-A7ED-4CF7-AA79-036B7D25E0CB}" srcOrd="2" destOrd="0" parTransId="{295E12F6-C3A0-4699-BFA0-032261D76317}" sibTransId="{1F1C339E-ECE7-4110-B5E8-77C03493CFA8}"/>
    <dgm:cxn modelId="{445C3B9F-59B3-4DB3-A05C-15EA25E5FCF4}" type="presOf" srcId="{24BD3AAF-4084-4E33-BC24-5B3AEF333BF4}" destId="{AAB45554-E4E4-43D6-962A-1CB71AF4094D}" srcOrd="0" destOrd="0" presId="urn:microsoft.com/office/officeart/2005/8/layout/lProcess2"/>
    <dgm:cxn modelId="{AF079CA0-43AA-401C-9F2D-CDCB047C95ED}" type="presOf" srcId="{98D8B0B0-C21E-4BB3-B6CB-69A358794B24}" destId="{0E0BEB58-798E-41A3-B4D8-224F8AAE0DF4}" srcOrd="0" destOrd="0" presId="urn:microsoft.com/office/officeart/2005/8/layout/lProcess2"/>
    <dgm:cxn modelId="{AD78F7A8-F2AA-4FF0-966A-F48D97096025}" type="presOf" srcId="{24BD3AAF-4084-4E33-BC24-5B3AEF333BF4}" destId="{1ACB205F-93BC-4743-82BA-7F7B75EFA167}" srcOrd="1" destOrd="0" presId="urn:microsoft.com/office/officeart/2005/8/layout/lProcess2"/>
    <dgm:cxn modelId="{938AD7B4-55E0-483E-8F2B-B0D2EE876E20}" type="presOf" srcId="{A8DE5103-78CA-4E21-9CF6-19739C87FC3E}" destId="{612BC111-B689-4086-BD9E-D47AB2D4A056}" srcOrd="0" destOrd="0" presId="urn:microsoft.com/office/officeart/2005/8/layout/lProcess2"/>
    <dgm:cxn modelId="{FC0DBDB8-58DE-46C3-8D15-4C3FE8CE9037}" type="presOf" srcId="{03A5C708-A7ED-4CF7-AA79-036B7D25E0CB}" destId="{E51FA22D-6CDD-4F3C-945C-3A3C5E7C3E2C}" srcOrd="0" destOrd="0" presId="urn:microsoft.com/office/officeart/2005/8/layout/lProcess2"/>
    <dgm:cxn modelId="{B5F759BD-4699-4675-942C-02A5480A5C26}" srcId="{2AB55DCA-3E39-4A0B-AAA7-16F39D75F812}" destId="{98D8B0B0-C21E-4BB3-B6CB-69A358794B24}" srcOrd="1" destOrd="0" parTransId="{98B94EA5-1F04-47ED-8C48-67DB4BC04357}" sibTransId="{1C99BE67-5A8E-46B6-B6AF-62E562DDED78}"/>
    <dgm:cxn modelId="{04B4BAC4-EB92-4E53-9213-B3213E79F30F}" srcId="{74F02CEC-5776-4447-8F9E-0A32BA131F88}" destId="{6D60F582-0664-4480-8D6A-5544B080D93A}" srcOrd="1" destOrd="0" parTransId="{0EF3E6D3-07AC-4718-9FA4-122E7AE2E708}" sibTransId="{922CEF8E-DCC7-4BB8-9BF1-DD150BEEEB7B}"/>
    <dgm:cxn modelId="{17F1F7C9-E3FF-4524-BA1D-522547DAE816}" type="presOf" srcId="{6D60F582-0664-4480-8D6A-5544B080D93A}" destId="{B97FC719-85FF-4013-99FD-D4B7845F9588}" srcOrd="1" destOrd="0" presId="urn:microsoft.com/office/officeart/2005/8/layout/lProcess2"/>
    <dgm:cxn modelId="{89A752CE-6252-4B73-AD86-3F068E0FCCC6}" type="presOf" srcId="{2AB55DCA-3E39-4A0B-AAA7-16F39D75F812}" destId="{9D66FFB4-DB71-488E-A84B-2E407A17DFA8}" srcOrd="0" destOrd="0" presId="urn:microsoft.com/office/officeart/2005/8/layout/lProcess2"/>
    <dgm:cxn modelId="{4CCA39DA-20CE-4AAB-9922-644ECBD50700}" srcId="{24BD3AAF-4084-4E33-BC24-5B3AEF333BF4}" destId="{AC27400C-B3D7-40DB-8B72-EF133329178B}" srcOrd="3" destOrd="0" parTransId="{B53262B4-3EF8-4753-A101-99FB78E30AF6}" sibTransId="{A989B42E-8BFA-448D-B905-0263D62CDF7C}"/>
    <dgm:cxn modelId="{6AC18FDE-70D3-493E-9676-7579EAFD8A92}" type="presOf" srcId="{53D5F005-9F6D-4F54-A8BB-37FDB8C44DC2}" destId="{4869DE1D-2904-41B4-B5BB-52551BD198DF}" srcOrd="0" destOrd="0" presId="urn:microsoft.com/office/officeart/2005/8/layout/lProcess2"/>
    <dgm:cxn modelId="{C49C53F1-2A0B-47A8-BFB1-17B9F8A6196B}" srcId="{2AB55DCA-3E39-4A0B-AAA7-16F39D75F812}" destId="{B62CD928-F8F9-4BE0-B21E-93B989DA6559}" srcOrd="3" destOrd="0" parTransId="{D281F32A-86EC-4EF8-9CD5-06C197C56344}" sibTransId="{3610AD6E-E59D-43C8-A58D-EAC1A6F1F2DC}"/>
    <dgm:cxn modelId="{5407B2F2-1594-40E9-A627-67E8BDC7F114}" srcId="{24BD3AAF-4084-4E33-BC24-5B3AEF333BF4}" destId="{D10B6CCC-219C-49CB-AACC-CEE544430993}" srcOrd="2" destOrd="0" parTransId="{9708C87E-9BFA-4942-A08F-D5C593F174F6}" sibTransId="{25859C43-5021-40C9-9302-FC73AD5DE661}"/>
    <dgm:cxn modelId="{36AD51F4-CF1E-48A8-975F-6432EBA92332}" srcId="{74F02CEC-5776-4447-8F9E-0A32BA131F88}" destId="{2AB55DCA-3E39-4A0B-AAA7-16F39D75F812}" srcOrd="2" destOrd="0" parTransId="{29056A93-314A-4680-A43D-05E265A81C8E}" sibTransId="{37C220DB-4295-4DB6-A3F3-DF64D2582B13}"/>
    <dgm:cxn modelId="{7E870AF6-8E05-48FB-BC76-5ED11EED9C4D}" type="presOf" srcId="{7A927ACE-D0EB-4449-AEDB-D0C1F2D49BC9}" destId="{71759451-672A-4F62-B5BB-E254C1D87B74}" srcOrd="0" destOrd="0" presId="urn:microsoft.com/office/officeart/2005/8/layout/lProcess2"/>
    <dgm:cxn modelId="{1F4972F9-AFF1-4D50-9A66-97B91F0D8ED2}" type="presOf" srcId="{6D60F582-0664-4480-8D6A-5544B080D93A}" destId="{5407FE1F-3448-4C14-A0F1-8F46DC921080}" srcOrd="0" destOrd="0" presId="urn:microsoft.com/office/officeart/2005/8/layout/lProcess2"/>
    <dgm:cxn modelId="{85739311-C169-497F-9DC1-0EBF5B2DE5CE}" type="presParOf" srcId="{9EE31D73-086D-4058-A34B-57920D466A15}" destId="{05256DF6-F002-458C-9291-6355C3FCFF22}" srcOrd="0" destOrd="0" presId="urn:microsoft.com/office/officeart/2005/8/layout/lProcess2"/>
    <dgm:cxn modelId="{AECFB5E5-FDDF-4435-9E1F-6361A6DD8082}" type="presParOf" srcId="{05256DF6-F002-458C-9291-6355C3FCFF22}" destId="{4869DE1D-2904-41B4-B5BB-52551BD198DF}" srcOrd="0" destOrd="0" presId="urn:microsoft.com/office/officeart/2005/8/layout/lProcess2"/>
    <dgm:cxn modelId="{77BD95AE-BCE3-409F-AA80-58F93F4F8988}" type="presParOf" srcId="{05256DF6-F002-458C-9291-6355C3FCFF22}" destId="{34A5F317-CB44-4DCD-8E06-ACCC34F1CC5A}" srcOrd="1" destOrd="0" presId="urn:microsoft.com/office/officeart/2005/8/layout/lProcess2"/>
    <dgm:cxn modelId="{A93B3897-03FA-446F-AAC4-92CC88907D79}" type="presParOf" srcId="{05256DF6-F002-458C-9291-6355C3FCFF22}" destId="{3D4BB2DC-BC13-44E5-895E-875BAF18BF7C}" srcOrd="2" destOrd="0" presId="urn:microsoft.com/office/officeart/2005/8/layout/lProcess2"/>
    <dgm:cxn modelId="{34C0AFE3-8D6B-4D54-B508-4669ADFCC0AC}" type="presParOf" srcId="{3D4BB2DC-BC13-44E5-895E-875BAF18BF7C}" destId="{9417A17C-1B2B-4E76-9CB5-40E3987B899F}" srcOrd="0" destOrd="0" presId="urn:microsoft.com/office/officeart/2005/8/layout/lProcess2"/>
    <dgm:cxn modelId="{90FDDF11-665A-4F59-96C4-A396A34FA1EC}" type="presParOf" srcId="{9EE31D73-086D-4058-A34B-57920D466A15}" destId="{0133EC95-F7D1-4804-A6C7-4E15C5207B6D}" srcOrd="1" destOrd="0" presId="urn:microsoft.com/office/officeart/2005/8/layout/lProcess2"/>
    <dgm:cxn modelId="{0C2ED389-F043-4623-8494-324F675B4B8D}" type="presParOf" srcId="{9EE31D73-086D-4058-A34B-57920D466A15}" destId="{16A68E6C-5D2B-45F1-9FDD-4B793EDB0F9E}" srcOrd="2" destOrd="0" presId="urn:microsoft.com/office/officeart/2005/8/layout/lProcess2"/>
    <dgm:cxn modelId="{C907D9D8-19E1-4534-B4D2-ACFCEB33B322}" type="presParOf" srcId="{16A68E6C-5D2B-45F1-9FDD-4B793EDB0F9E}" destId="{5407FE1F-3448-4C14-A0F1-8F46DC921080}" srcOrd="0" destOrd="0" presId="urn:microsoft.com/office/officeart/2005/8/layout/lProcess2"/>
    <dgm:cxn modelId="{E01EB43F-BACC-4CD8-AED7-E405818420A8}" type="presParOf" srcId="{16A68E6C-5D2B-45F1-9FDD-4B793EDB0F9E}" destId="{B97FC719-85FF-4013-99FD-D4B7845F9588}" srcOrd="1" destOrd="0" presId="urn:microsoft.com/office/officeart/2005/8/layout/lProcess2"/>
    <dgm:cxn modelId="{526D4E8F-D12B-443C-8815-4E1729AFC9A2}" type="presParOf" srcId="{16A68E6C-5D2B-45F1-9FDD-4B793EDB0F9E}" destId="{D3A83DC7-9279-4545-8FD2-7EB94B44AC8D}" srcOrd="2" destOrd="0" presId="urn:microsoft.com/office/officeart/2005/8/layout/lProcess2"/>
    <dgm:cxn modelId="{E55CFAF3-D71B-4014-97B1-92E7297088FD}" type="presParOf" srcId="{D3A83DC7-9279-4545-8FD2-7EB94B44AC8D}" destId="{128F57AD-69C0-41DF-A1E8-D0EF9F39708D}" srcOrd="0" destOrd="0" presId="urn:microsoft.com/office/officeart/2005/8/layout/lProcess2"/>
    <dgm:cxn modelId="{D84E9A77-88EF-4ABA-926B-54DD4F244957}" type="presParOf" srcId="{128F57AD-69C0-41DF-A1E8-D0EF9F39708D}" destId="{00300954-7B2D-407D-84B5-850E50F93A3D}" srcOrd="0" destOrd="0" presId="urn:microsoft.com/office/officeart/2005/8/layout/lProcess2"/>
    <dgm:cxn modelId="{1F47E0C8-B3C0-4253-9449-245C6C453CAA}" type="presParOf" srcId="{128F57AD-69C0-41DF-A1E8-D0EF9F39708D}" destId="{80784572-49DC-4B1B-83A9-AD377D74AF69}" srcOrd="1" destOrd="0" presId="urn:microsoft.com/office/officeart/2005/8/layout/lProcess2"/>
    <dgm:cxn modelId="{AA6EE9EB-BB6C-4EEA-B6E0-BE6FA9E1E407}" type="presParOf" srcId="{128F57AD-69C0-41DF-A1E8-D0EF9F39708D}" destId="{D4F6D1AB-AE02-43C3-AE1F-E81056DA9173}" srcOrd="2" destOrd="0" presId="urn:microsoft.com/office/officeart/2005/8/layout/lProcess2"/>
    <dgm:cxn modelId="{2449410D-CBC5-4AD5-9B01-818F146CE1A5}" type="presParOf" srcId="{128F57AD-69C0-41DF-A1E8-D0EF9F39708D}" destId="{9C42307A-DF74-43B8-95AB-6640BBF75825}" srcOrd="3" destOrd="0" presId="urn:microsoft.com/office/officeart/2005/8/layout/lProcess2"/>
    <dgm:cxn modelId="{4CD99780-F2B6-42FD-A8F6-677A6C972C10}" type="presParOf" srcId="{128F57AD-69C0-41DF-A1E8-D0EF9F39708D}" destId="{71759451-672A-4F62-B5BB-E254C1D87B74}" srcOrd="4" destOrd="0" presId="urn:microsoft.com/office/officeart/2005/8/layout/lProcess2"/>
    <dgm:cxn modelId="{4E75AA20-E546-452F-9693-BC68290F493A}" type="presParOf" srcId="{9EE31D73-086D-4058-A34B-57920D466A15}" destId="{7250E491-9361-4650-832E-B98A6CC2AB1C}" srcOrd="3" destOrd="0" presId="urn:microsoft.com/office/officeart/2005/8/layout/lProcess2"/>
    <dgm:cxn modelId="{818A0812-5E2D-4498-BF6A-0F785AA70B66}" type="presParOf" srcId="{9EE31D73-086D-4058-A34B-57920D466A15}" destId="{28F8B9F4-5754-415C-895E-7B8115E3C3F7}" srcOrd="4" destOrd="0" presId="urn:microsoft.com/office/officeart/2005/8/layout/lProcess2"/>
    <dgm:cxn modelId="{CB95A606-00C5-45A9-B39F-61A6C3D0E708}" type="presParOf" srcId="{28F8B9F4-5754-415C-895E-7B8115E3C3F7}" destId="{9D66FFB4-DB71-488E-A84B-2E407A17DFA8}" srcOrd="0" destOrd="0" presId="urn:microsoft.com/office/officeart/2005/8/layout/lProcess2"/>
    <dgm:cxn modelId="{0D038155-EE55-473D-A035-E3166669CF4F}" type="presParOf" srcId="{28F8B9F4-5754-415C-895E-7B8115E3C3F7}" destId="{46AF9927-CE64-4C04-B179-988BCC4AFE08}" srcOrd="1" destOrd="0" presId="urn:microsoft.com/office/officeart/2005/8/layout/lProcess2"/>
    <dgm:cxn modelId="{8DFCF7F2-28BA-4E27-98E4-BF05E764355A}" type="presParOf" srcId="{28F8B9F4-5754-415C-895E-7B8115E3C3F7}" destId="{B68E09EC-82EC-456E-8D23-D2616AF8C436}" srcOrd="2" destOrd="0" presId="urn:microsoft.com/office/officeart/2005/8/layout/lProcess2"/>
    <dgm:cxn modelId="{B1D5E236-C314-4DD6-B907-4097EC7B44FA}" type="presParOf" srcId="{B68E09EC-82EC-456E-8D23-D2616AF8C436}" destId="{1CB2623F-04A0-48FC-B1C2-B650B886BC26}" srcOrd="0" destOrd="0" presId="urn:microsoft.com/office/officeart/2005/8/layout/lProcess2"/>
    <dgm:cxn modelId="{A6B6EA41-BB09-4082-B0D7-B73121CB4B16}" type="presParOf" srcId="{1CB2623F-04A0-48FC-B1C2-B650B886BC26}" destId="{EEFAD03C-B31F-46BA-8AD0-13357138B23B}" srcOrd="0" destOrd="0" presId="urn:microsoft.com/office/officeart/2005/8/layout/lProcess2"/>
    <dgm:cxn modelId="{E2311AEB-DE86-44FE-AD92-46BB8705AED9}" type="presParOf" srcId="{1CB2623F-04A0-48FC-B1C2-B650B886BC26}" destId="{DFADCF99-0B96-49BB-9890-FA4858B5969B}" srcOrd="1" destOrd="0" presId="urn:microsoft.com/office/officeart/2005/8/layout/lProcess2"/>
    <dgm:cxn modelId="{9E5218A3-51D8-4AFD-9F48-A285C0102BBE}" type="presParOf" srcId="{1CB2623F-04A0-48FC-B1C2-B650B886BC26}" destId="{0E0BEB58-798E-41A3-B4D8-224F8AAE0DF4}" srcOrd="2" destOrd="0" presId="urn:microsoft.com/office/officeart/2005/8/layout/lProcess2"/>
    <dgm:cxn modelId="{58279F20-E30D-4063-A1AE-825B9C48D10A}" type="presParOf" srcId="{1CB2623F-04A0-48FC-B1C2-B650B886BC26}" destId="{FFA5A16A-855F-4A73-861D-EDAD01D86851}" srcOrd="3" destOrd="0" presId="urn:microsoft.com/office/officeart/2005/8/layout/lProcess2"/>
    <dgm:cxn modelId="{695EC910-8C4A-4514-8154-1444EAECEB6B}" type="presParOf" srcId="{1CB2623F-04A0-48FC-B1C2-B650B886BC26}" destId="{E51FA22D-6CDD-4F3C-945C-3A3C5E7C3E2C}" srcOrd="4" destOrd="0" presId="urn:microsoft.com/office/officeart/2005/8/layout/lProcess2"/>
    <dgm:cxn modelId="{EC7E9E9F-3B65-4D0C-8D44-F4251EE8713D}" type="presParOf" srcId="{1CB2623F-04A0-48FC-B1C2-B650B886BC26}" destId="{AFECE17D-F145-4DEB-9B91-1F262E160EBF}" srcOrd="5" destOrd="0" presId="urn:microsoft.com/office/officeart/2005/8/layout/lProcess2"/>
    <dgm:cxn modelId="{F627DE32-2BF0-4893-8CED-654977B3F744}" type="presParOf" srcId="{1CB2623F-04A0-48FC-B1C2-B650B886BC26}" destId="{F88D8A76-F738-477C-B1D7-FA29E8566884}" srcOrd="6" destOrd="0" presId="urn:microsoft.com/office/officeart/2005/8/layout/lProcess2"/>
    <dgm:cxn modelId="{0838DA60-CEA5-4368-8C3C-E2C7D82368F8}" type="presParOf" srcId="{9EE31D73-086D-4058-A34B-57920D466A15}" destId="{46B927C2-CA39-446C-98B9-F704CCDCCC34}" srcOrd="5" destOrd="0" presId="urn:microsoft.com/office/officeart/2005/8/layout/lProcess2"/>
    <dgm:cxn modelId="{12C78D5E-E064-429A-959A-49C11C544A98}" type="presParOf" srcId="{9EE31D73-086D-4058-A34B-57920D466A15}" destId="{D1D1BB71-994E-4D04-A376-56DFE0829772}" srcOrd="6" destOrd="0" presId="urn:microsoft.com/office/officeart/2005/8/layout/lProcess2"/>
    <dgm:cxn modelId="{14D91345-CAF8-4CCB-A00A-62A5F27D1927}" type="presParOf" srcId="{D1D1BB71-994E-4D04-A376-56DFE0829772}" destId="{AAB45554-E4E4-43D6-962A-1CB71AF4094D}" srcOrd="0" destOrd="0" presId="urn:microsoft.com/office/officeart/2005/8/layout/lProcess2"/>
    <dgm:cxn modelId="{2680A1EC-4F50-4B72-8369-5E14B847205A}" type="presParOf" srcId="{D1D1BB71-994E-4D04-A376-56DFE0829772}" destId="{1ACB205F-93BC-4743-82BA-7F7B75EFA167}" srcOrd="1" destOrd="0" presId="urn:microsoft.com/office/officeart/2005/8/layout/lProcess2"/>
    <dgm:cxn modelId="{8D952A2F-7810-4CDE-811A-21D896E92D26}" type="presParOf" srcId="{D1D1BB71-994E-4D04-A376-56DFE0829772}" destId="{87D47EC1-7C1D-43AC-9B04-E0DCC711FB4D}" srcOrd="2" destOrd="0" presId="urn:microsoft.com/office/officeart/2005/8/layout/lProcess2"/>
    <dgm:cxn modelId="{8F7F294B-3DEA-428F-B4C3-EA302F8D7ED7}" type="presParOf" srcId="{87D47EC1-7C1D-43AC-9B04-E0DCC711FB4D}" destId="{BDD69E60-83AF-4082-8392-9510A8AB39E6}" srcOrd="0" destOrd="0" presId="urn:microsoft.com/office/officeart/2005/8/layout/lProcess2"/>
    <dgm:cxn modelId="{B8842BAB-8DDF-4B7A-848F-937C432FED76}" type="presParOf" srcId="{BDD69E60-83AF-4082-8392-9510A8AB39E6}" destId="{303311F3-AD1F-4989-B19A-70807A1CB86B}" srcOrd="0" destOrd="0" presId="urn:microsoft.com/office/officeart/2005/8/layout/lProcess2"/>
    <dgm:cxn modelId="{A4796C16-DEF3-4FC9-A408-226465820D67}" type="presParOf" srcId="{BDD69E60-83AF-4082-8392-9510A8AB39E6}" destId="{588F63AF-453D-4203-9CCF-0BB667D29A8F}" srcOrd="1" destOrd="0" presId="urn:microsoft.com/office/officeart/2005/8/layout/lProcess2"/>
    <dgm:cxn modelId="{B9E79F92-FBF5-424B-850D-2C788E5446A5}" type="presParOf" srcId="{BDD69E60-83AF-4082-8392-9510A8AB39E6}" destId="{612BC111-B689-4086-BD9E-D47AB2D4A056}" srcOrd="2" destOrd="0" presId="urn:microsoft.com/office/officeart/2005/8/layout/lProcess2"/>
    <dgm:cxn modelId="{859DD05D-4770-41FB-803E-EA426C7B9A90}" type="presParOf" srcId="{BDD69E60-83AF-4082-8392-9510A8AB39E6}" destId="{E402B376-9A8A-4996-AE76-952EB2958FD2}" srcOrd="3" destOrd="0" presId="urn:microsoft.com/office/officeart/2005/8/layout/lProcess2"/>
    <dgm:cxn modelId="{D43B73B0-FB8F-48AC-8BAC-0945819C56D9}" type="presParOf" srcId="{BDD69E60-83AF-4082-8392-9510A8AB39E6}" destId="{FD561106-028C-4D79-87B6-9D1EC48A1FEF}" srcOrd="4" destOrd="0" presId="urn:microsoft.com/office/officeart/2005/8/layout/lProcess2"/>
    <dgm:cxn modelId="{9EA746AB-11EC-4D12-8D65-2B0B2689C433}" type="presParOf" srcId="{BDD69E60-83AF-4082-8392-9510A8AB39E6}" destId="{FAA19691-95C8-479F-99FB-CA85E04CBA11}" srcOrd="5" destOrd="0" presId="urn:microsoft.com/office/officeart/2005/8/layout/lProcess2"/>
    <dgm:cxn modelId="{7B99B50C-3ACC-4ED3-B33D-1771A1445B0F}" type="presParOf" srcId="{BDD69E60-83AF-4082-8392-9510A8AB39E6}" destId="{69ED09B5-2862-4741-AF1A-D76E68BEA7A9}"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47F823-ECC1-4494-ABF0-72E633A668D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C8BAE9B8-CBAE-4F7C-BBD1-20CA12AB3EDC}">
      <dgm:prSet phldrT="[Text]"/>
      <dgm:spPr>
        <a:ln>
          <a:solidFill>
            <a:schemeClr val="accent1">
              <a:lumMod val="50000"/>
            </a:schemeClr>
          </a:solidFill>
        </a:ln>
      </dgm:spPr>
      <dgm:t>
        <a:bodyPr/>
        <a:lstStyle/>
        <a:p>
          <a:r>
            <a:rPr lang="en-US" b="1" dirty="0">
              <a:solidFill>
                <a:schemeClr val="tx1"/>
              </a:solidFill>
              <a:latin typeface="Sora" panose="020B0604020202020204" charset="0"/>
              <a:cs typeface="Sora" panose="020B0604020202020204" charset="0"/>
            </a:rPr>
            <a:t>MODELS</a:t>
          </a:r>
        </a:p>
      </dgm:t>
    </dgm:pt>
    <dgm:pt modelId="{56E92FF1-F989-4981-8B84-1F37BC50E504}" type="parTrans" cxnId="{614786B7-25E7-4541-A5C5-DFCCE4DD53AE}">
      <dgm:prSet/>
      <dgm:spPr/>
      <dgm:t>
        <a:bodyPr/>
        <a:lstStyle/>
        <a:p>
          <a:endParaRPr lang="en-US"/>
        </a:p>
      </dgm:t>
    </dgm:pt>
    <dgm:pt modelId="{313CDF00-2166-41FF-A76E-57007DDEA388}" type="sibTrans" cxnId="{614786B7-25E7-4541-A5C5-DFCCE4DD53AE}">
      <dgm:prSet/>
      <dgm:spPr/>
      <dgm:t>
        <a:bodyPr/>
        <a:lstStyle/>
        <a:p>
          <a:endParaRPr lang="en-US"/>
        </a:p>
      </dgm:t>
    </dgm:pt>
    <dgm:pt modelId="{157EE02A-5C70-4949-9F2F-4C17C1D17371}">
      <dgm:prSet phldrT="[Text]"/>
      <dgm:spPr>
        <a:ln>
          <a:solidFill>
            <a:schemeClr val="accent1">
              <a:lumMod val="50000"/>
            </a:schemeClr>
          </a:solidFill>
        </a:ln>
      </dgm:spPr>
      <dgm:t>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Logistic Regression</a:t>
          </a:r>
        </a:p>
      </dgm:t>
    </dgm:pt>
    <dgm:pt modelId="{AF3A48DC-BECF-48F3-A649-9B2922B0EEF5}" type="parTrans" cxnId="{92196CCA-5EE5-4181-9D4B-4D283EA9247E}">
      <dgm:prSet/>
      <dgm:spPr/>
      <dgm:t>
        <a:bodyPr/>
        <a:lstStyle/>
        <a:p>
          <a:endParaRPr lang="en-US"/>
        </a:p>
      </dgm:t>
    </dgm:pt>
    <dgm:pt modelId="{6E35148F-638B-4EF6-9EAB-E61349ED275F}" type="sibTrans" cxnId="{92196CCA-5EE5-4181-9D4B-4D283EA9247E}">
      <dgm:prSet/>
      <dgm:spPr/>
      <dgm:t>
        <a:bodyPr/>
        <a:lstStyle/>
        <a:p>
          <a:endParaRPr lang="en-US"/>
        </a:p>
      </dgm:t>
    </dgm:pt>
    <dgm:pt modelId="{E6C87348-9C49-4C59-9688-E6D8B24DB675}">
      <dgm:prSet phldrT="[Text]"/>
      <dgm:spPr>
        <a:ln>
          <a:solidFill>
            <a:schemeClr val="accent1">
              <a:lumMod val="50000"/>
            </a:schemeClr>
          </a:solidFill>
        </a:ln>
      </dgm:spPr>
      <dgm:t>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Random Forest</a:t>
          </a:r>
        </a:p>
      </dgm:t>
    </dgm:pt>
    <dgm:pt modelId="{6B741360-F5BE-45CC-8394-4433885CD5D3}" type="parTrans" cxnId="{76D51681-4071-48C0-9DD7-18E4EE5C447F}">
      <dgm:prSet/>
      <dgm:spPr/>
      <dgm:t>
        <a:bodyPr/>
        <a:lstStyle/>
        <a:p>
          <a:endParaRPr lang="en-US"/>
        </a:p>
      </dgm:t>
    </dgm:pt>
    <dgm:pt modelId="{E004F1AA-6B72-45C9-A743-ABCD646F030E}" type="sibTrans" cxnId="{76D51681-4071-48C0-9DD7-18E4EE5C447F}">
      <dgm:prSet/>
      <dgm:spPr/>
      <dgm:t>
        <a:bodyPr/>
        <a:lstStyle/>
        <a:p>
          <a:endParaRPr lang="en-US"/>
        </a:p>
      </dgm:t>
    </dgm:pt>
    <dgm:pt modelId="{D51FA4AF-62BC-4DDD-8313-90FEFEC640CA}">
      <dgm:prSet phldrT="[Text]"/>
      <dgm:spPr>
        <a:ln>
          <a:solidFill>
            <a:schemeClr val="accent1">
              <a:lumMod val="50000"/>
            </a:schemeClr>
          </a:solidFill>
        </a:ln>
      </dgm:spPr>
      <dgm:t>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Gradient Boosted Trees</a:t>
          </a:r>
        </a:p>
      </dgm:t>
    </dgm:pt>
    <dgm:pt modelId="{D91FBF7D-6ACE-415F-B17D-61936E870F4F}" type="parTrans" cxnId="{DF272C2E-3C44-439B-95FA-01F7F66583BB}">
      <dgm:prSet/>
      <dgm:spPr/>
      <dgm:t>
        <a:bodyPr/>
        <a:lstStyle/>
        <a:p>
          <a:endParaRPr lang="en-US"/>
        </a:p>
      </dgm:t>
    </dgm:pt>
    <dgm:pt modelId="{F2B0C5B2-F385-4E9D-9A6C-2F0891B79067}" type="sibTrans" cxnId="{DF272C2E-3C44-439B-95FA-01F7F66583BB}">
      <dgm:prSet/>
      <dgm:spPr/>
      <dgm:t>
        <a:bodyPr/>
        <a:lstStyle/>
        <a:p>
          <a:endParaRPr lang="en-US"/>
        </a:p>
      </dgm:t>
    </dgm:pt>
    <dgm:pt modelId="{9B37DE9B-BAE8-49AB-B9C7-4A13C03F186A}">
      <dgm:prSet phldrT="[Text]"/>
      <dgm:spPr>
        <a:ln>
          <a:solidFill>
            <a:schemeClr val="accent1">
              <a:lumMod val="50000"/>
            </a:schemeClr>
          </a:solidFill>
        </a:ln>
      </dgm:spPr>
      <dgm:t>
        <a:bodyPr/>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Hyperband Optimized </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Neural Network</a:t>
          </a:r>
        </a:p>
      </dgm:t>
    </dgm:pt>
    <dgm:pt modelId="{2668843B-B2AA-427F-9DB1-76C9D87DC5F9}" type="parTrans" cxnId="{32DA6164-9BB0-4E82-9E00-F413CA415441}">
      <dgm:prSet/>
      <dgm:spPr/>
      <dgm:t>
        <a:bodyPr/>
        <a:lstStyle/>
        <a:p>
          <a:endParaRPr lang="en-US"/>
        </a:p>
      </dgm:t>
    </dgm:pt>
    <dgm:pt modelId="{1C09086C-AE78-4880-9243-56750E63AA4E}" type="sibTrans" cxnId="{32DA6164-9BB0-4E82-9E00-F413CA415441}">
      <dgm:prSet/>
      <dgm:spPr/>
      <dgm:t>
        <a:bodyPr/>
        <a:lstStyle/>
        <a:p>
          <a:endParaRPr lang="en-US"/>
        </a:p>
      </dgm:t>
    </dgm:pt>
    <dgm:pt modelId="{7D6D637D-7095-4A96-A79A-AC02D95D9DBD}">
      <dgm:prSet phldrT="[Text]"/>
      <dgm:spPr>
        <a:ln>
          <a:solidFill>
            <a:schemeClr val="accent1">
              <a:lumMod val="50000"/>
            </a:schemeClr>
          </a:solidFill>
        </a:ln>
      </dgm:spPr>
      <dgm:t>
        <a:bodyPr/>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Hyperband Optimized </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LSTM Network</a:t>
          </a:r>
        </a:p>
      </dgm:t>
    </dgm:pt>
    <dgm:pt modelId="{FE512C55-67E9-4E5C-8BBF-26C02EDC5E55}" type="parTrans" cxnId="{8BA88C66-C715-4233-9B9E-82D9C3E125AC}">
      <dgm:prSet/>
      <dgm:spPr/>
      <dgm:t>
        <a:bodyPr/>
        <a:lstStyle/>
        <a:p>
          <a:endParaRPr lang="en-US"/>
        </a:p>
      </dgm:t>
    </dgm:pt>
    <dgm:pt modelId="{7489C500-704D-4CD7-AEF5-F65F829A66A3}" type="sibTrans" cxnId="{8BA88C66-C715-4233-9B9E-82D9C3E125AC}">
      <dgm:prSet/>
      <dgm:spPr/>
      <dgm:t>
        <a:bodyPr/>
        <a:lstStyle/>
        <a:p>
          <a:endParaRPr lang="en-US"/>
        </a:p>
      </dgm:t>
    </dgm:pt>
    <dgm:pt modelId="{0FC0AF85-916E-4F8B-BE20-00D9C5E46E80}" type="pres">
      <dgm:prSet presAssocID="{4C47F823-ECC1-4494-ABF0-72E633A668D0}" presName="Name0" presStyleCnt="0">
        <dgm:presLayoutVars>
          <dgm:chMax val="1"/>
          <dgm:dir/>
          <dgm:animLvl val="ctr"/>
          <dgm:resizeHandles val="exact"/>
        </dgm:presLayoutVars>
      </dgm:prSet>
      <dgm:spPr/>
    </dgm:pt>
    <dgm:pt modelId="{2B139344-1AF1-4A5F-9F5A-9A82BFC4A186}" type="pres">
      <dgm:prSet presAssocID="{C8BAE9B8-CBAE-4F7C-BBD1-20CA12AB3EDC}" presName="centerShape" presStyleLbl="node0" presStyleIdx="0" presStyleCnt="1"/>
      <dgm:spPr/>
    </dgm:pt>
    <dgm:pt modelId="{D2168F5B-C3D1-459A-97C9-B286322A2B28}" type="pres">
      <dgm:prSet presAssocID="{157EE02A-5C70-4949-9F2F-4C17C1D17371}" presName="node" presStyleLbl="node1" presStyleIdx="0" presStyleCnt="5">
        <dgm:presLayoutVars>
          <dgm:bulletEnabled val="1"/>
        </dgm:presLayoutVars>
      </dgm:prSet>
      <dgm:spPr/>
    </dgm:pt>
    <dgm:pt modelId="{05525382-2D89-445E-9980-13CBE22F361E}" type="pres">
      <dgm:prSet presAssocID="{157EE02A-5C70-4949-9F2F-4C17C1D17371}" presName="dummy" presStyleCnt="0"/>
      <dgm:spPr/>
    </dgm:pt>
    <dgm:pt modelId="{56921E06-6F09-46F3-BE59-AC927ED2C9FB}" type="pres">
      <dgm:prSet presAssocID="{6E35148F-638B-4EF6-9EAB-E61349ED275F}" presName="sibTrans" presStyleLbl="sibTrans2D1" presStyleIdx="0" presStyleCnt="5"/>
      <dgm:spPr/>
    </dgm:pt>
    <dgm:pt modelId="{AB76EFFF-A917-43BC-A75F-04F8B23A461A}" type="pres">
      <dgm:prSet presAssocID="{E6C87348-9C49-4C59-9688-E6D8B24DB675}" presName="node" presStyleLbl="node1" presStyleIdx="1" presStyleCnt="5">
        <dgm:presLayoutVars>
          <dgm:bulletEnabled val="1"/>
        </dgm:presLayoutVars>
      </dgm:prSet>
      <dgm:spPr/>
    </dgm:pt>
    <dgm:pt modelId="{2B132707-6F19-41A6-96FB-42C31823D4EA}" type="pres">
      <dgm:prSet presAssocID="{E6C87348-9C49-4C59-9688-E6D8B24DB675}" presName="dummy" presStyleCnt="0"/>
      <dgm:spPr/>
    </dgm:pt>
    <dgm:pt modelId="{77F84478-B317-490B-ABB5-6902A03214E6}" type="pres">
      <dgm:prSet presAssocID="{E004F1AA-6B72-45C9-A743-ABCD646F030E}" presName="sibTrans" presStyleLbl="sibTrans2D1" presStyleIdx="1" presStyleCnt="5"/>
      <dgm:spPr/>
    </dgm:pt>
    <dgm:pt modelId="{08758515-1C55-49C3-9729-BA768CDA34D3}" type="pres">
      <dgm:prSet presAssocID="{D51FA4AF-62BC-4DDD-8313-90FEFEC640CA}" presName="node" presStyleLbl="node1" presStyleIdx="2" presStyleCnt="5">
        <dgm:presLayoutVars>
          <dgm:bulletEnabled val="1"/>
        </dgm:presLayoutVars>
      </dgm:prSet>
      <dgm:spPr/>
    </dgm:pt>
    <dgm:pt modelId="{CFF65FAB-CEA7-473D-A887-B0580C526330}" type="pres">
      <dgm:prSet presAssocID="{D51FA4AF-62BC-4DDD-8313-90FEFEC640CA}" presName="dummy" presStyleCnt="0"/>
      <dgm:spPr/>
    </dgm:pt>
    <dgm:pt modelId="{3B76DDB2-08C6-4A8E-9E0A-DAA1A04E9EEF}" type="pres">
      <dgm:prSet presAssocID="{F2B0C5B2-F385-4E9D-9A6C-2F0891B79067}" presName="sibTrans" presStyleLbl="sibTrans2D1" presStyleIdx="2" presStyleCnt="5"/>
      <dgm:spPr/>
    </dgm:pt>
    <dgm:pt modelId="{3150DEC6-7E4D-48AD-811C-3E501B7F770A}" type="pres">
      <dgm:prSet presAssocID="{9B37DE9B-BAE8-49AB-B9C7-4A13C03F186A}" presName="node" presStyleLbl="node1" presStyleIdx="3" presStyleCnt="5">
        <dgm:presLayoutVars>
          <dgm:bulletEnabled val="1"/>
        </dgm:presLayoutVars>
      </dgm:prSet>
      <dgm:spPr/>
    </dgm:pt>
    <dgm:pt modelId="{D3EE7B08-E483-4AFC-AC8F-9F7FF1F44D89}" type="pres">
      <dgm:prSet presAssocID="{9B37DE9B-BAE8-49AB-B9C7-4A13C03F186A}" presName="dummy" presStyleCnt="0"/>
      <dgm:spPr/>
    </dgm:pt>
    <dgm:pt modelId="{1C76BF5C-5BB1-4422-BBC3-CEA38C6C40E5}" type="pres">
      <dgm:prSet presAssocID="{1C09086C-AE78-4880-9243-56750E63AA4E}" presName="sibTrans" presStyleLbl="sibTrans2D1" presStyleIdx="3" presStyleCnt="5"/>
      <dgm:spPr/>
    </dgm:pt>
    <dgm:pt modelId="{CF536B9E-4562-42DF-A37C-2573E4A38852}" type="pres">
      <dgm:prSet presAssocID="{7D6D637D-7095-4A96-A79A-AC02D95D9DBD}" presName="node" presStyleLbl="node1" presStyleIdx="4" presStyleCnt="5">
        <dgm:presLayoutVars>
          <dgm:bulletEnabled val="1"/>
        </dgm:presLayoutVars>
      </dgm:prSet>
      <dgm:spPr/>
    </dgm:pt>
    <dgm:pt modelId="{259065F4-680A-43BA-9D5E-30482D15AB26}" type="pres">
      <dgm:prSet presAssocID="{7D6D637D-7095-4A96-A79A-AC02D95D9DBD}" presName="dummy" presStyleCnt="0"/>
      <dgm:spPr/>
    </dgm:pt>
    <dgm:pt modelId="{E9914353-C0EA-48EC-A84D-FE691D3136D3}" type="pres">
      <dgm:prSet presAssocID="{7489C500-704D-4CD7-AEF5-F65F829A66A3}" presName="sibTrans" presStyleLbl="sibTrans2D1" presStyleIdx="4" presStyleCnt="5"/>
      <dgm:spPr/>
    </dgm:pt>
  </dgm:ptLst>
  <dgm:cxnLst>
    <dgm:cxn modelId="{84844019-6FE4-485E-8CF1-3555BF867A1F}" type="presOf" srcId="{E6C87348-9C49-4C59-9688-E6D8B24DB675}" destId="{AB76EFFF-A917-43BC-A75F-04F8B23A461A}" srcOrd="0" destOrd="0" presId="urn:microsoft.com/office/officeart/2005/8/layout/radial6"/>
    <dgm:cxn modelId="{633D901A-AAF9-47A4-8A41-1898DE94CE10}" type="presOf" srcId="{D51FA4AF-62BC-4DDD-8313-90FEFEC640CA}" destId="{08758515-1C55-49C3-9729-BA768CDA34D3}" srcOrd="0" destOrd="0" presId="urn:microsoft.com/office/officeart/2005/8/layout/radial6"/>
    <dgm:cxn modelId="{D07D371C-D2E0-4EF4-A998-5311336D15C7}" type="presOf" srcId="{7489C500-704D-4CD7-AEF5-F65F829A66A3}" destId="{E9914353-C0EA-48EC-A84D-FE691D3136D3}" srcOrd="0" destOrd="0" presId="urn:microsoft.com/office/officeart/2005/8/layout/radial6"/>
    <dgm:cxn modelId="{DF272C2E-3C44-439B-95FA-01F7F66583BB}" srcId="{C8BAE9B8-CBAE-4F7C-BBD1-20CA12AB3EDC}" destId="{D51FA4AF-62BC-4DDD-8313-90FEFEC640CA}" srcOrd="2" destOrd="0" parTransId="{D91FBF7D-6ACE-415F-B17D-61936E870F4F}" sibTransId="{F2B0C5B2-F385-4E9D-9A6C-2F0891B79067}"/>
    <dgm:cxn modelId="{57C78D3D-4607-4BA9-A138-F8E972AB7F3B}" type="presOf" srcId="{157EE02A-5C70-4949-9F2F-4C17C1D17371}" destId="{D2168F5B-C3D1-459A-97C9-B286322A2B28}" srcOrd="0" destOrd="0" presId="urn:microsoft.com/office/officeart/2005/8/layout/radial6"/>
    <dgm:cxn modelId="{87EAED3E-3312-4BD4-BA2C-02C687702008}" type="presOf" srcId="{7D6D637D-7095-4A96-A79A-AC02D95D9DBD}" destId="{CF536B9E-4562-42DF-A37C-2573E4A38852}" srcOrd="0" destOrd="0" presId="urn:microsoft.com/office/officeart/2005/8/layout/radial6"/>
    <dgm:cxn modelId="{32DA6164-9BB0-4E82-9E00-F413CA415441}" srcId="{C8BAE9B8-CBAE-4F7C-BBD1-20CA12AB3EDC}" destId="{9B37DE9B-BAE8-49AB-B9C7-4A13C03F186A}" srcOrd="3" destOrd="0" parTransId="{2668843B-B2AA-427F-9DB1-76C9D87DC5F9}" sibTransId="{1C09086C-AE78-4880-9243-56750E63AA4E}"/>
    <dgm:cxn modelId="{8BA88C66-C715-4233-9B9E-82D9C3E125AC}" srcId="{C8BAE9B8-CBAE-4F7C-BBD1-20CA12AB3EDC}" destId="{7D6D637D-7095-4A96-A79A-AC02D95D9DBD}" srcOrd="4" destOrd="0" parTransId="{FE512C55-67E9-4E5C-8BBF-26C02EDC5E55}" sibTransId="{7489C500-704D-4CD7-AEF5-F65F829A66A3}"/>
    <dgm:cxn modelId="{19C9564B-3E3A-4771-B7EC-F2DEF8520A5B}" type="presOf" srcId="{4C47F823-ECC1-4494-ABF0-72E633A668D0}" destId="{0FC0AF85-916E-4F8B-BE20-00D9C5E46E80}" srcOrd="0" destOrd="0" presId="urn:microsoft.com/office/officeart/2005/8/layout/radial6"/>
    <dgm:cxn modelId="{1FCB114F-127A-4161-9B04-A069FCAF657D}" type="presOf" srcId="{E004F1AA-6B72-45C9-A743-ABCD646F030E}" destId="{77F84478-B317-490B-ABB5-6902A03214E6}" srcOrd="0" destOrd="0" presId="urn:microsoft.com/office/officeart/2005/8/layout/radial6"/>
    <dgm:cxn modelId="{AC78A776-1445-419D-B04D-82B4CB858A10}" type="presOf" srcId="{6E35148F-638B-4EF6-9EAB-E61349ED275F}" destId="{56921E06-6F09-46F3-BE59-AC927ED2C9FB}" srcOrd="0" destOrd="0" presId="urn:microsoft.com/office/officeart/2005/8/layout/radial6"/>
    <dgm:cxn modelId="{AA2B007C-4A30-4775-87DE-A6B598A6F251}" type="presOf" srcId="{9B37DE9B-BAE8-49AB-B9C7-4A13C03F186A}" destId="{3150DEC6-7E4D-48AD-811C-3E501B7F770A}" srcOrd="0" destOrd="0" presId="urn:microsoft.com/office/officeart/2005/8/layout/radial6"/>
    <dgm:cxn modelId="{76D51681-4071-48C0-9DD7-18E4EE5C447F}" srcId="{C8BAE9B8-CBAE-4F7C-BBD1-20CA12AB3EDC}" destId="{E6C87348-9C49-4C59-9688-E6D8B24DB675}" srcOrd="1" destOrd="0" parTransId="{6B741360-F5BE-45CC-8394-4433885CD5D3}" sibTransId="{E004F1AA-6B72-45C9-A743-ABCD646F030E}"/>
    <dgm:cxn modelId="{87CE8C98-6FD2-4459-95AB-B159C766D247}" type="presOf" srcId="{C8BAE9B8-CBAE-4F7C-BBD1-20CA12AB3EDC}" destId="{2B139344-1AF1-4A5F-9F5A-9A82BFC4A186}" srcOrd="0" destOrd="0" presId="urn:microsoft.com/office/officeart/2005/8/layout/radial6"/>
    <dgm:cxn modelId="{614786B7-25E7-4541-A5C5-DFCCE4DD53AE}" srcId="{4C47F823-ECC1-4494-ABF0-72E633A668D0}" destId="{C8BAE9B8-CBAE-4F7C-BBD1-20CA12AB3EDC}" srcOrd="0" destOrd="0" parTransId="{56E92FF1-F989-4981-8B84-1F37BC50E504}" sibTransId="{313CDF00-2166-41FF-A76E-57007DDEA388}"/>
    <dgm:cxn modelId="{E5732EBD-F96B-40F0-B88F-6DE296C2685E}" type="presOf" srcId="{1C09086C-AE78-4880-9243-56750E63AA4E}" destId="{1C76BF5C-5BB1-4422-BBC3-CEA38C6C40E5}" srcOrd="0" destOrd="0" presId="urn:microsoft.com/office/officeart/2005/8/layout/radial6"/>
    <dgm:cxn modelId="{92196CCA-5EE5-4181-9D4B-4D283EA9247E}" srcId="{C8BAE9B8-CBAE-4F7C-BBD1-20CA12AB3EDC}" destId="{157EE02A-5C70-4949-9F2F-4C17C1D17371}" srcOrd="0" destOrd="0" parTransId="{AF3A48DC-BECF-48F3-A649-9B2922B0EEF5}" sibTransId="{6E35148F-638B-4EF6-9EAB-E61349ED275F}"/>
    <dgm:cxn modelId="{3BCA0DE5-EA7E-4A38-9D26-BDEB1B120B24}" type="presOf" srcId="{F2B0C5B2-F385-4E9D-9A6C-2F0891B79067}" destId="{3B76DDB2-08C6-4A8E-9E0A-DAA1A04E9EEF}" srcOrd="0" destOrd="0" presId="urn:microsoft.com/office/officeart/2005/8/layout/radial6"/>
    <dgm:cxn modelId="{AA6BED5E-FDE5-4AE8-AAC3-BC838DC9E6EF}" type="presParOf" srcId="{0FC0AF85-916E-4F8B-BE20-00D9C5E46E80}" destId="{2B139344-1AF1-4A5F-9F5A-9A82BFC4A186}" srcOrd="0" destOrd="0" presId="urn:microsoft.com/office/officeart/2005/8/layout/radial6"/>
    <dgm:cxn modelId="{751F62F6-B3F6-460B-B26F-D2102ADF43F0}" type="presParOf" srcId="{0FC0AF85-916E-4F8B-BE20-00D9C5E46E80}" destId="{D2168F5B-C3D1-459A-97C9-B286322A2B28}" srcOrd="1" destOrd="0" presId="urn:microsoft.com/office/officeart/2005/8/layout/radial6"/>
    <dgm:cxn modelId="{A3876EE3-5AB8-44DD-8CBE-7D7626B2CFF6}" type="presParOf" srcId="{0FC0AF85-916E-4F8B-BE20-00D9C5E46E80}" destId="{05525382-2D89-445E-9980-13CBE22F361E}" srcOrd="2" destOrd="0" presId="urn:microsoft.com/office/officeart/2005/8/layout/radial6"/>
    <dgm:cxn modelId="{9FEDF14C-34AD-44E8-914E-FD00BD103582}" type="presParOf" srcId="{0FC0AF85-916E-4F8B-BE20-00D9C5E46E80}" destId="{56921E06-6F09-46F3-BE59-AC927ED2C9FB}" srcOrd="3" destOrd="0" presId="urn:microsoft.com/office/officeart/2005/8/layout/radial6"/>
    <dgm:cxn modelId="{C56C5CB0-79DC-4CDE-9061-AE276FB02A5F}" type="presParOf" srcId="{0FC0AF85-916E-4F8B-BE20-00D9C5E46E80}" destId="{AB76EFFF-A917-43BC-A75F-04F8B23A461A}" srcOrd="4" destOrd="0" presId="urn:microsoft.com/office/officeart/2005/8/layout/radial6"/>
    <dgm:cxn modelId="{92F730AA-556D-4A75-9632-8E9037DF48E3}" type="presParOf" srcId="{0FC0AF85-916E-4F8B-BE20-00D9C5E46E80}" destId="{2B132707-6F19-41A6-96FB-42C31823D4EA}" srcOrd="5" destOrd="0" presId="urn:microsoft.com/office/officeart/2005/8/layout/radial6"/>
    <dgm:cxn modelId="{61F81CB5-D5E0-431E-A248-DB5D6DE54BE1}" type="presParOf" srcId="{0FC0AF85-916E-4F8B-BE20-00D9C5E46E80}" destId="{77F84478-B317-490B-ABB5-6902A03214E6}" srcOrd="6" destOrd="0" presId="urn:microsoft.com/office/officeart/2005/8/layout/radial6"/>
    <dgm:cxn modelId="{86FA0CCF-3378-45BB-A3E6-311D181DC970}" type="presParOf" srcId="{0FC0AF85-916E-4F8B-BE20-00D9C5E46E80}" destId="{08758515-1C55-49C3-9729-BA768CDA34D3}" srcOrd="7" destOrd="0" presId="urn:microsoft.com/office/officeart/2005/8/layout/radial6"/>
    <dgm:cxn modelId="{0E4F5160-A77C-41E2-8EE0-4685D5B6B100}" type="presParOf" srcId="{0FC0AF85-916E-4F8B-BE20-00D9C5E46E80}" destId="{CFF65FAB-CEA7-473D-A887-B0580C526330}" srcOrd="8" destOrd="0" presId="urn:microsoft.com/office/officeart/2005/8/layout/radial6"/>
    <dgm:cxn modelId="{F72B905D-D6D0-4EE9-A351-A9D65243553F}" type="presParOf" srcId="{0FC0AF85-916E-4F8B-BE20-00D9C5E46E80}" destId="{3B76DDB2-08C6-4A8E-9E0A-DAA1A04E9EEF}" srcOrd="9" destOrd="0" presId="urn:microsoft.com/office/officeart/2005/8/layout/radial6"/>
    <dgm:cxn modelId="{71519690-49C3-4E55-9F4C-80BD63AA7DEF}" type="presParOf" srcId="{0FC0AF85-916E-4F8B-BE20-00D9C5E46E80}" destId="{3150DEC6-7E4D-48AD-811C-3E501B7F770A}" srcOrd="10" destOrd="0" presId="urn:microsoft.com/office/officeart/2005/8/layout/radial6"/>
    <dgm:cxn modelId="{F41E3270-F4AC-4076-B518-FDC77CF857B4}" type="presParOf" srcId="{0FC0AF85-916E-4F8B-BE20-00D9C5E46E80}" destId="{D3EE7B08-E483-4AFC-AC8F-9F7FF1F44D89}" srcOrd="11" destOrd="0" presId="urn:microsoft.com/office/officeart/2005/8/layout/radial6"/>
    <dgm:cxn modelId="{E20B3C65-0206-4C0F-A450-644F656D78F6}" type="presParOf" srcId="{0FC0AF85-916E-4F8B-BE20-00D9C5E46E80}" destId="{1C76BF5C-5BB1-4422-BBC3-CEA38C6C40E5}" srcOrd="12" destOrd="0" presId="urn:microsoft.com/office/officeart/2005/8/layout/radial6"/>
    <dgm:cxn modelId="{B2517ECC-4EFA-4C6C-890D-AE13485EB8F8}" type="presParOf" srcId="{0FC0AF85-916E-4F8B-BE20-00D9C5E46E80}" destId="{CF536B9E-4562-42DF-A37C-2573E4A38852}" srcOrd="13" destOrd="0" presId="urn:microsoft.com/office/officeart/2005/8/layout/radial6"/>
    <dgm:cxn modelId="{E6C4C5AF-2B83-4291-BF20-02A780393866}" type="presParOf" srcId="{0FC0AF85-916E-4F8B-BE20-00D9C5E46E80}" destId="{259065F4-680A-43BA-9D5E-30482D15AB26}" srcOrd="14" destOrd="0" presId="urn:microsoft.com/office/officeart/2005/8/layout/radial6"/>
    <dgm:cxn modelId="{9BBD219E-E366-4C86-9CE6-680D207DA2BF}" type="presParOf" srcId="{0FC0AF85-916E-4F8B-BE20-00D9C5E46E80}" destId="{E9914353-C0EA-48EC-A84D-FE691D3136D3}" srcOrd="15" destOrd="0" presId="urn:microsoft.com/office/officeart/2005/8/layout/radial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BFA1A-B1C2-474A-811B-AD7C5EC08E96}">
      <dsp:nvSpPr>
        <dsp:cNvPr id="0" name=""/>
        <dsp:cNvSpPr/>
      </dsp:nvSpPr>
      <dsp:spPr>
        <a:xfrm>
          <a:off x="-2741727" y="-422762"/>
          <a:ext cx="3272050" cy="3272050"/>
        </a:xfrm>
        <a:prstGeom prst="blockArc">
          <a:avLst>
            <a:gd name="adj1" fmla="val 18900000"/>
            <a:gd name="adj2" fmla="val 2700000"/>
            <a:gd name="adj3" fmla="val 66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F72EE-65B6-414D-AE51-D6808B030810}">
      <dsp:nvSpPr>
        <dsp:cNvPr id="0" name=""/>
        <dsp:cNvSpPr/>
      </dsp:nvSpPr>
      <dsp:spPr>
        <a:xfrm>
          <a:off x="233225" y="151609"/>
          <a:ext cx="3834393" cy="30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83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Social engineering</a:t>
          </a:r>
        </a:p>
      </dsp:txBody>
      <dsp:txXfrm>
        <a:off x="233225" y="151609"/>
        <a:ext cx="3834393" cy="303412"/>
      </dsp:txXfrm>
    </dsp:sp>
    <dsp:sp modelId="{FC35FD9E-F74C-4E9C-ADFB-170FC19ADFB9}">
      <dsp:nvSpPr>
        <dsp:cNvPr id="0" name=""/>
        <dsp:cNvSpPr/>
      </dsp:nvSpPr>
      <dsp:spPr>
        <a:xfrm>
          <a:off x="43592" y="113682"/>
          <a:ext cx="379266" cy="379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F20E20-861B-4820-9A5A-CDEB5B6FD1BF}">
      <dsp:nvSpPr>
        <dsp:cNvPr id="0" name=""/>
        <dsp:cNvSpPr/>
      </dsp:nvSpPr>
      <dsp:spPr>
        <a:xfrm>
          <a:off x="450642" y="606582"/>
          <a:ext cx="3616977" cy="30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83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Personal information</a:t>
          </a:r>
        </a:p>
      </dsp:txBody>
      <dsp:txXfrm>
        <a:off x="450642" y="606582"/>
        <a:ext cx="3616977" cy="303412"/>
      </dsp:txXfrm>
    </dsp:sp>
    <dsp:sp modelId="{34D19747-D5A5-4856-BE41-96321CF703CD}">
      <dsp:nvSpPr>
        <dsp:cNvPr id="0" name=""/>
        <dsp:cNvSpPr/>
      </dsp:nvSpPr>
      <dsp:spPr>
        <a:xfrm>
          <a:off x="261009" y="568656"/>
          <a:ext cx="379266" cy="379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4C248B-B07B-40D0-82A3-358D991AD7C4}">
      <dsp:nvSpPr>
        <dsp:cNvPr id="0" name=""/>
        <dsp:cNvSpPr/>
      </dsp:nvSpPr>
      <dsp:spPr>
        <a:xfrm>
          <a:off x="517371" y="1061556"/>
          <a:ext cx="3550247" cy="30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83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Phone call</a:t>
          </a:r>
        </a:p>
      </dsp:txBody>
      <dsp:txXfrm>
        <a:off x="517371" y="1061556"/>
        <a:ext cx="3550247" cy="303412"/>
      </dsp:txXfrm>
    </dsp:sp>
    <dsp:sp modelId="{F878DC96-D744-41D6-A3D4-4B3ECE371B51}">
      <dsp:nvSpPr>
        <dsp:cNvPr id="0" name=""/>
        <dsp:cNvSpPr/>
      </dsp:nvSpPr>
      <dsp:spPr>
        <a:xfrm>
          <a:off x="327738" y="1023629"/>
          <a:ext cx="379266" cy="379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107638-3E00-438D-8515-3E8A4DF42E77}">
      <dsp:nvSpPr>
        <dsp:cNvPr id="0" name=""/>
        <dsp:cNvSpPr/>
      </dsp:nvSpPr>
      <dsp:spPr>
        <a:xfrm>
          <a:off x="450642" y="1516530"/>
          <a:ext cx="3616977" cy="30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83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191919"/>
              </a:solidFill>
              <a:latin typeface="Open Sans" panose="020B0606030504020204" pitchFamily="34" charset="0"/>
              <a:ea typeface="Open Sans" panose="020B0606030504020204" pitchFamily="34" charset="0"/>
              <a:cs typeface="Open Sans" panose="020B0606030504020204" pitchFamily="34" charset="0"/>
            </a:rPr>
            <a:t>Notable increase in the past years</a:t>
          </a:r>
        </a:p>
      </dsp:txBody>
      <dsp:txXfrm>
        <a:off x="450642" y="1516530"/>
        <a:ext cx="3616977" cy="303412"/>
      </dsp:txXfrm>
    </dsp:sp>
    <dsp:sp modelId="{C3F5A568-5C19-45C6-B8D7-0FFDF5AA8761}">
      <dsp:nvSpPr>
        <dsp:cNvPr id="0" name=""/>
        <dsp:cNvSpPr/>
      </dsp:nvSpPr>
      <dsp:spPr>
        <a:xfrm>
          <a:off x="261009" y="1478603"/>
          <a:ext cx="379266" cy="379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39DC1-83A6-4D63-9664-00B623F7EEBA}">
      <dsp:nvSpPr>
        <dsp:cNvPr id="0" name=""/>
        <dsp:cNvSpPr/>
      </dsp:nvSpPr>
      <dsp:spPr>
        <a:xfrm>
          <a:off x="233225" y="1971503"/>
          <a:ext cx="3834393" cy="3034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83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Victims usually the elderly</a:t>
          </a:r>
        </a:p>
      </dsp:txBody>
      <dsp:txXfrm>
        <a:off x="233225" y="1971503"/>
        <a:ext cx="3834393" cy="303412"/>
      </dsp:txXfrm>
    </dsp:sp>
    <dsp:sp modelId="{F0F360EC-213F-41F8-BD96-327371449BD5}">
      <dsp:nvSpPr>
        <dsp:cNvPr id="0" name=""/>
        <dsp:cNvSpPr/>
      </dsp:nvSpPr>
      <dsp:spPr>
        <a:xfrm>
          <a:off x="43592" y="1933577"/>
          <a:ext cx="379266" cy="379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9DE1D-2904-41B4-B5BB-52551BD198DF}">
      <dsp:nvSpPr>
        <dsp:cNvPr id="0" name=""/>
        <dsp:cNvSpPr/>
      </dsp:nvSpPr>
      <dsp:spPr>
        <a:xfrm>
          <a:off x="1030" y="0"/>
          <a:ext cx="1011024" cy="2822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Fast Processing</a:t>
          </a:r>
        </a:p>
      </dsp:txBody>
      <dsp:txXfrm>
        <a:off x="1030" y="0"/>
        <a:ext cx="1011024" cy="846844"/>
      </dsp:txXfrm>
    </dsp:sp>
    <dsp:sp modelId="{5407FE1F-3448-4C14-A0F1-8F46DC921080}">
      <dsp:nvSpPr>
        <dsp:cNvPr id="0" name=""/>
        <dsp:cNvSpPr/>
      </dsp:nvSpPr>
      <dsp:spPr>
        <a:xfrm>
          <a:off x="1087882" y="0"/>
          <a:ext cx="1011024" cy="2822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Supports</a:t>
          </a:r>
        </a:p>
      </dsp:txBody>
      <dsp:txXfrm>
        <a:off x="1087882" y="0"/>
        <a:ext cx="1011024" cy="846844"/>
      </dsp:txXfrm>
    </dsp:sp>
    <dsp:sp modelId="{00300954-7B2D-407D-84B5-850E50F93A3D}">
      <dsp:nvSpPr>
        <dsp:cNvPr id="0" name=""/>
        <dsp:cNvSpPr/>
      </dsp:nvSpPr>
      <dsp:spPr>
        <a:xfrm>
          <a:off x="1188984" y="847085"/>
          <a:ext cx="808819" cy="5545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SQL Operations</a:t>
          </a:r>
        </a:p>
      </dsp:txBody>
      <dsp:txXfrm>
        <a:off x="1205227" y="863328"/>
        <a:ext cx="776333" cy="522084"/>
      </dsp:txXfrm>
    </dsp:sp>
    <dsp:sp modelId="{D4F6D1AB-AE02-43C3-AE1F-E81056DA9173}">
      <dsp:nvSpPr>
        <dsp:cNvPr id="0" name=""/>
        <dsp:cNvSpPr/>
      </dsp:nvSpPr>
      <dsp:spPr>
        <a:xfrm>
          <a:off x="1188984" y="1486974"/>
          <a:ext cx="808819" cy="5545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Machine Learning</a:t>
          </a:r>
        </a:p>
      </dsp:txBody>
      <dsp:txXfrm>
        <a:off x="1205227" y="1503217"/>
        <a:ext cx="776333" cy="522084"/>
      </dsp:txXfrm>
    </dsp:sp>
    <dsp:sp modelId="{71759451-672A-4F62-B5BB-E254C1D87B74}">
      <dsp:nvSpPr>
        <dsp:cNvPr id="0" name=""/>
        <dsp:cNvSpPr/>
      </dsp:nvSpPr>
      <dsp:spPr>
        <a:xfrm>
          <a:off x="1188984" y="2126862"/>
          <a:ext cx="808819" cy="5545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Streaming Operations</a:t>
          </a:r>
        </a:p>
      </dsp:txBody>
      <dsp:txXfrm>
        <a:off x="1205227" y="2143105"/>
        <a:ext cx="776333" cy="522084"/>
      </dsp:txXfrm>
    </dsp:sp>
    <dsp:sp modelId="{9D66FFB4-DB71-488E-A84B-2E407A17DFA8}">
      <dsp:nvSpPr>
        <dsp:cNvPr id="0" name=""/>
        <dsp:cNvSpPr/>
      </dsp:nvSpPr>
      <dsp:spPr>
        <a:xfrm>
          <a:off x="2174733" y="0"/>
          <a:ext cx="1011024" cy="2822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af-ZA" sz="1400" kern="1200" dirty="0"/>
            <a:t>Runs On</a:t>
          </a:r>
        </a:p>
      </dsp:txBody>
      <dsp:txXfrm>
        <a:off x="2174733" y="0"/>
        <a:ext cx="1011024" cy="846844"/>
      </dsp:txXfrm>
    </dsp:sp>
    <dsp:sp modelId="{EEFAD03C-B31F-46BA-8AD0-13357138B23B}">
      <dsp:nvSpPr>
        <dsp:cNvPr id="0" name=""/>
        <dsp:cNvSpPr/>
      </dsp:nvSpPr>
      <dsp:spPr>
        <a:xfrm>
          <a:off x="2275836" y="846913"/>
          <a:ext cx="808819" cy="411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Cloud</a:t>
          </a:r>
        </a:p>
      </dsp:txBody>
      <dsp:txXfrm>
        <a:off x="2287880" y="858957"/>
        <a:ext cx="784731" cy="387136"/>
      </dsp:txXfrm>
    </dsp:sp>
    <dsp:sp modelId="{0E0BEB58-798E-41A3-B4D8-224F8AAE0DF4}">
      <dsp:nvSpPr>
        <dsp:cNvPr id="0" name=""/>
        <dsp:cNvSpPr/>
      </dsp:nvSpPr>
      <dsp:spPr>
        <a:xfrm>
          <a:off x="2275836" y="1321402"/>
          <a:ext cx="808819" cy="411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Apache Mesos</a:t>
          </a:r>
        </a:p>
      </dsp:txBody>
      <dsp:txXfrm>
        <a:off x="2287880" y="1333446"/>
        <a:ext cx="784731" cy="387136"/>
      </dsp:txXfrm>
    </dsp:sp>
    <dsp:sp modelId="{E51FA22D-6CDD-4F3C-945C-3A3C5E7C3E2C}">
      <dsp:nvSpPr>
        <dsp:cNvPr id="0" name=""/>
        <dsp:cNvSpPr/>
      </dsp:nvSpPr>
      <dsp:spPr>
        <a:xfrm>
          <a:off x="2275836" y="1795891"/>
          <a:ext cx="808819" cy="411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Kubernetes</a:t>
          </a:r>
        </a:p>
      </dsp:txBody>
      <dsp:txXfrm>
        <a:off x="2287880" y="1807935"/>
        <a:ext cx="784731" cy="387136"/>
      </dsp:txXfrm>
    </dsp:sp>
    <dsp:sp modelId="{F88D8A76-F738-477C-B1D7-FA29E8566884}">
      <dsp:nvSpPr>
        <dsp:cNvPr id="0" name=""/>
        <dsp:cNvSpPr/>
      </dsp:nvSpPr>
      <dsp:spPr>
        <a:xfrm>
          <a:off x="2275836" y="2270381"/>
          <a:ext cx="808819" cy="411224"/>
        </a:xfrm>
        <a:prstGeom prst="roundRect">
          <a:avLst>
            <a:gd name="adj" fmla="val 10000"/>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Locally</a:t>
          </a:r>
        </a:p>
      </dsp:txBody>
      <dsp:txXfrm>
        <a:off x="2287880" y="2282425"/>
        <a:ext cx="784731" cy="387136"/>
      </dsp:txXfrm>
    </dsp:sp>
    <dsp:sp modelId="{AAB45554-E4E4-43D6-962A-1CB71AF4094D}">
      <dsp:nvSpPr>
        <dsp:cNvPr id="0" name=""/>
        <dsp:cNvSpPr/>
      </dsp:nvSpPr>
      <dsp:spPr>
        <a:xfrm>
          <a:off x="3261585" y="0"/>
          <a:ext cx="1011024" cy="2822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Offers APIs in</a:t>
          </a:r>
        </a:p>
      </dsp:txBody>
      <dsp:txXfrm>
        <a:off x="3261585" y="0"/>
        <a:ext cx="1011024" cy="846844"/>
      </dsp:txXfrm>
    </dsp:sp>
    <dsp:sp modelId="{303311F3-AD1F-4989-B19A-70807A1CB86B}">
      <dsp:nvSpPr>
        <dsp:cNvPr id="0" name=""/>
        <dsp:cNvSpPr/>
      </dsp:nvSpPr>
      <dsp:spPr>
        <a:xfrm>
          <a:off x="3362688" y="846913"/>
          <a:ext cx="808819" cy="411224"/>
        </a:xfrm>
        <a:prstGeom prst="roundRect">
          <a:avLst>
            <a:gd name="adj" fmla="val 10000"/>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Python</a:t>
          </a:r>
          <a:endParaRPr lang="en-US" sz="1100" kern="1200" dirty="0">
            <a:solidFill>
              <a:schemeClr val="tx1"/>
            </a:solidFill>
          </a:endParaRPr>
        </a:p>
      </dsp:txBody>
      <dsp:txXfrm>
        <a:off x="3374732" y="858957"/>
        <a:ext cx="784731" cy="387136"/>
      </dsp:txXfrm>
    </dsp:sp>
    <dsp:sp modelId="{612BC111-B689-4086-BD9E-D47AB2D4A056}">
      <dsp:nvSpPr>
        <dsp:cNvPr id="0" name=""/>
        <dsp:cNvSpPr/>
      </dsp:nvSpPr>
      <dsp:spPr>
        <a:xfrm>
          <a:off x="3362688" y="1321402"/>
          <a:ext cx="808819" cy="411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Java</a:t>
          </a:r>
          <a:endParaRPr lang="en-US" sz="1100" kern="1200" dirty="0">
            <a:solidFill>
              <a:schemeClr val="tx1"/>
            </a:solidFill>
          </a:endParaRPr>
        </a:p>
      </dsp:txBody>
      <dsp:txXfrm>
        <a:off x="3374732" y="1333446"/>
        <a:ext cx="784731" cy="387136"/>
      </dsp:txXfrm>
    </dsp:sp>
    <dsp:sp modelId="{FD561106-028C-4D79-87B6-9D1EC48A1FEF}">
      <dsp:nvSpPr>
        <dsp:cNvPr id="0" name=""/>
        <dsp:cNvSpPr/>
      </dsp:nvSpPr>
      <dsp:spPr>
        <a:xfrm>
          <a:off x="3362688" y="1795891"/>
          <a:ext cx="808819" cy="411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Scala</a:t>
          </a:r>
          <a:endParaRPr lang="en-US" sz="1100" kern="1200" dirty="0">
            <a:solidFill>
              <a:schemeClr val="tx1"/>
            </a:solidFill>
          </a:endParaRPr>
        </a:p>
      </dsp:txBody>
      <dsp:txXfrm>
        <a:off x="3374732" y="1807935"/>
        <a:ext cx="784731" cy="387136"/>
      </dsp:txXfrm>
    </dsp:sp>
    <dsp:sp modelId="{69ED09B5-2862-4741-AF1A-D76E68BEA7A9}">
      <dsp:nvSpPr>
        <dsp:cNvPr id="0" name=""/>
        <dsp:cNvSpPr/>
      </dsp:nvSpPr>
      <dsp:spPr>
        <a:xfrm>
          <a:off x="3362688" y="2270381"/>
          <a:ext cx="808819" cy="411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af-ZA" sz="1100" kern="1200" dirty="0">
              <a:solidFill>
                <a:schemeClr val="tx1"/>
              </a:solidFill>
            </a:rPr>
            <a:t>Ruby</a:t>
          </a:r>
          <a:endParaRPr lang="en-US" sz="1100" kern="1200" dirty="0">
            <a:solidFill>
              <a:schemeClr val="tx1"/>
            </a:solidFill>
          </a:endParaRPr>
        </a:p>
      </dsp:txBody>
      <dsp:txXfrm>
        <a:off x="3374732" y="2282425"/>
        <a:ext cx="784731" cy="387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14353-C0EA-48EC-A84D-FE691D3136D3}">
      <dsp:nvSpPr>
        <dsp:cNvPr id="0" name=""/>
        <dsp:cNvSpPr/>
      </dsp:nvSpPr>
      <dsp:spPr>
        <a:xfrm>
          <a:off x="1374925" y="501235"/>
          <a:ext cx="3346149" cy="3346149"/>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76BF5C-5BB1-4422-BBC3-CEA38C6C40E5}">
      <dsp:nvSpPr>
        <dsp:cNvPr id="0" name=""/>
        <dsp:cNvSpPr/>
      </dsp:nvSpPr>
      <dsp:spPr>
        <a:xfrm>
          <a:off x="1374925" y="501235"/>
          <a:ext cx="3346149" cy="3346149"/>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76DDB2-08C6-4A8E-9E0A-DAA1A04E9EEF}">
      <dsp:nvSpPr>
        <dsp:cNvPr id="0" name=""/>
        <dsp:cNvSpPr/>
      </dsp:nvSpPr>
      <dsp:spPr>
        <a:xfrm>
          <a:off x="1374925" y="501235"/>
          <a:ext cx="3346149" cy="3346149"/>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F84478-B317-490B-ABB5-6902A03214E6}">
      <dsp:nvSpPr>
        <dsp:cNvPr id="0" name=""/>
        <dsp:cNvSpPr/>
      </dsp:nvSpPr>
      <dsp:spPr>
        <a:xfrm>
          <a:off x="1374925" y="501235"/>
          <a:ext cx="3346149" cy="3346149"/>
        </a:xfrm>
        <a:prstGeom prst="blockArc">
          <a:avLst>
            <a:gd name="adj1" fmla="val 20520000"/>
            <a:gd name="adj2" fmla="val 324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921E06-6F09-46F3-BE59-AC927ED2C9FB}">
      <dsp:nvSpPr>
        <dsp:cNvPr id="0" name=""/>
        <dsp:cNvSpPr/>
      </dsp:nvSpPr>
      <dsp:spPr>
        <a:xfrm>
          <a:off x="1374925" y="501235"/>
          <a:ext cx="3346149" cy="3346149"/>
        </a:xfrm>
        <a:prstGeom prst="blockArc">
          <a:avLst>
            <a:gd name="adj1" fmla="val 16200000"/>
            <a:gd name="adj2" fmla="val 2052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139344-1AF1-4A5F-9F5A-9A82BFC4A186}">
      <dsp:nvSpPr>
        <dsp:cNvPr id="0" name=""/>
        <dsp:cNvSpPr/>
      </dsp:nvSpPr>
      <dsp:spPr>
        <a:xfrm>
          <a:off x="2278558" y="1404868"/>
          <a:ext cx="1538882" cy="1538882"/>
        </a:xfrm>
        <a:prstGeom prst="ellipse">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Sora" panose="020B0604020202020204" charset="0"/>
              <a:cs typeface="Sora" panose="020B0604020202020204" charset="0"/>
            </a:rPr>
            <a:t>MODELS</a:t>
          </a:r>
        </a:p>
      </dsp:txBody>
      <dsp:txXfrm>
        <a:off x="2503922" y="1630232"/>
        <a:ext cx="1088154" cy="1088154"/>
      </dsp:txXfrm>
    </dsp:sp>
    <dsp:sp modelId="{D2168F5B-C3D1-459A-97C9-B286322A2B28}">
      <dsp:nvSpPr>
        <dsp:cNvPr id="0" name=""/>
        <dsp:cNvSpPr/>
      </dsp:nvSpPr>
      <dsp:spPr>
        <a:xfrm>
          <a:off x="2509391" y="1406"/>
          <a:ext cx="1077217" cy="1077217"/>
        </a:xfrm>
        <a:prstGeom prst="ellipse">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Logistic Regression</a:t>
          </a:r>
        </a:p>
      </dsp:txBody>
      <dsp:txXfrm>
        <a:off x="2667146" y="159161"/>
        <a:ext cx="761707" cy="761707"/>
      </dsp:txXfrm>
    </dsp:sp>
    <dsp:sp modelId="{AB76EFFF-A917-43BC-A75F-04F8B23A461A}">
      <dsp:nvSpPr>
        <dsp:cNvPr id="0" name=""/>
        <dsp:cNvSpPr/>
      </dsp:nvSpPr>
      <dsp:spPr>
        <a:xfrm>
          <a:off x="4063697" y="1130676"/>
          <a:ext cx="1077217" cy="1077217"/>
        </a:xfrm>
        <a:prstGeom prst="ellipse">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Random Forest</a:t>
          </a:r>
        </a:p>
      </dsp:txBody>
      <dsp:txXfrm>
        <a:off x="4221452" y="1288431"/>
        <a:ext cx="761707" cy="761707"/>
      </dsp:txXfrm>
    </dsp:sp>
    <dsp:sp modelId="{08758515-1C55-49C3-9729-BA768CDA34D3}">
      <dsp:nvSpPr>
        <dsp:cNvPr id="0" name=""/>
        <dsp:cNvSpPr/>
      </dsp:nvSpPr>
      <dsp:spPr>
        <a:xfrm>
          <a:off x="3470005" y="2957873"/>
          <a:ext cx="1077217" cy="1077217"/>
        </a:xfrm>
        <a:prstGeom prst="ellipse">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Gradient Boosted Trees</a:t>
          </a:r>
        </a:p>
      </dsp:txBody>
      <dsp:txXfrm>
        <a:off x="3627760" y="3115628"/>
        <a:ext cx="761707" cy="761707"/>
      </dsp:txXfrm>
    </dsp:sp>
    <dsp:sp modelId="{3150DEC6-7E4D-48AD-811C-3E501B7F770A}">
      <dsp:nvSpPr>
        <dsp:cNvPr id="0" name=""/>
        <dsp:cNvSpPr/>
      </dsp:nvSpPr>
      <dsp:spPr>
        <a:xfrm>
          <a:off x="1548776" y="2957873"/>
          <a:ext cx="1077217" cy="1077217"/>
        </a:xfrm>
        <a:prstGeom prst="ellipse">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Hyperband Optimized </a:t>
          </a:r>
          <a:r>
            <a:rPr lang="en-US" sz="10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Neural Network</a:t>
          </a:r>
        </a:p>
      </dsp:txBody>
      <dsp:txXfrm>
        <a:off x="1706531" y="3115628"/>
        <a:ext cx="761707" cy="761707"/>
      </dsp:txXfrm>
    </dsp:sp>
    <dsp:sp modelId="{CF536B9E-4562-42DF-A37C-2573E4A38852}">
      <dsp:nvSpPr>
        <dsp:cNvPr id="0" name=""/>
        <dsp:cNvSpPr/>
      </dsp:nvSpPr>
      <dsp:spPr>
        <a:xfrm>
          <a:off x="955084" y="1130676"/>
          <a:ext cx="1077217" cy="1077217"/>
        </a:xfrm>
        <a:prstGeom prst="ellipse">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Hyperband Optimized </a:t>
          </a:r>
          <a:r>
            <a:rPr lang="en-US" sz="10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LSTM Network</a:t>
          </a:r>
        </a:p>
      </dsp:txBody>
      <dsp:txXfrm>
        <a:off x="1112839" y="1288431"/>
        <a:ext cx="761707" cy="76170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l-GR" dirty="0"/>
              <a:t>Καλησπέρα σας, ονομάζομαι Σκαρπέτης Ιωάννης είμαι στο 6</a:t>
            </a:r>
            <a:r>
              <a:rPr lang="el-GR" baseline="30000" dirty="0"/>
              <a:t>ο</a:t>
            </a:r>
            <a:r>
              <a:rPr lang="el-GR" dirty="0"/>
              <a:t> έτος φοίτησης στο τμήμα των ηλεκτρολόγων μηχανικών και το θέμα της διπλωματικής μου πραγματεύεται τη δημιουργία ενός </a:t>
            </a:r>
            <a:r>
              <a:rPr lang="en-US" dirty="0"/>
              <a:t>real time vishing detection </a:t>
            </a:r>
            <a:r>
              <a:rPr lang="el-GR" dirty="0"/>
              <a:t>συστήματος.</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Ένα σημαντικό τμήμα του συστήματος που μελετήσαμε είναι το </a:t>
            </a:r>
            <a:r>
              <a:rPr lang="en-US" dirty="0"/>
              <a:t>Speech To Text module</a:t>
            </a:r>
            <a:r>
              <a:rPr lang="el-GR" dirty="0"/>
              <a:t>. Στην ουσία αυτό χρησιμοποιήθηκε για να μετατρέπονται τα λόγια των χρηστών που συμμετέχουν στην τηλεφωνική κλήση σε γραπτό λόγο με σκοπό να μπορού να χρησιμοποιηθούν στα μοντέλα.</a:t>
            </a:r>
          </a:p>
          <a:p>
            <a:r>
              <a:rPr lang="en-US" dirty="0"/>
              <a:t>API Service: </a:t>
            </a:r>
            <a:r>
              <a:rPr lang="el-GR" dirty="0"/>
              <a:t>Παρέχεται ως </a:t>
            </a:r>
            <a:r>
              <a:rPr lang="en-US" dirty="0"/>
              <a:t>API service </a:t>
            </a:r>
            <a:r>
              <a:rPr lang="el-GR" dirty="0"/>
              <a:t>και γι αυτό το επιλέξαμε. Είναι πολύ εύκολο στη χρήση, το μόνο που πρέπει κανείς να κάνει είναι να δημιουργήσει ένα λογαριασμό και να παράξει ένα </a:t>
            </a:r>
            <a:r>
              <a:rPr lang="en-US" dirty="0"/>
              <a:t>API Key.</a:t>
            </a:r>
          </a:p>
          <a:p>
            <a:r>
              <a:rPr lang="en-US" dirty="0"/>
              <a:t>Language Support: </a:t>
            </a:r>
            <a:r>
              <a:rPr lang="el-GR" dirty="0"/>
              <a:t>Έχει μια πληθόρα από γλώσσες στην διάθεση του ωστόσο δεν έχει ελληνικά.</a:t>
            </a:r>
            <a:endParaRPr lang="en-US" dirty="0"/>
          </a:p>
          <a:p>
            <a:r>
              <a:rPr lang="en-US" dirty="0"/>
              <a:t>Accuracy:</a:t>
            </a:r>
            <a:r>
              <a:rPr lang="el-GR" dirty="0"/>
              <a:t> Θεωρείται πως γενικά έχει πολύ μεγάλη ακρίβεια στα </a:t>
            </a:r>
            <a:r>
              <a:rPr lang="en-US" dirty="0"/>
              <a:t>transcriptions </a:t>
            </a:r>
            <a:r>
              <a:rPr lang="el-GR" dirty="0"/>
              <a:t>που παράγει.</a:t>
            </a:r>
            <a:endParaRPr lang="en-US" dirty="0"/>
          </a:p>
          <a:p>
            <a:r>
              <a:rPr lang="en-US" dirty="0"/>
              <a:t>Cost-Effective:</a:t>
            </a:r>
            <a:r>
              <a:rPr lang="el-GR" dirty="0"/>
              <a:t> Είναι πολύ φθηνό για να το χρησιμοποιήσεις με ένα </a:t>
            </a:r>
            <a:r>
              <a:rPr lang="en-US" dirty="0"/>
              <a:t>pay as you go structure, </a:t>
            </a:r>
            <a:r>
              <a:rPr lang="el-GR" dirty="0"/>
              <a:t>για την δική μας έρευνα στο σύνολο δεν δαπανήθηκαν περισσότερο από 10 ευρώ στη διάρκεια 6-7 μηνών.</a:t>
            </a:r>
            <a:endParaRPr lang="en-US" dirty="0"/>
          </a:p>
          <a:p>
            <a:r>
              <a:rPr lang="en-US" dirty="0"/>
              <a:t>Real-Time Processing:</a:t>
            </a:r>
            <a:r>
              <a:rPr lang="el-GR" dirty="0"/>
              <a:t> Έχει τη δυνατότητα να κάνει </a:t>
            </a:r>
            <a:r>
              <a:rPr lang="en-US" dirty="0"/>
              <a:t>stream </a:t>
            </a:r>
            <a:r>
              <a:rPr lang="el-GR" dirty="0"/>
              <a:t>το </a:t>
            </a:r>
            <a:r>
              <a:rPr lang="en-US" dirty="0"/>
              <a:t>output </a:t>
            </a:r>
            <a:r>
              <a:rPr lang="el-GR" dirty="0"/>
              <a:t>που στέλνει το οποίο είναι απαραίτητο για το σύστημα που μελετήσαμε.</a:t>
            </a:r>
            <a:endParaRPr lang="en-US" dirty="0"/>
          </a:p>
          <a:p>
            <a:r>
              <a:rPr lang="en-US" dirty="0"/>
              <a:t>Noise Filter: </a:t>
            </a:r>
            <a:r>
              <a:rPr lang="el-GR" dirty="0"/>
              <a:t>Έχει τη δυνατότητα να κάνει </a:t>
            </a:r>
            <a:r>
              <a:rPr lang="en-US" dirty="0"/>
              <a:t>Filter out </a:t>
            </a:r>
            <a:r>
              <a:rPr lang="el-GR" dirty="0"/>
              <a:t>τον θόρυβο που ακούει. Αυτό βοηθάει το σύστημα που θέλουμε να φτιάξουμε γιατί ρεαλιστικά σε μία κλήση πάντα υπάρχει θόρυβος.</a:t>
            </a:r>
            <a:endParaRPr lang="en-US" dirty="0"/>
          </a:p>
          <a:p>
            <a:endParaRPr lang="en-US" dirty="0"/>
          </a:p>
        </p:txBody>
      </p:sp>
    </p:spTree>
    <p:extLst>
      <p:ext uri="{BB962C8B-B14F-4D97-AF65-F5344CB8AC3E}">
        <p14:creationId xmlns:p14="http://schemas.microsoft.com/office/powerpoint/2010/main" val="4209444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Στο πλαίσιο της έρευνας αυτής δεν βρίκαμε κάποιο </a:t>
            </a:r>
            <a:r>
              <a:rPr lang="en-US" dirty="0"/>
              <a:t>dataset </a:t>
            </a:r>
            <a:r>
              <a:rPr lang="el-GR" dirty="0"/>
              <a:t>έτοιμο να το χρησιμοποιήσουμε που να περιέχει τηλεφωνικές συζητήσεις μεταξύ ατόμων. Οπότε επιλέξαμε να δημιουργήσουμε τα </a:t>
            </a:r>
            <a:r>
              <a:rPr lang="en-US" dirty="0"/>
              <a:t>data </a:t>
            </a:r>
            <a:r>
              <a:rPr lang="el-GR" dirty="0"/>
              <a:t>μας με χρήση του </a:t>
            </a:r>
            <a:r>
              <a:rPr lang="en-US" dirty="0"/>
              <a:t>Chat GPT API.</a:t>
            </a:r>
            <a:endParaRPr dirty="0"/>
          </a:p>
        </p:txBody>
      </p:sp>
    </p:spTree>
    <p:extLst>
      <p:ext uri="{BB962C8B-B14F-4D97-AF65-F5344CB8AC3E}">
        <p14:creationId xmlns:p14="http://schemas.microsoft.com/office/powerpoint/2010/main" val="3954512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Το </a:t>
            </a:r>
            <a:r>
              <a:rPr lang="en-US" dirty="0"/>
              <a:t>Chat GPT </a:t>
            </a:r>
            <a:r>
              <a:rPr lang="el-GR" dirty="0"/>
              <a:t>όπως πιθανώς γνωρίζετε είναι ένα </a:t>
            </a:r>
            <a:r>
              <a:rPr lang="en-US" dirty="0"/>
              <a:t>Chat Bot </a:t>
            </a:r>
            <a:r>
              <a:rPr lang="el-GR" dirty="0"/>
              <a:t>το οποίο είναι δημιουργημένο από την </a:t>
            </a:r>
            <a:r>
              <a:rPr lang="en-US" dirty="0"/>
              <a:t>OPEN AI</a:t>
            </a:r>
            <a:r>
              <a:rPr lang="el-GR" dirty="0"/>
              <a:t>, και χρησιμοποιεί την τεχνολογία των λεγόμενων </a:t>
            </a:r>
            <a:r>
              <a:rPr lang="en-US" dirty="0"/>
              <a:t>generative pretrained transformers </a:t>
            </a:r>
            <a:r>
              <a:rPr lang="el-GR" dirty="0"/>
              <a:t>ή αλλίως </a:t>
            </a:r>
            <a:r>
              <a:rPr lang="en-US" dirty="0"/>
              <a:t>GPT. </a:t>
            </a:r>
          </a:p>
          <a:p>
            <a:pPr marL="158750" indent="0">
              <a:buNone/>
            </a:pPr>
            <a:endParaRPr lang="el-GR" dirty="0"/>
          </a:p>
          <a:p>
            <a:pPr marL="158750" indent="0">
              <a:buNone/>
            </a:pPr>
            <a:r>
              <a:rPr lang="el-GR" dirty="0"/>
              <a:t>Η ίδια η αρχιτεκτονική του </a:t>
            </a:r>
            <a:r>
              <a:rPr lang="en-US" dirty="0"/>
              <a:t>GPT </a:t>
            </a:r>
            <a:r>
              <a:rPr lang="el-GR" dirty="0"/>
              <a:t>βασίζεται στον:</a:t>
            </a:r>
          </a:p>
          <a:p>
            <a:pPr marL="158750" indent="0">
              <a:buNone/>
            </a:pPr>
            <a:r>
              <a:rPr lang="en-US" dirty="0"/>
              <a:t>Transformer:</a:t>
            </a:r>
          </a:p>
          <a:p>
            <a:pPr marL="457200" indent="-298450"/>
            <a:r>
              <a:rPr lang="el-GR" dirty="0"/>
              <a:t>Είναι ένα μοντέλο </a:t>
            </a:r>
            <a:r>
              <a:rPr lang="en-US" dirty="0"/>
              <a:t>deep learning </a:t>
            </a:r>
            <a:r>
              <a:rPr lang="el-GR" dirty="0"/>
              <a:t>που χρησιμοποιείται για να σταθμιστεί διαφορετικά η σημασία των λέξεων σε ένα κείμενο εισόδου σε σχέση με το σε ποιο </a:t>
            </a:r>
            <a:r>
              <a:rPr lang="en-US" dirty="0"/>
              <a:t>context </a:t>
            </a:r>
            <a:r>
              <a:rPr lang="el-GR" dirty="0"/>
              <a:t>είναι χρησιμοποιημένες. Διαχειρίζεται διαδοχικά δεδομένα.</a:t>
            </a:r>
          </a:p>
          <a:p>
            <a:pPr marL="158750" indent="0">
              <a:buNone/>
            </a:pPr>
            <a:endParaRPr lang="el-GR" dirty="0"/>
          </a:p>
          <a:p>
            <a:pPr marL="158750" indent="0">
              <a:buNone/>
            </a:pPr>
            <a:r>
              <a:rPr lang="el-GR" dirty="0"/>
              <a:t>Οπότε το:</a:t>
            </a:r>
          </a:p>
          <a:p>
            <a:pPr marL="158750" indent="0">
              <a:buNone/>
            </a:pPr>
            <a:r>
              <a:rPr lang="en-US" dirty="0"/>
              <a:t>GPT: </a:t>
            </a:r>
          </a:p>
          <a:p>
            <a:pPr marL="457200" indent="-298450"/>
            <a:r>
              <a:rPr lang="el-GR" dirty="0"/>
              <a:t>Είναι μία προηγμένη έκδοση του απλού </a:t>
            </a:r>
            <a:r>
              <a:rPr lang="en-US" dirty="0"/>
              <a:t>transformer </a:t>
            </a:r>
            <a:r>
              <a:rPr lang="el-GR" dirty="0"/>
              <a:t>που είναι προεκπαιδευμένη σε ένα μεγάλο σύνολο δεδομένων κειμένου με σκοπό την κατανόηση και δημιουργεία ανθρώπινου κειμένου.</a:t>
            </a:r>
          </a:p>
          <a:p>
            <a:pPr marL="457200" indent="-298450"/>
            <a:endParaRPr lang="el-GR" dirty="0"/>
          </a:p>
          <a:p>
            <a:pPr marL="158750" indent="0">
              <a:buNone/>
            </a:pPr>
            <a:r>
              <a:rPr lang="el-GR" dirty="0"/>
              <a:t>Κάνοντας χρήση το προιόν αυτό είχαμε τη δυνατότητα να δημιουργήσουμε το δικό μας </a:t>
            </a:r>
            <a:r>
              <a:rPr lang="en-US" dirty="0"/>
              <a:t>dataset</a:t>
            </a:r>
            <a:r>
              <a:rPr lang="el-GR" dirty="0"/>
              <a:t>. Όπως θα δούμε και παρακάτω , στην ουσία δημιουργήσαμε ένα πρόγραμμα το οποίο καλεί το </a:t>
            </a:r>
            <a:r>
              <a:rPr lang="en-US" dirty="0"/>
              <a:t>API </a:t>
            </a:r>
            <a:r>
              <a:rPr lang="el-GR" dirty="0"/>
              <a:t>αυτό του δίνει 2 </a:t>
            </a:r>
            <a:r>
              <a:rPr lang="en-US" dirty="0"/>
              <a:t>prompt inputs </a:t>
            </a:r>
            <a:r>
              <a:rPr lang="el-GR" dirty="0"/>
              <a:t>και δέχεται τα </a:t>
            </a:r>
            <a:r>
              <a:rPr lang="en-US" dirty="0"/>
              <a:t>responses </a:t>
            </a:r>
            <a:r>
              <a:rPr lang="el-GR" dirty="0"/>
              <a:t>και τα αποθηκεύει σε ένα </a:t>
            </a:r>
            <a:r>
              <a:rPr lang="en-US" dirty="0"/>
              <a:t>csv.</a:t>
            </a:r>
            <a:endParaRPr lang="el-GR" dirty="0"/>
          </a:p>
          <a:p>
            <a:pPr marL="158750" indent="0">
              <a:buNone/>
            </a:pPr>
            <a:endParaRPr lang="el-GR" dirty="0"/>
          </a:p>
          <a:p>
            <a:pPr marL="158750" indent="0">
              <a:buNone/>
            </a:pPr>
            <a:endParaRPr lang="en-US" dirty="0"/>
          </a:p>
          <a:p>
            <a:pPr marL="457200" indent="-298450"/>
            <a:endParaRPr lang="en-US" dirty="0"/>
          </a:p>
          <a:p>
            <a:pPr marL="457200" indent="-298450"/>
            <a:endParaRPr lang="en-US" dirty="0"/>
          </a:p>
        </p:txBody>
      </p:sp>
    </p:spTree>
    <p:extLst>
      <p:ext uri="{BB962C8B-B14F-4D97-AF65-F5344CB8AC3E}">
        <p14:creationId xmlns:p14="http://schemas.microsoft.com/office/powerpoint/2010/main" val="2974059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a:extLst>
            <a:ext uri="{FF2B5EF4-FFF2-40B4-BE49-F238E27FC236}">
              <a16:creationId xmlns:a16="http://schemas.microsoft.com/office/drawing/2014/main" id="{86960439-E8B4-43A4-708C-6D0E72247112}"/>
            </a:ext>
          </a:extLst>
        </p:cNvPr>
        <p:cNvGrpSpPr/>
        <p:nvPr/>
      </p:nvGrpSpPr>
      <p:grpSpPr>
        <a:xfrm>
          <a:off x="0" y="0"/>
          <a:ext cx="0" cy="0"/>
          <a:chOff x="0" y="0"/>
          <a:chExt cx="0" cy="0"/>
        </a:xfrm>
      </p:grpSpPr>
      <p:sp>
        <p:nvSpPr>
          <p:cNvPr id="1068" name="Google Shape;1068;gd431007ba2_0_215:notes">
            <a:extLst>
              <a:ext uri="{FF2B5EF4-FFF2-40B4-BE49-F238E27FC236}">
                <a16:creationId xmlns:a16="http://schemas.microsoft.com/office/drawing/2014/main" id="{9F106941-0B4E-DBAF-0191-34135B442E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a:extLst>
              <a:ext uri="{FF2B5EF4-FFF2-40B4-BE49-F238E27FC236}">
                <a16:creationId xmlns:a16="http://schemas.microsoft.com/office/drawing/2014/main" id="{07BF43C2-3C6C-52E9-16BE-0A9FF1293B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Για να χρησιμοποιήσουμε αποδοτικά το </a:t>
            </a:r>
            <a:r>
              <a:rPr lang="en-US" dirty="0"/>
              <a:t>Chat GPT </a:t>
            </a:r>
            <a:r>
              <a:rPr lang="el-GR" dirty="0"/>
              <a:t>και να μπορέσουμε να φτιάξουμε ένα </a:t>
            </a:r>
            <a:r>
              <a:rPr lang="en-US" dirty="0"/>
              <a:t>dataset </a:t>
            </a:r>
            <a:r>
              <a:rPr lang="el-GR" dirty="0"/>
              <a:t>που μπορεί να λειτουργήσει ως το </a:t>
            </a:r>
            <a:r>
              <a:rPr lang="en-US" dirty="0"/>
              <a:t>dataset </a:t>
            </a:r>
            <a:r>
              <a:rPr lang="el-GR" dirty="0"/>
              <a:t>της έρευνας μας έπρεπε να αναζητήσουμε πως θα δημιουργηθεί ένα σωστό </a:t>
            </a:r>
            <a:r>
              <a:rPr lang="en-US" dirty="0"/>
              <a:t>prompt.</a:t>
            </a:r>
          </a:p>
          <a:p>
            <a:pPr marL="0" lvl="0" indent="0" algn="l" rtl="0">
              <a:spcBef>
                <a:spcPts val="0"/>
              </a:spcBef>
              <a:spcAft>
                <a:spcPts val="0"/>
              </a:spcAft>
              <a:buNone/>
            </a:pPr>
            <a:r>
              <a:rPr lang="el-GR" dirty="0"/>
              <a:t>Όταν συζητάμε για το πως μπορεί κανέις να</a:t>
            </a:r>
            <a:r>
              <a:rPr lang="en-US" dirty="0"/>
              <a:t> </a:t>
            </a:r>
            <a:r>
              <a:rPr lang="el-GR" dirty="0"/>
              <a:t>φτιάξει ένα καλό </a:t>
            </a:r>
            <a:r>
              <a:rPr lang="en-US" dirty="0"/>
              <a:t>prompt </a:t>
            </a:r>
            <a:r>
              <a:rPr lang="el-GR" dirty="0"/>
              <a:t>έτσι ώστε να καταλάβει ακριβώς το μοντέλο τι του ζητείται τότε τα παρακάτω βήματα πρέπει να ακολουθηθούν.</a:t>
            </a:r>
          </a:p>
          <a:p>
            <a:pPr marL="171450" lvl="0" indent="-171450" algn="l" rtl="0">
              <a:spcBef>
                <a:spcPts val="0"/>
              </a:spcBef>
              <a:spcAft>
                <a:spcPts val="0"/>
              </a:spcAft>
            </a:pPr>
            <a:r>
              <a:rPr lang="en-US" dirty="0"/>
              <a:t>Task: </a:t>
            </a:r>
            <a:r>
              <a:rPr lang="el-GR" dirty="0"/>
              <a:t>Ένα καλό </a:t>
            </a:r>
            <a:r>
              <a:rPr lang="en-US" dirty="0"/>
              <a:t>prompt </a:t>
            </a:r>
            <a:r>
              <a:rPr lang="el-GR" dirty="0"/>
              <a:t>δίνει ένα ξεκάθαρο </a:t>
            </a:r>
            <a:r>
              <a:rPr lang="en-US" dirty="0"/>
              <a:t>task </a:t>
            </a:r>
            <a:r>
              <a:rPr lang="el-GR" dirty="0"/>
              <a:t>στο μοντέλο για να ακολουθήσει. Στην δικία μας περίπτωση του ανατέθηκε το </a:t>
            </a:r>
            <a:r>
              <a:rPr lang="en-US" dirty="0"/>
              <a:t>task </a:t>
            </a:r>
            <a:r>
              <a:rPr lang="el-GR" dirty="0"/>
              <a:t>να δημιουργήσει συζητήσεις μεταξύ ατόμων στο τηλέφωνο.</a:t>
            </a:r>
          </a:p>
          <a:p>
            <a:pPr marL="171450" lvl="0" indent="-171450" algn="l" rtl="0">
              <a:spcBef>
                <a:spcPts val="0"/>
              </a:spcBef>
              <a:spcAft>
                <a:spcPts val="0"/>
              </a:spcAft>
            </a:pPr>
            <a:r>
              <a:rPr lang="en-US" dirty="0"/>
              <a:t>Contextual Balance: </a:t>
            </a:r>
            <a:r>
              <a:rPr lang="el-GR" dirty="0"/>
              <a:t>Όταν δημιουργείται ένα </a:t>
            </a:r>
            <a:r>
              <a:rPr lang="en-US" dirty="0"/>
              <a:t>prompt </a:t>
            </a:r>
            <a:r>
              <a:rPr lang="el-GR" dirty="0"/>
              <a:t>είναι σημαντικό να δοθεί ένα </a:t>
            </a:r>
            <a:r>
              <a:rPr lang="en-US" dirty="0"/>
              <a:t>context. </a:t>
            </a:r>
            <a:r>
              <a:rPr lang="el-GR" dirty="0"/>
              <a:t>Εδώ η ισορροπία είναι κλειδί, καθώς εάν δοθούν υπεραναλύτικες διασαφηνήσεις είναι το ίδιο μη αποδοτικό με να μην δοθεί καμία.</a:t>
            </a:r>
          </a:p>
          <a:p>
            <a:pPr marL="171450" lvl="0" indent="-171450" algn="l" rtl="0">
              <a:spcBef>
                <a:spcPts val="0"/>
              </a:spcBef>
              <a:spcAft>
                <a:spcPts val="0"/>
              </a:spcAft>
            </a:pPr>
            <a:r>
              <a:rPr lang="en-US" dirty="0"/>
              <a:t>Examples:</a:t>
            </a:r>
            <a:r>
              <a:rPr lang="el-GR" dirty="0"/>
              <a:t> Είναι πολύ σημαντικό στη δημιουργεία ενός </a:t>
            </a:r>
            <a:r>
              <a:rPr lang="en-US" dirty="0"/>
              <a:t>prompt </a:t>
            </a:r>
            <a:r>
              <a:rPr lang="el-GR" dirty="0"/>
              <a:t>να δοθεί ένα παράδειγμα τέλειου αποτελέσματος. Ειδικά εάν το ζητούμενο είναι πολύ σύνθετο και δύσκολο στην κατανόηση.</a:t>
            </a:r>
          </a:p>
          <a:p>
            <a:pPr marL="171450" lvl="0" indent="-171450" algn="l" rtl="0">
              <a:spcBef>
                <a:spcPts val="0"/>
              </a:spcBef>
              <a:spcAft>
                <a:spcPts val="0"/>
              </a:spcAft>
            </a:pPr>
            <a:r>
              <a:rPr lang="en-US" dirty="0"/>
              <a:t>Persona: </a:t>
            </a:r>
            <a:r>
              <a:rPr lang="el-GR" dirty="0"/>
              <a:t>Στην ουσία το </a:t>
            </a:r>
            <a:r>
              <a:rPr lang="en-US" dirty="0"/>
              <a:t>Persona </a:t>
            </a:r>
            <a:r>
              <a:rPr lang="el-GR" dirty="0"/>
              <a:t>είναι να πεις στο μοντέλο να λάβει ένα συγκεκριμένο χαρακτήρα, αυτό το τμήμα δεν είναι πάντα απαραίτητο αλλά μερικές φορές βοηθάει το μοντέλο να πλησιάσει ένα πραγματικό </a:t>
            </a:r>
            <a:r>
              <a:rPr lang="en-US" dirty="0"/>
              <a:t>Interaction. </a:t>
            </a:r>
          </a:p>
          <a:p>
            <a:pPr marL="171450" lvl="0" indent="-171450" algn="l" rtl="0">
              <a:spcBef>
                <a:spcPts val="0"/>
              </a:spcBef>
              <a:spcAft>
                <a:spcPts val="0"/>
              </a:spcAft>
            </a:pPr>
            <a:r>
              <a:rPr lang="en-US" dirty="0"/>
              <a:t>Format: </a:t>
            </a:r>
            <a:r>
              <a:rPr lang="el-GR" dirty="0"/>
              <a:t>Τέλος εάν αυτό κριθεί απαραίτητο είναι σημαντικό να δοθεί ένα </a:t>
            </a:r>
            <a:r>
              <a:rPr lang="en-US" dirty="0"/>
              <a:t>format</a:t>
            </a:r>
            <a:r>
              <a:rPr lang="el-GR" dirty="0"/>
              <a:t> στο οποίο πρέπει να δόσει το μοντέλο την απάντηση του. Στην δικιά μας περίπτωση αυτό είναι το </a:t>
            </a:r>
            <a:r>
              <a:rPr lang="en-US" dirty="0"/>
              <a:t>JSON. </a:t>
            </a:r>
            <a:endParaRPr lang="el-GR" dirty="0"/>
          </a:p>
        </p:txBody>
      </p:sp>
    </p:spTree>
    <p:extLst>
      <p:ext uri="{BB962C8B-B14F-4D97-AF65-F5344CB8AC3E}">
        <p14:creationId xmlns:p14="http://schemas.microsoft.com/office/powerpoint/2010/main" val="2584664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Εμείς για να φτιάξουμε το </a:t>
            </a:r>
            <a:r>
              <a:rPr lang="en-US" dirty="0"/>
              <a:t>dataset </a:t>
            </a:r>
            <a:r>
              <a:rPr lang="el-GR" dirty="0"/>
              <a:t>μας δημιουργήσαμε 2 </a:t>
            </a:r>
            <a:r>
              <a:rPr lang="en-US" dirty="0"/>
              <a:t>prompts.</a:t>
            </a:r>
            <a:r>
              <a:rPr lang="el-GR" dirty="0"/>
              <a:t> </a:t>
            </a:r>
            <a:endParaRPr lang="en-US" dirty="0"/>
          </a:p>
          <a:p>
            <a:pPr marL="457200" indent="-298450"/>
            <a:r>
              <a:rPr lang="el-GR" dirty="0"/>
              <a:t>Το πρώτο δίνει την οδηγία στο </a:t>
            </a:r>
            <a:r>
              <a:rPr lang="en-US" dirty="0"/>
              <a:t>Chat GPT </a:t>
            </a:r>
            <a:r>
              <a:rPr lang="en-US" dirty="0" err="1"/>
              <a:t>api</a:t>
            </a:r>
            <a:r>
              <a:rPr lang="en-US" dirty="0"/>
              <a:t> </a:t>
            </a:r>
            <a:r>
              <a:rPr lang="el-GR" dirty="0"/>
              <a:t>να φτιάξει μία συζήτηση φυσιολογική μεταξύ δύο ατόμων σε πλαίσιο τηλεφωνικής κλήσης. Του ζητείται η συζήτηση αυτή να είναι σε ένα από τα σενάρια που χρησιμοποιούν οι επιτηθέμενοι χωρίς όμως να γίνεται κάποια επιθεση και να είναι μία απλή και φυσιολογική συζήτηση.</a:t>
            </a:r>
          </a:p>
          <a:p>
            <a:pPr marL="457200" indent="-298450"/>
            <a:r>
              <a:rPr lang="el-GR" dirty="0"/>
              <a:t>Το δεύτερο ανάποδα ζητάει τη δημιουργεία μίας αντίστοιχης συζήτησης αλλά που είναι ένα </a:t>
            </a:r>
            <a:r>
              <a:rPr lang="en-US" dirty="0"/>
              <a:t>vishing attack. </a:t>
            </a:r>
            <a:endParaRPr lang="el-GR" dirty="0"/>
          </a:p>
          <a:p>
            <a:pPr marL="158750" indent="0">
              <a:buNone/>
            </a:pPr>
            <a:endParaRPr lang="el-GR" dirty="0"/>
          </a:p>
          <a:p>
            <a:pPr marL="158750" indent="0">
              <a:buNone/>
            </a:pPr>
            <a:r>
              <a:rPr lang="el-GR" dirty="0"/>
              <a:t>Δίνονται και συμπληρωματικές πληροφορίες όπως πως να γραφούν οι συζητήσεις (πχ σε </a:t>
            </a:r>
            <a:r>
              <a:rPr lang="en-US" dirty="0"/>
              <a:t>JSON</a:t>
            </a:r>
            <a:r>
              <a:rPr lang="el-GR" dirty="0"/>
              <a:t>) όπως συζητήσαμε προηγουμένως και σε τι να δώσει προσοχή. (πχ στο να μην του ξεφυγουν εισαγωγικα που χαλανε το </a:t>
            </a:r>
            <a:r>
              <a:rPr lang="en-US" dirty="0" err="1"/>
              <a:t>json</a:t>
            </a:r>
            <a:r>
              <a:rPr lang="en-US" dirty="0"/>
              <a:t> structure)</a:t>
            </a:r>
            <a:endParaRPr lang="el-GR" dirty="0"/>
          </a:p>
          <a:p>
            <a:pPr marL="158750" indent="0">
              <a:buNone/>
            </a:pPr>
            <a:endParaRPr lang="el-GR" dirty="0"/>
          </a:p>
          <a:p>
            <a:pPr marL="158750" indent="0">
              <a:buNone/>
            </a:pPr>
            <a:endParaRPr lang="el-GR" dirty="0"/>
          </a:p>
          <a:p>
            <a:pPr marL="158750" indent="0">
              <a:buNone/>
            </a:pPr>
            <a:r>
              <a:rPr lang="el-GR" dirty="0"/>
              <a:t>Για να γίνει η γρήγορη δημιουργεία του </a:t>
            </a:r>
            <a:r>
              <a:rPr lang="en-US" dirty="0"/>
              <a:t>dataset </a:t>
            </a:r>
            <a:r>
              <a:rPr lang="el-GR" dirty="0"/>
              <a:t>γίνεται χρήση </a:t>
            </a:r>
            <a:r>
              <a:rPr lang="en-US" dirty="0"/>
              <a:t>Multi threading</a:t>
            </a:r>
            <a:r>
              <a:rPr lang="el-GR" dirty="0"/>
              <a:t> όπου κάθε ένα από τα </a:t>
            </a:r>
            <a:r>
              <a:rPr lang="en-US" dirty="0"/>
              <a:t>threads </a:t>
            </a:r>
            <a:r>
              <a:rPr lang="el-GR" dirty="0"/>
              <a:t>έχει ως δουλειά να εκτελέσει τα </a:t>
            </a:r>
            <a:r>
              <a:rPr lang="en-US" dirty="0"/>
              <a:t>2 prompts </a:t>
            </a:r>
            <a:r>
              <a:rPr lang="el-GR" dirty="0"/>
              <a:t>αυτά</a:t>
            </a:r>
            <a:r>
              <a:rPr lang="en-US" dirty="0"/>
              <a:t>. </a:t>
            </a:r>
            <a:r>
              <a:rPr lang="el-GR" dirty="0"/>
              <a:t>Ως εκ τούτου, παράγονται 2 συζητήσεις από κάθε </a:t>
            </a:r>
            <a:r>
              <a:rPr lang="en-US" dirty="0"/>
              <a:t>thread</a:t>
            </a:r>
            <a:r>
              <a:rPr lang="el-GR" dirty="0"/>
              <a:t> οι οποίες παίρνουν και το εκάστοτε </a:t>
            </a:r>
            <a:r>
              <a:rPr lang="en-US" dirty="0"/>
              <a:t>Label</a:t>
            </a:r>
            <a:r>
              <a:rPr lang="el-GR" dirty="0"/>
              <a:t>, οι συζητήσεις που παράγονται από το πρώτο </a:t>
            </a:r>
            <a:r>
              <a:rPr lang="en-US" dirty="0"/>
              <a:t>prompt </a:t>
            </a:r>
            <a:r>
              <a:rPr lang="el-GR" dirty="0"/>
              <a:t>παίρνουν το </a:t>
            </a:r>
            <a:r>
              <a:rPr lang="en-US" dirty="0"/>
              <a:t>label 0 </a:t>
            </a:r>
            <a:r>
              <a:rPr lang="el-GR" dirty="0"/>
              <a:t>και οι άλλες παίρνουν το </a:t>
            </a:r>
            <a:r>
              <a:rPr lang="en-US" dirty="0"/>
              <a:t>label 1. </a:t>
            </a:r>
            <a:r>
              <a:rPr lang="el-GR" dirty="0"/>
              <a:t>Αυτό δεν είναι το τελικό </a:t>
            </a:r>
            <a:r>
              <a:rPr lang="en-US" dirty="0"/>
              <a:t>labelling </a:t>
            </a:r>
            <a:r>
              <a:rPr lang="el-GR" dirty="0"/>
              <a:t>των δεδομένων, είναι στην ουσία το πρώτο τμήμα που θα μας βοηθήσει μετά να κάνουμε το τελικό </a:t>
            </a:r>
            <a:r>
              <a:rPr lang="en-US" dirty="0"/>
              <a:t>labelling.</a:t>
            </a:r>
            <a:endParaRPr lang="el-GR" dirty="0"/>
          </a:p>
        </p:txBody>
      </p:sp>
    </p:spTree>
    <p:extLst>
      <p:ext uri="{BB962C8B-B14F-4D97-AF65-F5344CB8AC3E}">
        <p14:creationId xmlns:p14="http://schemas.microsoft.com/office/powerpoint/2010/main" val="238186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46243-1FC1-C6AB-95A7-57B1A25763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68B0E-1AC7-8302-2934-CECAFB80FE1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18DE6B0-D74E-01A7-EB89-8B449B6C70D6}"/>
              </a:ext>
            </a:extLst>
          </p:cNvPr>
          <p:cNvSpPr>
            <a:spLocks noGrp="1"/>
          </p:cNvSpPr>
          <p:nvPr>
            <p:ph type="body" idx="1"/>
          </p:nvPr>
        </p:nvSpPr>
        <p:spPr/>
        <p:txBody>
          <a:bodyPr/>
          <a:lstStyle/>
          <a:p>
            <a:pPr marL="158750" indent="0">
              <a:lnSpc>
                <a:spcPct val="150000"/>
              </a:lnSpc>
              <a:buNone/>
            </a:pPr>
            <a:r>
              <a:rPr lang="el-GR" dirty="0"/>
              <a:t>Στόχος μας στην έρευνα αυτή ήταν να φτιάξουμε ένα </a:t>
            </a:r>
            <a:r>
              <a:rPr lang="en-US" dirty="0"/>
              <a:t>real time vishing detection </a:t>
            </a:r>
            <a:r>
              <a:rPr lang="el-GR" dirty="0"/>
              <a:t>σύστημα.</a:t>
            </a:r>
            <a:endParaRPr lang="af-ZA" dirty="0"/>
          </a:p>
          <a:p>
            <a:pPr marL="457200" indent="-298450">
              <a:lnSpc>
                <a:spcPct val="150000"/>
              </a:lnSpc>
            </a:pPr>
            <a:r>
              <a:rPr lang="el-GR" dirty="0"/>
              <a:t>Για να το πετύχουμε αυτό κάθε συζήτηση χωρίστηκε σε επιμέρους τμήματα, τις λεγόμενες υποσυζητήσεις.</a:t>
            </a:r>
          </a:p>
          <a:p>
            <a:pPr marL="457200" indent="-298450">
              <a:lnSpc>
                <a:spcPct val="150000"/>
              </a:lnSpc>
            </a:pPr>
            <a:r>
              <a:rPr lang="el-GR" dirty="0"/>
              <a:t>Κάθε υπο</a:t>
            </a:r>
            <a:r>
              <a:rPr lang="en-US" dirty="0"/>
              <a:t>-</a:t>
            </a:r>
            <a:r>
              <a:rPr lang="el-GR" dirty="0"/>
              <a:t>συζήτηση αποτελείται από διαδοχικά αυξανόμενα </a:t>
            </a:r>
            <a:r>
              <a:rPr lang="en-US" dirty="0"/>
              <a:t>batches. </a:t>
            </a:r>
            <a:endParaRPr lang="af-ZA" dirty="0"/>
          </a:p>
          <a:p>
            <a:pPr marL="457200" indent="-298450">
              <a:lnSpc>
                <a:spcPct val="150000"/>
              </a:lnSpc>
            </a:pPr>
            <a:r>
              <a:rPr lang="el-GR" dirty="0"/>
              <a:t>Ένα </a:t>
            </a:r>
            <a:r>
              <a:rPr lang="en-US" dirty="0"/>
              <a:t>Batch </a:t>
            </a:r>
            <a:r>
              <a:rPr lang="el-GR" dirty="0"/>
              <a:t>αποτελείται από το περιεχόμενου του λόγου του </a:t>
            </a:r>
            <a:r>
              <a:rPr lang="af-ZA" dirty="0"/>
              <a:t>attacker/helper </a:t>
            </a:r>
            <a:r>
              <a:rPr lang="el-GR" dirty="0"/>
              <a:t>και την αντίστοιχη απάντηση του θύματος. </a:t>
            </a:r>
            <a:endParaRPr lang="af-ZA" dirty="0"/>
          </a:p>
          <a:p>
            <a:pPr marL="457200" indent="-298450">
              <a:lnSpc>
                <a:spcPct val="150000"/>
              </a:lnSpc>
            </a:pPr>
            <a:r>
              <a:rPr lang="el-GR" dirty="0"/>
              <a:t>Σκοπός μας είναι τα μοντέλα να εξετάζουν αρχικά το πρώτο </a:t>
            </a:r>
            <a:r>
              <a:rPr lang="af-ZA" dirty="0"/>
              <a:t>batch</a:t>
            </a:r>
            <a:r>
              <a:rPr lang="el-GR" dirty="0"/>
              <a:t>, στην συνέχεια τ</a:t>
            </a:r>
            <a:r>
              <a:rPr lang="en-US" dirty="0"/>
              <a:t>o </a:t>
            </a:r>
            <a:r>
              <a:rPr lang="el-GR" dirty="0"/>
              <a:t>πρώτο και το δεύτερο, το πρώτο το δεύτερο και το Τρίτο κοκ. </a:t>
            </a:r>
          </a:p>
          <a:p>
            <a:pPr marL="457200" indent="-298450">
              <a:lnSpc>
                <a:spcPct val="150000"/>
              </a:lnSpc>
            </a:pPr>
            <a:r>
              <a:rPr lang="el-GR" dirty="0"/>
              <a:t>Με αυτό τον τρόπο τα μοντέλα επεξεργάζονται τα δεδομένα όπως θα έκαναν σε ένα ρεαλιστικό σενάριο χρήσης. </a:t>
            </a:r>
          </a:p>
          <a:p>
            <a:pPr marL="457200" indent="-298450">
              <a:lnSpc>
                <a:spcPct val="150000"/>
              </a:lnSpc>
            </a:pPr>
            <a:r>
              <a:rPr lang="el-GR" dirty="0"/>
              <a:t>Έτσι μπορούν να επιβεβαιώσουν την αρχική τους πρόβλεψη ή να αλλάξουν γνώμη για τη φύση του περιεχομένου της συζήτησης όσο αυτή εκτυλίσσεται. </a:t>
            </a:r>
          </a:p>
        </p:txBody>
      </p:sp>
    </p:spTree>
    <p:extLst>
      <p:ext uri="{BB962C8B-B14F-4D97-AF65-F5344CB8AC3E}">
        <p14:creationId xmlns:p14="http://schemas.microsoft.com/office/powerpoint/2010/main" val="274308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9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Για την επεξεργασία των δεδομένων δημιουργήσαμε 3 </a:t>
            </a:r>
            <a:r>
              <a:rPr lang="en-US" dirty="0"/>
              <a:t>preprocessing pipelines. </a:t>
            </a:r>
          </a:p>
          <a:p>
            <a:pPr marL="158750" indent="0">
              <a:buNone/>
            </a:pPr>
            <a:endParaRPr lang="en-US" dirty="0"/>
          </a:p>
          <a:p>
            <a:r>
              <a:rPr lang="en-US" dirty="0"/>
              <a:t>Initial Preprocessing:</a:t>
            </a:r>
          </a:p>
          <a:p>
            <a:pPr lvl="1"/>
            <a:r>
              <a:rPr lang="en-US" dirty="0">
                <a:latin typeface="Open Sans" panose="020B0606030504020204" pitchFamily="34" charset="0"/>
                <a:ea typeface="Open Sans" panose="020B0606030504020204" pitchFamily="34" charset="0"/>
                <a:cs typeface="Open Sans" panose="020B0606030504020204" pitchFamily="34" charset="0"/>
              </a:rPr>
              <a:t>Number Replacement:</a:t>
            </a:r>
            <a:r>
              <a:rPr lang="el-GR" dirty="0">
                <a:latin typeface="Open Sans" panose="020B0606030504020204" pitchFamily="34" charset="0"/>
                <a:ea typeface="Open Sans" panose="020B0606030504020204" pitchFamily="34" charset="0"/>
                <a:cs typeface="Open Sans" panose="020B0606030504020204" pitchFamily="34" charset="0"/>
              </a:rPr>
              <a:t> Χρησιμοποιείται για την αφαίρεση αριθμών από τα δεδομένα για να μπορέσουν τα μοντέλα να εστιάσουν στο </a:t>
            </a:r>
            <a:r>
              <a:rPr lang="en-US" dirty="0">
                <a:latin typeface="Open Sans" panose="020B0606030504020204" pitchFamily="34" charset="0"/>
                <a:ea typeface="Open Sans" panose="020B0606030504020204" pitchFamily="34" charset="0"/>
                <a:cs typeface="Open Sans" panose="020B0606030504020204" pitchFamily="34" charset="0"/>
              </a:rPr>
              <a:t>context </a:t>
            </a:r>
            <a:r>
              <a:rPr lang="el-GR" dirty="0">
                <a:latin typeface="Open Sans" panose="020B0606030504020204" pitchFamily="34" charset="0"/>
                <a:ea typeface="Open Sans" panose="020B0606030504020204" pitchFamily="34" charset="0"/>
                <a:cs typeface="Open Sans" panose="020B0606030504020204" pitchFamily="34" charset="0"/>
              </a:rPr>
              <a:t>(ουσία της συζήτησης).</a:t>
            </a:r>
          </a:p>
          <a:p>
            <a:pPr lvl="1"/>
            <a:r>
              <a:rPr lang="en-US" dirty="0">
                <a:latin typeface="Open Sans" panose="020B0606030504020204" pitchFamily="34" charset="0"/>
                <a:ea typeface="Open Sans" panose="020B0606030504020204" pitchFamily="34" charset="0"/>
                <a:cs typeface="Open Sans" panose="020B0606030504020204" pitchFamily="34" charset="0"/>
              </a:rPr>
              <a:t>Special Character Removal: </a:t>
            </a:r>
            <a:r>
              <a:rPr lang="el-GR" dirty="0">
                <a:latin typeface="Open Sans" panose="020B0606030504020204" pitchFamily="34" charset="0"/>
                <a:ea typeface="Open Sans" panose="020B0606030504020204" pitchFamily="34" charset="0"/>
                <a:cs typeface="Open Sans" panose="020B0606030504020204" pitchFamily="34" charset="0"/>
              </a:rPr>
              <a:t>Χρησιμοποιείται και πάλι για να εστιάσουν τα μοντέλα στις λέξεις και για να μην μπερδεύονται με σύμβολα που μπήκαν μέσα στα </a:t>
            </a:r>
            <a:r>
              <a:rPr lang="en-US" dirty="0">
                <a:latin typeface="Open Sans" panose="020B0606030504020204" pitchFamily="34" charset="0"/>
                <a:ea typeface="Open Sans" panose="020B0606030504020204" pitchFamily="34" charset="0"/>
                <a:cs typeface="Open Sans" panose="020B0606030504020204" pitchFamily="34" charset="0"/>
              </a:rPr>
              <a:t>data </a:t>
            </a:r>
            <a:r>
              <a:rPr lang="el-GR" dirty="0">
                <a:latin typeface="Open Sans" panose="020B0606030504020204" pitchFamily="34" charset="0"/>
                <a:ea typeface="Open Sans" panose="020B0606030504020204" pitchFamily="34" charset="0"/>
                <a:cs typeface="Open Sans" panose="020B0606030504020204" pitchFamily="34" charset="0"/>
              </a:rPr>
              <a:t>από το </a:t>
            </a:r>
            <a:r>
              <a:rPr lang="en-US" dirty="0">
                <a:latin typeface="Open Sans" panose="020B0606030504020204" pitchFamily="34" charset="0"/>
                <a:ea typeface="Open Sans" panose="020B0606030504020204" pitchFamily="34" charset="0"/>
                <a:cs typeface="Open Sans" panose="020B0606030504020204" pitchFamily="34" charset="0"/>
              </a:rPr>
              <a:t>Chat GPT</a:t>
            </a:r>
          </a:p>
          <a:p>
            <a:pPr lvl="1"/>
            <a:r>
              <a:rPr lang="en-US" dirty="0">
                <a:latin typeface="Open Sans" panose="020B0606030504020204" pitchFamily="34" charset="0"/>
                <a:ea typeface="Open Sans" panose="020B0606030504020204" pitchFamily="34" charset="0"/>
                <a:cs typeface="Open Sans" panose="020B0606030504020204" pitchFamily="34" charset="0"/>
              </a:rPr>
              <a:t>Tokenization: </a:t>
            </a:r>
            <a:r>
              <a:rPr lang="el-GR" dirty="0">
                <a:latin typeface="Open Sans" panose="020B0606030504020204" pitchFamily="34" charset="0"/>
                <a:ea typeface="Open Sans" panose="020B0606030504020204" pitchFamily="34" charset="0"/>
                <a:cs typeface="Open Sans" panose="020B0606030504020204" pitchFamily="34" charset="0"/>
              </a:rPr>
              <a:t>Χρησιμοποιείται για να χωρίσει τις προτάσεις σε λέξεις.</a:t>
            </a:r>
          </a:p>
          <a:p>
            <a:pPr lvl="1"/>
            <a:r>
              <a:rPr lang="en-US" dirty="0">
                <a:latin typeface="Open Sans" panose="020B0606030504020204" pitchFamily="34" charset="0"/>
                <a:ea typeface="Open Sans" panose="020B0606030504020204" pitchFamily="34" charset="0"/>
                <a:cs typeface="Open Sans" panose="020B0606030504020204" pitchFamily="34" charset="0"/>
              </a:rPr>
              <a:t>Stemming:</a:t>
            </a:r>
            <a:r>
              <a:rPr lang="el-GR" dirty="0">
                <a:latin typeface="Open Sans" panose="020B0606030504020204" pitchFamily="34" charset="0"/>
                <a:ea typeface="Open Sans" panose="020B0606030504020204" pitchFamily="34" charset="0"/>
                <a:cs typeface="Open Sans" panose="020B0606030504020204" pitchFamily="34" charset="0"/>
              </a:rPr>
              <a:t> Χρησιμοποιείται για να βρει την ρίζα ή </a:t>
            </a:r>
            <a:r>
              <a:rPr lang="en-US" dirty="0">
                <a:latin typeface="Open Sans" panose="020B0606030504020204" pitchFamily="34" charset="0"/>
                <a:ea typeface="Open Sans" panose="020B0606030504020204" pitchFamily="34" charset="0"/>
                <a:cs typeface="Open Sans" panose="020B0606030504020204" pitchFamily="34" charset="0"/>
              </a:rPr>
              <a:t>stem </a:t>
            </a:r>
            <a:r>
              <a:rPr lang="el-GR" dirty="0">
                <a:latin typeface="Open Sans" panose="020B0606030504020204" pitchFamily="34" charset="0"/>
                <a:ea typeface="Open Sans" panose="020B0606030504020204" pitchFamily="34" charset="0"/>
                <a:cs typeface="Open Sans" panose="020B0606030504020204" pitchFamily="34" charset="0"/>
              </a:rPr>
              <a:t>των λέξεων αυτών παίρνοντας έτσι την ουσιώδη πληροφορία κάθε φορά που αναφέρεται μία λέξη σε όποια μορφή και αν είναι αυτή.</a:t>
            </a:r>
          </a:p>
          <a:p>
            <a:pPr marL="457200" lvl="0" indent="-298450"/>
            <a:r>
              <a:rPr lang="en-US" dirty="0"/>
              <a:t>Training Preprocessing:</a:t>
            </a:r>
          </a:p>
          <a:p>
            <a:pPr marL="914400" lvl="1" indent="-298450"/>
            <a:r>
              <a:rPr lang="en-US" dirty="0">
                <a:latin typeface="Open Sans" panose="020B0606030504020204" pitchFamily="34" charset="0"/>
                <a:ea typeface="Open Sans" panose="020B0606030504020204" pitchFamily="34" charset="0"/>
                <a:cs typeface="Open Sans" panose="020B0606030504020204" pitchFamily="34" charset="0"/>
              </a:rPr>
              <a:t>Initial Preprocessing: </a:t>
            </a:r>
            <a:r>
              <a:rPr lang="el-GR" dirty="0">
                <a:latin typeface="Open Sans" panose="020B0606030504020204" pitchFamily="34" charset="0"/>
                <a:ea typeface="Open Sans" panose="020B0606030504020204" pitchFamily="34" charset="0"/>
                <a:cs typeface="Open Sans" panose="020B0606030504020204" pitchFamily="34" charset="0"/>
              </a:rPr>
              <a:t>Πριν γίνει το </a:t>
            </a:r>
            <a:r>
              <a:rPr lang="en-US" dirty="0">
                <a:latin typeface="Open Sans" panose="020B0606030504020204" pitchFamily="34" charset="0"/>
                <a:ea typeface="Open Sans" panose="020B0606030504020204" pitchFamily="34" charset="0"/>
                <a:cs typeface="Open Sans" panose="020B0606030504020204" pitchFamily="34" charset="0"/>
              </a:rPr>
              <a:t>training </a:t>
            </a:r>
            <a:r>
              <a:rPr lang="el-GR" dirty="0">
                <a:latin typeface="Open Sans" panose="020B0606030504020204" pitchFamily="34" charset="0"/>
                <a:ea typeface="Open Sans" panose="020B0606030504020204" pitchFamily="34" charset="0"/>
                <a:cs typeface="Open Sans" panose="020B0606030504020204" pitchFamily="34" charset="0"/>
              </a:rPr>
              <a:t>προφανώς το </a:t>
            </a:r>
            <a:r>
              <a:rPr lang="en-US" dirty="0">
                <a:latin typeface="Open Sans" panose="020B0606030504020204" pitchFamily="34" charset="0"/>
                <a:ea typeface="Open Sans" panose="020B0606030504020204" pitchFamily="34" charset="0"/>
                <a:cs typeface="Open Sans" panose="020B0606030504020204" pitchFamily="34" charset="0"/>
              </a:rPr>
              <a:t>dataset </a:t>
            </a:r>
            <a:r>
              <a:rPr lang="el-GR" dirty="0">
                <a:latin typeface="Open Sans" panose="020B0606030504020204" pitchFamily="34" charset="0"/>
                <a:ea typeface="Open Sans" panose="020B0606030504020204" pitchFamily="34" charset="0"/>
                <a:cs typeface="Open Sans" panose="020B0606030504020204" pitchFamily="34" charset="0"/>
              </a:rPr>
              <a:t>έχει περάσει από το </a:t>
            </a:r>
            <a:r>
              <a:rPr lang="en-US" dirty="0">
                <a:latin typeface="Open Sans" panose="020B0606030504020204" pitchFamily="34" charset="0"/>
                <a:ea typeface="Open Sans" panose="020B0606030504020204" pitchFamily="34" charset="0"/>
                <a:cs typeface="Open Sans" panose="020B0606030504020204" pitchFamily="34" charset="0"/>
              </a:rPr>
              <a:t>Initial Preprocessing </a:t>
            </a:r>
            <a:r>
              <a:rPr lang="el-GR" dirty="0">
                <a:latin typeface="Open Sans" panose="020B0606030504020204" pitchFamily="34" charset="0"/>
                <a:ea typeface="Open Sans" panose="020B0606030504020204" pitchFamily="34" charset="0"/>
                <a:cs typeface="Open Sans" panose="020B0606030504020204" pitchFamily="34" charset="0"/>
              </a:rPr>
              <a:t>και είναι έτοιμο να δεχθεί την τελική επεξεργασία. </a:t>
            </a:r>
          </a:p>
          <a:p>
            <a:pPr marL="914400" lvl="1" indent="-298450"/>
            <a:r>
              <a:rPr lang="en-US" dirty="0">
                <a:latin typeface="Open Sans" panose="020B0606030504020204" pitchFamily="34" charset="0"/>
                <a:ea typeface="Open Sans" panose="020B0606030504020204" pitchFamily="34" charset="0"/>
                <a:cs typeface="Open Sans" panose="020B0606030504020204" pitchFamily="34" charset="0"/>
              </a:rPr>
              <a:t>Flatten: </a:t>
            </a:r>
            <a:r>
              <a:rPr lang="el-GR" dirty="0">
                <a:latin typeface="Open Sans" panose="020B0606030504020204" pitchFamily="34" charset="0"/>
                <a:ea typeface="Open Sans" panose="020B0606030504020204" pitchFamily="34" charset="0"/>
                <a:cs typeface="Open Sans" panose="020B0606030504020204" pitchFamily="34" charset="0"/>
              </a:rPr>
              <a:t>Χρησιμοποιήθηκε γιατί τα δεδομένα είναι σε </a:t>
            </a:r>
            <a:r>
              <a:rPr lang="en-US" dirty="0">
                <a:latin typeface="Open Sans" panose="020B0606030504020204" pitchFamily="34" charset="0"/>
                <a:ea typeface="Open Sans" panose="020B0606030504020204" pitchFamily="34" charset="0"/>
                <a:cs typeface="Open Sans" panose="020B0606030504020204" pitchFamily="34" charset="0"/>
              </a:rPr>
              <a:t>nested lists </a:t>
            </a:r>
            <a:r>
              <a:rPr lang="el-GR" dirty="0">
                <a:latin typeface="Open Sans" panose="020B0606030504020204" pitchFamily="34" charset="0"/>
                <a:ea typeface="Open Sans" panose="020B0606030504020204" pitchFamily="34" charset="0"/>
                <a:cs typeface="Open Sans" panose="020B0606030504020204" pitchFamily="34" charset="0"/>
              </a:rPr>
              <a:t>και πρέπει να μειωθεί το </a:t>
            </a:r>
            <a:r>
              <a:rPr lang="en-US" dirty="0">
                <a:latin typeface="Open Sans" panose="020B0606030504020204" pitchFamily="34" charset="0"/>
                <a:ea typeface="Open Sans" panose="020B0606030504020204" pitchFamily="34" charset="0"/>
                <a:cs typeface="Open Sans" panose="020B0606030504020204" pitchFamily="34" charset="0"/>
              </a:rPr>
              <a:t>dimension</a:t>
            </a:r>
            <a:r>
              <a:rPr lang="el-GR" dirty="0">
                <a:latin typeface="Open Sans" panose="020B0606030504020204" pitchFamily="34" charset="0"/>
                <a:ea typeface="Open Sans" panose="020B0606030504020204" pitchFamily="34" charset="0"/>
                <a:cs typeface="Open Sans" panose="020B0606030504020204" pitchFamily="34" charset="0"/>
              </a:rPr>
              <a:t> για να ακολουθήσουν τα επόμενα βήματα.</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914400" lvl="1" indent="-298450"/>
            <a:r>
              <a:rPr lang="en-US" dirty="0">
                <a:latin typeface="Open Sans" panose="020B0606030504020204" pitchFamily="34" charset="0"/>
                <a:ea typeface="Open Sans" panose="020B0606030504020204" pitchFamily="34" charset="0"/>
                <a:cs typeface="Open Sans" panose="020B0606030504020204" pitchFamily="34" charset="0"/>
              </a:rPr>
              <a:t>Term Frequency:</a:t>
            </a:r>
            <a:r>
              <a:rPr lang="el-GR" dirty="0">
                <a:latin typeface="Open Sans" panose="020B0606030504020204" pitchFamily="34" charset="0"/>
                <a:ea typeface="Open Sans" panose="020B0606030504020204" pitchFamily="34" charset="0"/>
                <a:cs typeface="Open Sans" panose="020B0606030504020204" pitchFamily="34" charset="0"/>
              </a:rPr>
              <a:t> Τμήμα του </a:t>
            </a:r>
            <a:r>
              <a:rPr lang="en-US" dirty="0">
                <a:latin typeface="Open Sans" panose="020B0606030504020204" pitchFamily="34" charset="0"/>
                <a:ea typeface="Open Sans" panose="020B0606030504020204" pitchFamily="34" charset="0"/>
                <a:cs typeface="Open Sans" panose="020B0606030504020204" pitchFamily="34" charset="0"/>
              </a:rPr>
              <a:t>TF-IDF</a:t>
            </a:r>
            <a:r>
              <a:rPr lang="el-GR" dirty="0">
                <a:latin typeface="Open Sans" panose="020B0606030504020204" pitchFamily="34" charset="0"/>
                <a:ea typeface="Open Sans" panose="020B0606030504020204" pitchFamily="34" charset="0"/>
                <a:cs typeface="Open Sans" panose="020B0606030504020204" pitchFamily="34" charset="0"/>
              </a:rPr>
              <a:t>, βρίσκει το πόσες φορές αναφέρεται η λέξη</a:t>
            </a:r>
            <a:r>
              <a:rPr lang="en-US" dirty="0">
                <a:latin typeface="Open Sans" panose="020B0606030504020204" pitchFamily="34" charset="0"/>
                <a:ea typeface="Open Sans" panose="020B0606030504020204" pitchFamily="34" charset="0"/>
                <a:cs typeface="Open Sans" panose="020B0606030504020204" pitchFamily="34" charset="0"/>
              </a:rPr>
              <a:t> </a:t>
            </a:r>
            <a:r>
              <a:rPr lang="el-GR" dirty="0">
                <a:latin typeface="Open Sans" panose="020B0606030504020204" pitchFamily="34" charset="0"/>
                <a:ea typeface="Open Sans" panose="020B0606030504020204" pitchFamily="34" charset="0"/>
                <a:cs typeface="Open Sans" panose="020B0606030504020204" pitchFamily="34" charset="0"/>
              </a:rPr>
              <a:t>μέσα σε ένα </a:t>
            </a:r>
            <a:r>
              <a:rPr lang="en-US" dirty="0">
                <a:latin typeface="Open Sans" panose="020B0606030504020204" pitchFamily="34" charset="0"/>
                <a:ea typeface="Open Sans" panose="020B0606030504020204" pitchFamily="34" charset="0"/>
                <a:cs typeface="Open Sans" panose="020B0606030504020204" pitchFamily="34" charset="0"/>
              </a:rPr>
              <a:t>document (</a:t>
            </a:r>
            <a:r>
              <a:rPr lang="el-GR" dirty="0">
                <a:latin typeface="Open Sans" panose="020B0606030504020204" pitchFamily="34" charset="0"/>
                <a:ea typeface="Open Sans" panose="020B0606030504020204" pitchFamily="34" charset="0"/>
                <a:cs typeface="Open Sans" panose="020B0606030504020204" pitchFamily="34" charset="0"/>
              </a:rPr>
              <a:t>πρόταση στη δική μας περίπτωση)</a:t>
            </a:r>
          </a:p>
          <a:p>
            <a:pPr marL="1371600" lvl="2" indent="-298450"/>
            <a:r>
              <a:rPr lang="en-US" dirty="0">
                <a:latin typeface="Open Sans" panose="020B0606030504020204" pitchFamily="34" charset="0"/>
                <a:ea typeface="Open Sans" panose="020B0606030504020204" pitchFamily="34" charset="0"/>
                <a:cs typeface="Open Sans" panose="020B0606030504020204" pitchFamily="34" charset="0"/>
              </a:rPr>
              <a:t>Hashing Trick:</a:t>
            </a:r>
            <a:r>
              <a:rPr lang="el-GR" dirty="0">
                <a:latin typeface="Open Sans" panose="020B0606030504020204" pitchFamily="34" charset="0"/>
                <a:ea typeface="Open Sans" panose="020B0606030504020204" pitchFamily="34" charset="0"/>
                <a:cs typeface="Open Sans" panose="020B0606030504020204" pitchFamily="34" charset="0"/>
              </a:rPr>
              <a:t> Παράγει ένα </a:t>
            </a:r>
            <a:r>
              <a:rPr lang="en-US" dirty="0">
                <a:latin typeface="Open Sans" panose="020B0606030504020204" pitchFamily="34" charset="0"/>
                <a:ea typeface="Open Sans" panose="020B0606030504020204" pitchFamily="34" charset="0"/>
                <a:cs typeface="Open Sans" panose="020B0606030504020204" pitchFamily="34" charset="0"/>
              </a:rPr>
              <a:t>vector </a:t>
            </a:r>
            <a:r>
              <a:rPr lang="el-GR" dirty="0">
                <a:latin typeface="Open Sans" panose="020B0606030504020204" pitchFamily="34" charset="0"/>
                <a:ea typeface="Open Sans" panose="020B0606030504020204" pitchFamily="34" charset="0"/>
                <a:cs typeface="Open Sans" panose="020B0606030504020204" pitchFamily="34" charset="0"/>
              </a:rPr>
              <a:t>σταθερού μήκους και αντί να γράφεται μία λίστα με τα </a:t>
            </a:r>
            <a:r>
              <a:rPr lang="en-US" dirty="0">
                <a:latin typeface="Open Sans" panose="020B0606030504020204" pitchFamily="34" charset="0"/>
                <a:ea typeface="Open Sans" panose="020B0606030504020204" pitchFamily="34" charset="0"/>
                <a:cs typeface="Open Sans" panose="020B0606030504020204" pitchFamily="34" charset="0"/>
              </a:rPr>
              <a:t>Numeric values </a:t>
            </a:r>
            <a:r>
              <a:rPr lang="el-GR" dirty="0">
                <a:latin typeface="Open Sans" panose="020B0606030504020204" pitchFamily="34" charset="0"/>
                <a:ea typeface="Open Sans" panose="020B0606030504020204" pitchFamily="34" charset="0"/>
                <a:cs typeface="Open Sans" panose="020B0606030504020204" pitchFamily="34" charset="0"/>
              </a:rPr>
              <a:t>των λέξεων παράγεται ένα </a:t>
            </a:r>
            <a:r>
              <a:rPr lang="en-US" dirty="0">
                <a:latin typeface="Open Sans" panose="020B0606030504020204" pitchFamily="34" charset="0"/>
                <a:ea typeface="Open Sans" panose="020B0606030504020204" pitchFamily="34" charset="0"/>
                <a:cs typeface="Open Sans" panose="020B0606030504020204" pitchFamily="34" charset="0"/>
              </a:rPr>
              <a:t>hash table </a:t>
            </a:r>
            <a:r>
              <a:rPr lang="el-GR" dirty="0">
                <a:latin typeface="Open Sans" panose="020B0606030504020204" pitchFamily="34" charset="0"/>
                <a:ea typeface="Open Sans" panose="020B0606030504020204" pitchFamily="34" charset="0"/>
                <a:cs typeface="Open Sans" panose="020B0606030504020204" pitchFamily="34" charset="0"/>
              </a:rPr>
              <a:t>που βοηθάει στο να μην χρησιμοποιείται πολύ μνήμη με το ρίσκο ότι μπορεί να υπάρξουν </a:t>
            </a:r>
            <a:r>
              <a:rPr lang="en-US" dirty="0">
                <a:latin typeface="Open Sans" panose="020B0606030504020204" pitchFamily="34" charset="0"/>
                <a:ea typeface="Open Sans" panose="020B0606030504020204" pitchFamily="34" charset="0"/>
                <a:cs typeface="Open Sans" panose="020B0606030504020204" pitchFamily="34" charset="0"/>
              </a:rPr>
              <a:t>collisions </a:t>
            </a:r>
            <a:r>
              <a:rPr lang="el-GR" dirty="0">
                <a:latin typeface="Open Sans" panose="020B0606030504020204" pitchFamily="34" charset="0"/>
                <a:ea typeface="Open Sans" panose="020B0606030504020204" pitchFamily="34" charset="0"/>
                <a:cs typeface="Open Sans" panose="020B0606030504020204" pitchFamily="34" charset="0"/>
              </a:rPr>
              <a:t>(συγκρούσεις).</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914400" lvl="1" indent="-298450"/>
            <a:r>
              <a:rPr lang="en-US" dirty="0">
                <a:latin typeface="Open Sans" panose="020B0606030504020204" pitchFamily="34" charset="0"/>
                <a:ea typeface="Open Sans" panose="020B0606030504020204" pitchFamily="34" charset="0"/>
                <a:cs typeface="Open Sans" panose="020B0606030504020204" pitchFamily="34" charset="0"/>
              </a:rPr>
              <a:t>Inverse Document Frequency:</a:t>
            </a:r>
            <a:r>
              <a:rPr lang="el-GR" dirty="0">
                <a:latin typeface="Open Sans" panose="020B0606030504020204" pitchFamily="34" charset="0"/>
                <a:ea typeface="Open Sans" panose="020B0606030504020204" pitchFamily="34" charset="0"/>
                <a:cs typeface="Open Sans" panose="020B0606030504020204" pitchFamily="34" charset="0"/>
              </a:rPr>
              <a:t> Χρησιμοποιείται για να βρίσκει πόσο σημαντικός είναι ένας όρος (λέξη) ανάμεσα στα </a:t>
            </a:r>
            <a:r>
              <a:rPr lang="en-US" dirty="0">
                <a:latin typeface="Open Sans" panose="020B0606030504020204" pitchFamily="34" charset="0"/>
                <a:ea typeface="Open Sans" panose="020B0606030504020204" pitchFamily="34" charset="0"/>
                <a:cs typeface="Open Sans" panose="020B0606030504020204" pitchFamily="34" charset="0"/>
              </a:rPr>
              <a:t>documents. </a:t>
            </a:r>
            <a:r>
              <a:rPr lang="el-GR" dirty="0">
                <a:latin typeface="Open Sans" panose="020B0606030504020204" pitchFamily="34" charset="0"/>
                <a:ea typeface="Open Sans" panose="020B0606030504020204" pitchFamily="34" charset="0"/>
                <a:cs typeface="Open Sans" panose="020B0606030504020204" pitchFamily="34" charset="0"/>
              </a:rPr>
              <a:t>Δίνει βαρύτητα σε λέξεις που είναι μοναδικές μέσα στα </a:t>
            </a:r>
            <a:r>
              <a:rPr lang="en-US" dirty="0">
                <a:latin typeface="Open Sans" panose="020B0606030504020204" pitchFamily="34" charset="0"/>
                <a:ea typeface="Open Sans" panose="020B0606030504020204" pitchFamily="34" charset="0"/>
                <a:cs typeface="Open Sans" panose="020B0606030504020204" pitchFamily="34" charset="0"/>
              </a:rPr>
              <a:t>documents. </a:t>
            </a:r>
          </a:p>
          <a:p>
            <a:pPr marL="914400" lvl="1" indent="-298450"/>
            <a:r>
              <a:rPr lang="en-US" dirty="0">
                <a:latin typeface="Open Sans" panose="020B0606030504020204" pitchFamily="34" charset="0"/>
                <a:ea typeface="Open Sans" panose="020B0606030504020204" pitchFamily="34" charset="0"/>
                <a:cs typeface="Open Sans" panose="020B0606030504020204" pitchFamily="34" charset="0"/>
              </a:rPr>
              <a:t>Vector Assembly:</a:t>
            </a:r>
            <a:r>
              <a:rPr lang="el-GR" dirty="0">
                <a:latin typeface="Open Sans" panose="020B0606030504020204" pitchFamily="34" charset="0"/>
                <a:ea typeface="Open Sans" panose="020B0606030504020204" pitchFamily="34" charset="0"/>
                <a:cs typeface="Open Sans" panose="020B0606030504020204" pitchFamily="34" charset="0"/>
              </a:rPr>
              <a:t> Συνδέει τα δύο </a:t>
            </a:r>
            <a:r>
              <a:rPr lang="en-US" dirty="0">
                <a:latin typeface="Open Sans" panose="020B0606030504020204" pitchFamily="34" charset="0"/>
                <a:ea typeface="Open Sans" panose="020B0606030504020204" pitchFamily="34" charset="0"/>
                <a:cs typeface="Open Sans" panose="020B0606030504020204" pitchFamily="34" charset="0"/>
              </a:rPr>
              <a:t>vectors </a:t>
            </a:r>
            <a:r>
              <a:rPr lang="el-GR" dirty="0">
                <a:latin typeface="Open Sans" panose="020B0606030504020204" pitchFamily="34" charset="0"/>
                <a:ea typeface="Open Sans" panose="020B0606030504020204" pitchFamily="34" charset="0"/>
                <a:cs typeface="Open Sans" panose="020B0606030504020204" pitchFamily="34" charset="0"/>
              </a:rPr>
              <a:t>που παράγονται για τα δύο </a:t>
            </a:r>
            <a:r>
              <a:rPr lang="en-US" dirty="0">
                <a:latin typeface="Open Sans" panose="020B0606030504020204" pitchFamily="34" charset="0"/>
                <a:ea typeface="Open Sans" panose="020B0606030504020204" pitchFamily="34" charset="0"/>
                <a:cs typeface="Open Sans" panose="020B0606030504020204" pitchFamily="34" charset="0"/>
              </a:rPr>
              <a:t>columns </a:t>
            </a:r>
            <a:r>
              <a:rPr lang="el-GR" dirty="0">
                <a:latin typeface="Open Sans" panose="020B0606030504020204" pitchFamily="34" charset="0"/>
                <a:ea typeface="Open Sans" panose="020B0606030504020204" pitchFamily="34" charset="0"/>
                <a:cs typeface="Open Sans" panose="020B0606030504020204" pitchFamily="34" charset="0"/>
              </a:rPr>
              <a:t>σε ένα </a:t>
            </a:r>
            <a:r>
              <a:rPr lang="en-US" dirty="0">
                <a:latin typeface="Open Sans" panose="020B0606030504020204" pitchFamily="34" charset="0"/>
                <a:ea typeface="Open Sans" panose="020B0606030504020204" pitchFamily="34" charset="0"/>
                <a:cs typeface="Open Sans" panose="020B0606030504020204" pitchFamily="34" charset="0"/>
              </a:rPr>
              <a:t>vector </a:t>
            </a:r>
            <a:r>
              <a:rPr lang="el-GR" dirty="0">
                <a:latin typeface="Open Sans" panose="020B0606030504020204" pitchFamily="34" charset="0"/>
                <a:ea typeface="Open Sans" panose="020B0606030504020204" pitchFamily="34" charset="0"/>
                <a:cs typeface="Open Sans" panose="020B0606030504020204" pitchFamily="34" charset="0"/>
              </a:rPr>
              <a:t>που είναι </a:t>
            </a:r>
            <a:r>
              <a:rPr lang="en-US" dirty="0">
                <a:latin typeface="Open Sans" panose="020B0606030504020204" pitchFamily="34" charset="0"/>
                <a:ea typeface="Open Sans" panose="020B0606030504020204" pitchFamily="34" charset="0"/>
                <a:cs typeface="Open Sans" panose="020B0606030504020204" pitchFamily="34" charset="0"/>
              </a:rPr>
              <a:t>Double in size.</a:t>
            </a:r>
          </a:p>
          <a:p>
            <a:pPr marL="457200" lvl="0" indent="-298450"/>
            <a:r>
              <a:rPr lang="en-US" dirty="0"/>
              <a:t>Pre-prediction Processing</a:t>
            </a:r>
            <a:r>
              <a:rPr lang="el-GR" dirty="0"/>
              <a:t>: Είναι το ίδιο με το </a:t>
            </a:r>
            <a:r>
              <a:rPr lang="en-US" dirty="0"/>
              <a:t>training processing </a:t>
            </a:r>
            <a:r>
              <a:rPr lang="el-GR" dirty="0"/>
              <a:t>απλά δεν χρείαζεται το </a:t>
            </a:r>
            <a:r>
              <a:rPr lang="en-US" dirty="0"/>
              <a:t>flatten </a:t>
            </a:r>
            <a:r>
              <a:rPr lang="el-GR" dirty="0"/>
              <a:t>γιατί τα δεδομένα που έρχονται από το </a:t>
            </a:r>
            <a:r>
              <a:rPr lang="en-US" dirty="0"/>
              <a:t>Speech To Text module </a:t>
            </a:r>
            <a:r>
              <a:rPr lang="el-GR" dirty="0"/>
              <a:t>είναι ήδη στο </a:t>
            </a:r>
            <a:r>
              <a:rPr lang="en-US" dirty="0"/>
              <a:t>Dimension </a:t>
            </a:r>
            <a:r>
              <a:rPr lang="el-GR" dirty="0"/>
              <a:t>που πρέπει.</a:t>
            </a:r>
            <a:endParaRPr lang="en-US" dirty="0"/>
          </a:p>
        </p:txBody>
      </p:sp>
    </p:spTree>
    <p:extLst>
      <p:ext uri="{BB962C8B-B14F-4D97-AF65-F5344CB8AC3E}">
        <p14:creationId xmlns:p14="http://schemas.microsoft.com/office/powerpoint/2010/main" val="1467502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001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Στο πλαίσιο της ερευνάς μας επιλέξαμε να χρησιμοποιήσουμε 5 μοντέλα.</a:t>
            </a:r>
            <a:endParaRPr lang="en-US" dirty="0"/>
          </a:p>
          <a:p>
            <a:pPr marL="457200" indent="-298450"/>
            <a:r>
              <a:rPr lang="en-US" dirty="0"/>
              <a:t>3 </a:t>
            </a:r>
            <a:r>
              <a:rPr lang="el-GR" dirty="0"/>
              <a:t>από αυτά, το </a:t>
            </a:r>
            <a:r>
              <a:rPr lang="en-US" dirty="0"/>
              <a:t>Logistic Regression, </a:t>
            </a:r>
            <a:r>
              <a:rPr lang="el-GR" dirty="0"/>
              <a:t>το </a:t>
            </a:r>
            <a:r>
              <a:rPr lang="en-US" dirty="0"/>
              <a:t>random forest </a:t>
            </a:r>
            <a:r>
              <a:rPr lang="el-GR" dirty="0"/>
              <a:t>και το </a:t>
            </a:r>
            <a:r>
              <a:rPr lang="en-US" dirty="0"/>
              <a:t>Gradient Boosted Trees </a:t>
            </a:r>
            <a:r>
              <a:rPr lang="el-GR" dirty="0"/>
              <a:t>ή αλλιώς </a:t>
            </a:r>
            <a:r>
              <a:rPr lang="en-US" dirty="0" err="1"/>
              <a:t>Xgboost</a:t>
            </a:r>
            <a:r>
              <a:rPr lang="en-US" dirty="0"/>
              <a:t> </a:t>
            </a:r>
            <a:r>
              <a:rPr lang="el-GR" dirty="0"/>
              <a:t>εκπαιδεύτηκαν και βελτιστοποιήθηκαν με το </a:t>
            </a:r>
            <a:r>
              <a:rPr lang="en-US" dirty="0"/>
              <a:t>PySpark machine learning package </a:t>
            </a:r>
            <a:r>
              <a:rPr lang="el-GR" dirty="0"/>
              <a:t>ενώ </a:t>
            </a:r>
          </a:p>
          <a:p>
            <a:pPr marL="457200" indent="-298450"/>
            <a:r>
              <a:rPr lang="en-US" dirty="0"/>
              <a:t>O</a:t>
            </a:r>
            <a:r>
              <a:rPr lang="el-GR" dirty="0"/>
              <a:t>ι δύο άλλοι αλγόριθμοι που χρησιμοποιήθηκαν βασίζονται πάνω σε </a:t>
            </a:r>
            <a:r>
              <a:rPr lang="en-US" dirty="0"/>
              <a:t>Deep Learning </a:t>
            </a:r>
            <a:r>
              <a:rPr lang="el-GR" dirty="0"/>
              <a:t>αρχιτεκτονικές νευρωνικών δικτύων και δημιουργήθηκαν, εκπαιδεύτηκαν και βελτιστοποιήθηκαν με τη χρήση της βιβλιοθήκης </a:t>
            </a:r>
            <a:r>
              <a:rPr lang="en-US" dirty="0"/>
              <a:t>Keras</a:t>
            </a:r>
            <a:r>
              <a:rPr lang="el-GR" dirty="0"/>
              <a:t>.</a:t>
            </a:r>
          </a:p>
          <a:p>
            <a:pPr marL="457200" indent="-298450"/>
            <a:endParaRPr lang="el-GR" dirty="0"/>
          </a:p>
          <a:p>
            <a:pPr marL="158750" indent="0">
              <a:buNone/>
            </a:pPr>
            <a:r>
              <a:rPr lang="en-US" dirty="0"/>
              <a:t>[SLIDE TRANSITION]</a:t>
            </a:r>
          </a:p>
        </p:txBody>
      </p:sp>
    </p:spTree>
    <p:extLst>
      <p:ext uri="{BB962C8B-B14F-4D97-AF65-F5344CB8AC3E}">
        <p14:creationId xmlns:p14="http://schemas.microsoft.com/office/powerpoint/2010/main" val="54702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l-GR" dirty="0"/>
              <a:t>ς μιλήσουμε αρχικά για το πρόβλημα που επιλέξαμε να μελετήσουμε στην διπλωματική αυτή. Το οποίο είναι το </a:t>
            </a:r>
            <a:r>
              <a:rPr lang="en-US" dirty="0"/>
              <a:t>Vishing</a:t>
            </a:r>
            <a:r>
              <a:rPr lang="el-GR" dirty="0"/>
              <a:t> ή αλλιώς </a:t>
            </a:r>
            <a:r>
              <a:rPr lang="en-US" dirty="0"/>
              <a:t>Voice Phishing. (SLIDE TRANSITION)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PYSPARK MODELS</a:t>
            </a:r>
            <a:endParaRPr lang="el-GR" dirty="0"/>
          </a:p>
          <a:p>
            <a:pPr marL="158750" indent="0">
              <a:buNone/>
            </a:pPr>
            <a:r>
              <a:rPr lang="el-GR" dirty="0"/>
              <a:t>Πιο αναλυτικά για την βελτιστοποίηση των </a:t>
            </a:r>
            <a:r>
              <a:rPr lang="en-US" dirty="0"/>
              <a:t>PySpark </a:t>
            </a:r>
            <a:r>
              <a:rPr lang="el-GR" dirty="0"/>
              <a:t>μοντέλων χρησιμοποιήσαμε 2 </a:t>
            </a:r>
            <a:r>
              <a:rPr lang="en-US" dirty="0"/>
              <a:t>components </a:t>
            </a:r>
            <a:r>
              <a:rPr lang="el-GR" dirty="0"/>
              <a:t>το </a:t>
            </a:r>
            <a:r>
              <a:rPr lang="en-US" dirty="0"/>
              <a:t>ParamGridBuilder </a:t>
            </a:r>
            <a:r>
              <a:rPr lang="el-GR" dirty="0"/>
              <a:t>Και το </a:t>
            </a:r>
            <a:r>
              <a:rPr lang="en-US" dirty="0"/>
              <a:t>CrossValidator. </a:t>
            </a:r>
          </a:p>
          <a:p>
            <a:pPr marL="457200" indent="-298450"/>
            <a:r>
              <a:rPr lang="en-US" dirty="0"/>
              <a:t>To ParamGridBuilder </a:t>
            </a:r>
            <a:r>
              <a:rPr lang="el-GR" dirty="0"/>
              <a:t>ειναι στην ουσια ένα</a:t>
            </a:r>
            <a:r>
              <a:rPr lang="en-US" dirty="0"/>
              <a:t> </a:t>
            </a:r>
            <a:r>
              <a:rPr lang="el-GR" dirty="0"/>
              <a:t>εργαλείο στο οποίο ορίζουμε ποιά </a:t>
            </a:r>
            <a:r>
              <a:rPr lang="en-US" dirty="0"/>
              <a:t>Hyperparameters </a:t>
            </a:r>
            <a:r>
              <a:rPr lang="el-GR" dirty="0"/>
              <a:t>θέλουμε να βελτιστοποιήσουμε στον εκάστοτε αλγόριθμο.</a:t>
            </a:r>
          </a:p>
          <a:p>
            <a:pPr marL="457200" indent="-298450"/>
            <a:r>
              <a:rPr lang="el-GR" dirty="0"/>
              <a:t>Αφού έχει οριστεί το </a:t>
            </a:r>
            <a:r>
              <a:rPr lang="en-US" dirty="0"/>
              <a:t>grid </a:t>
            </a:r>
            <a:r>
              <a:rPr lang="el-GR" dirty="0"/>
              <a:t>όπως φαίνεται εδώ (ΔΕΙΞΕ ΕΙΚΟΝΑ) τότε με χρήση του </a:t>
            </a:r>
            <a:r>
              <a:rPr lang="en-US" dirty="0"/>
              <a:t>CrossValidator </a:t>
            </a:r>
            <a:r>
              <a:rPr lang="el-GR" dirty="0"/>
              <a:t>εκτελείται το </a:t>
            </a:r>
            <a:r>
              <a:rPr lang="en-US" dirty="0"/>
              <a:t>training </a:t>
            </a:r>
            <a:r>
              <a:rPr lang="el-GR" dirty="0"/>
              <a:t>και </a:t>
            </a:r>
            <a:r>
              <a:rPr lang="en-US" dirty="0"/>
              <a:t>tuning process </a:t>
            </a:r>
            <a:r>
              <a:rPr lang="el-GR" dirty="0"/>
              <a:t>ταυτόχρονα.</a:t>
            </a:r>
          </a:p>
          <a:p>
            <a:pPr marL="457200" indent="-298450"/>
            <a:r>
              <a:rPr lang="el-GR" dirty="0"/>
              <a:t>Ο </a:t>
            </a:r>
            <a:r>
              <a:rPr lang="en-US" dirty="0"/>
              <a:t>CrossValidator </a:t>
            </a:r>
            <a:r>
              <a:rPr lang="el-GR" dirty="0"/>
              <a:t>πέραν των προαναφερθέντων χρησιμοποιεί και </a:t>
            </a:r>
            <a:r>
              <a:rPr lang="en-US" dirty="0"/>
              <a:t>cross validation </a:t>
            </a:r>
            <a:r>
              <a:rPr lang="el-GR" dirty="0"/>
              <a:t>που είναι στην ουσία ο χωρισμός των </a:t>
            </a:r>
            <a:r>
              <a:rPr lang="en-US" dirty="0"/>
              <a:t>training data </a:t>
            </a:r>
            <a:r>
              <a:rPr lang="el-GR" dirty="0"/>
              <a:t>σε </a:t>
            </a:r>
            <a:r>
              <a:rPr lang="en-US" dirty="0"/>
              <a:t>subsets </a:t>
            </a:r>
            <a:r>
              <a:rPr lang="el-GR" dirty="0"/>
              <a:t>και η εκπαίδευση του αλγορίθμου σε κάθε ένα από αυτά ενώ παράλληλα εξετάζεται η αποτελεσματικότητα του αλγορίθμου στα </a:t>
            </a:r>
            <a:r>
              <a:rPr lang="en-US" dirty="0"/>
              <a:t>subsets </a:t>
            </a:r>
            <a:r>
              <a:rPr lang="el-GR" dirty="0"/>
              <a:t>εκείνα που δεν χρησιμοποιήθηκαν για την εκπαίδευση.</a:t>
            </a:r>
          </a:p>
          <a:p>
            <a:pPr marL="158750" indent="0">
              <a:buNone/>
            </a:pPr>
            <a:endParaRPr lang="en-US" dirty="0"/>
          </a:p>
          <a:p>
            <a:pPr marL="158750" indent="0">
              <a:buNone/>
            </a:pPr>
            <a:r>
              <a:rPr lang="en-US" dirty="0"/>
              <a:t>NEURAL NETWORK BASED MODELS</a:t>
            </a:r>
          </a:p>
          <a:p>
            <a:pPr marL="158750" indent="0">
              <a:buNone/>
            </a:pPr>
            <a:r>
              <a:rPr lang="el-GR" dirty="0"/>
              <a:t>Όσον αφορά τα μοντέλα βασισμένα σε αρχιτεκτονική νευρωνικών δικτύων, επιλέξαμε να τα εκπαιδεύουμε και να τα βελτιστοποιήσουμε με χρήση της </a:t>
            </a:r>
            <a:r>
              <a:rPr lang="en-US" dirty="0"/>
              <a:t>HyperBand </a:t>
            </a:r>
            <a:r>
              <a:rPr lang="el-GR" dirty="0"/>
              <a:t>βιβλιοθήκης.</a:t>
            </a:r>
            <a:endParaRPr lang="en-US" dirty="0"/>
          </a:p>
          <a:p>
            <a:pPr marL="457200" indent="-298450"/>
            <a:r>
              <a:rPr lang="el-GR" dirty="0"/>
              <a:t>Με χρήση της βιβλιοθήκης αυτής μπορέσαμε να βρούμε την βελτιστοποιημένη</a:t>
            </a:r>
            <a:r>
              <a:rPr lang="en-US" dirty="0"/>
              <a:t> </a:t>
            </a:r>
            <a:r>
              <a:rPr lang="el-GR" dirty="0"/>
              <a:t>αρχιτεκτονική για τα δύο μοντέλα μας. </a:t>
            </a:r>
          </a:p>
          <a:p>
            <a:pPr marL="457200" indent="-298450"/>
            <a:r>
              <a:rPr lang="el-GR" dirty="0"/>
              <a:t>Όπως βλέπετε στον δεξιό πίνακα δοκιμάστηκαν όλες οι πτυχές της αρχιτεκτονικής από το πλήθος των </a:t>
            </a:r>
            <a:r>
              <a:rPr lang="en-US" dirty="0"/>
              <a:t>Neurons</a:t>
            </a:r>
            <a:r>
              <a:rPr lang="el-GR" dirty="0"/>
              <a:t>, πιθανά </a:t>
            </a:r>
            <a:r>
              <a:rPr lang="en-US" dirty="0"/>
              <a:t>dropouts, optimizers </a:t>
            </a:r>
            <a:r>
              <a:rPr lang="el-GR" dirty="0"/>
              <a:t>και οι παράμετροι αυτών.</a:t>
            </a:r>
            <a:endParaRPr lang="en-US" dirty="0"/>
          </a:p>
          <a:p>
            <a:pPr marL="158750" indent="0">
              <a:buNone/>
            </a:pPr>
            <a:endParaRPr lang="el-GR" dirty="0"/>
          </a:p>
          <a:p>
            <a:pPr marL="158750" indent="0">
              <a:buNone/>
            </a:pPr>
            <a:r>
              <a:rPr lang="el-GR" dirty="0"/>
              <a:t>[</a:t>
            </a:r>
            <a:r>
              <a:rPr lang="en-US" dirty="0"/>
              <a:t>SLIDE TRANSITION</a:t>
            </a:r>
            <a:r>
              <a:rPr lang="el-GR" dirty="0"/>
              <a:t>]</a:t>
            </a:r>
            <a:endParaRPr lang="en-US" dirty="0"/>
          </a:p>
          <a:p>
            <a:pPr marL="158750" indent="0">
              <a:buNone/>
            </a:pPr>
            <a:endParaRPr lang="en-US" dirty="0"/>
          </a:p>
          <a:p>
            <a:pPr marL="158750" indent="0">
              <a:buNone/>
            </a:pPr>
            <a:r>
              <a:rPr lang="en-US" dirty="0"/>
              <a:t>RHO</a:t>
            </a:r>
          </a:p>
          <a:p>
            <a:pPr marL="158750" indent="0">
              <a:buNone/>
            </a:pPr>
            <a:r>
              <a:rPr lang="en-US" b="0" i="0" dirty="0">
                <a:solidFill>
                  <a:srgbClr val="F9F9F9"/>
                </a:solidFill>
                <a:effectLst/>
                <a:latin typeface="Open Sans" panose="020B0606030504020204" pitchFamily="34" charset="0"/>
              </a:rPr>
              <a:t>It's a way to give more weight to recent gradients and less to older ones, helping to mitigate the aggressive, monotonically decreasing learning rate problem seen in AdaGrad.</a:t>
            </a:r>
            <a:endParaRPr lang="en-US" dirty="0"/>
          </a:p>
        </p:txBody>
      </p:sp>
    </p:spTree>
    <p:extLst>
      <p:ext uri="{BB962C8B-B14F-4D97-AF65-F5344CB8AC3E}">
        <p14:creationId xmlns:p14="http://schemas.microsoft.com/office/powerpoint/2010/main" val="2577503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Για το</a:t>
            </a:r>
            <a:r>
              <a:rPr lang="en-US" dirty="0"/>
              <a:t> model testing </a:t>
            </a:r>
            <a:r>
              <a:rPr lang="el-GR" dirty="0"/>
              <a:t>έπειτα του </a:t>
            </a:r>
            <a:r>
              <a:rPr lang="en-US" dirty="0"/>
              <a:t>training </a:t>
            </a:r>
            <a:r>
              <a:rPr lang="el-GR" dirty="0"/>
              <a:t>χρησιμοποιήσαμε ένα </a:t>
            </a:r>
            <a:r>
              <a:rPr lang="en-US" dirty="0"/>
              <a:t>test dataset </a:t>
            </a:r>
            <a:r>
              <a:rPr lang="el-GR" dirty="0"/>
              <a:t>με 665 από τις 3585 συζητήσεις που είχαμε συνολικά στο </a:t>
            </a:r>
            <a:r>
              <a:rPr lang="en-US" dirty="0"/>
              <a:t>dataset </a:t>
            </a:r>
            <a:r>
              <a:rPr lang="el-GR" dirty="0"/>
              <a:t>μας.</a:t>
            </a:r>
          </a:p>
          <a:p>
            <a:pPr marL="457200" indent="-298450"/>
            <a:r>
              <a:rPr lang="el-GR" dirty="0"/>
              <a:t>Στην διαφάνεια αυτή βλέπετε τα </a:t>
            </a:r>
            <a:r>
              <a:rPr lang="en-US" dirty="0"/>
              <a:t>confusion matrix </a:t>
            </a:r>
            <a:r>
              <a:rPr lang="el-GR" dirty="0"/>
              <a:t>των μοντέλων που χρησιμοποιήθηκαν μαζί με τις μετρικές που τους αντιστοιχούν.</a:t>
            </a:r>
          </a:p>
          <a:p>
            <a:pPr marL="457200" indent="-298450"/>
            <a:r>
              <a:rPr lang="el-GR" dirty="0"/>
              <a:t>Το Ν</a:t>
            </a:r>
            <a:r>
              <a:rPr lang="en-US" dirty="0" err="1"/>
              <a:t>eural</a:t>
            </a:r>
            <a:r>
              <a:rPr lang="en-US" dirty="0"/>
              <a:t> Network </a:t>
            </a:r>
            <a:r>
              <a:rPr lang="el-GR" dirty="0"/>
              <a:t>φαίνεται να έχει την καλύτερη απόδοση στο </a:t>
            </a:r>
            <a:r>
              <a:rPr lang="en-US" dirty="0"/>
              <a:t>test set </a:t>
            </a:r>
            <a:r>
              <a:rPr lang="el-GR" dirty="0"/>
              <a:t>και ακολουθείται πολύ κοντά από το </a:t>
            </a:r>
            <a:r>
              <a:rPr lang="en-US" dirty="0" err="1"/>
              <a:t>xgboost</a:t>
            </a:r>
            <a:r>
              <a:rPr lang="en-US" dirty="0"/>
              <a:t>.</a:t>
            </a:r>
          </a:p>
          <a:p>
            <a:pPr marL="457200" indent="-298450"/>
            <a:endParaRPr lang="en-US" dirty="0"/>
          </a:p>
          <a:p>
            <a:pPr marL="158750" indent="0">
              <a:buNone/>
            </a:pPr>
            <a:r>
              <a:rPr lang="en-US" dirty="0"/>
              <a:t>[SLIDE TRANSITION]</a:t>
            </a:r>
            <a:endParaRPr lang="el-GR" dirty="0"/>
          </a:p>
          <a:p>
            <a:pPr marL="457200" indent="-298450"/>
            <a:endParaRPr lang="en-US" dirty="0"/>
          </a:p>
        </p:txBody>
      </p:sp>
    </p:spTree>
    <p:extLst>
      <p:ext uri="{BB962C8B-B14F-4D97-AF65-F5344CB8AC3E}">
        <p14:creationId xmlns:p14="http://schemas.microsoft.com/office/powerpoint/2010/main" val="1344029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Περνάμε τώρα στο πως λειτουργεί το σύστημα σαν σύνολο.</a:t>
            </a:r>
          </a:p>
          <a:p>
            <a:pPr marL="0" lvl="0" indent="0" algn="l" rtl="0">
              <a:spcBef>
                <a:spcPts val="0"/>
              </a:spcBef>
              <a:spcAft>
                <a:spcPts val="0"/>
              </a:spcAft>
              <a:buNone/>
            </a:pPr>
            <a:endParaRPr lang="el-GR" dirty="0"/>
          </a:p>
          <a:p>
            <a:pPr marL="0" lvl="0" indent="0" algn="l" rtl="0">
              <a:spcBef>
                <a:spcPts val="0"/>
              </a:spcBef>
              <a:spcAft>
                <a:spcPts val="0"/>
              </a:spcAft>
              <a:buNone/>
            </a:pPr>
            <a:r>
              <a:rPr lang="en-US" dirty="0"/>
              <a:t>[SLIDE TRANSITION]</a:t>
            </a:r>
            <a:endParaRPr dirty="0"/>
          </a:p>
        </p:txBody>
      </p:sp>
    </p:spTree>
    <p:extLst>
      <p:ext uri="{BB962C8B-B14F-4D97-AF65-F5344CB8AC3E}">
        <p14:creationId xmlns:p14="http://schemas.microsoft.com/office/powerpoint/2010/main" val="1525017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Θα συζητήσουμε για τη λειτουργικότητα του συστήματος σε 3 τμήματα.</a:t>
            </a:r>
          </a:p>
          <a:p>
            <a:pPr marL="158750" indent="0">
              <a:buNone/>
            </a:pPr>
            <a:r>
              <a:rPr lang="en-US" dirty="0"/>
              <a:t>[SLIDE TRANSITION]</a:t>
            </a:r>
          </a:p>
        </p:txBody>
      </p:sp>
    </p:spTree>
    <p:extLst>
      <p:ext uri="{BB962C8B-B14F-4D97-AF65-F5344CB8AC3E}">
        <p14:creationId xmlns:p14="http://schemas.microsoft.com/office/powerpoint/2010/main" val="3127548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Στο πρώτο τμήμα βλέπουμε το πως κατά τη διάρκεια μίας συζήτησης συλλέγονται τα λεγόμενα των χρηστών και μετατρέπονται σε κείμενο. </a:t>
            </a:r>
          </a:p>
          <a:p>
            <a:pPr marL="158750" indent="0">
              <a:buNone/>
            </a:pPr>
            <a:r>
              <a:rPr lang="el-GR" dirty="0"/>
              <a:t>Όταν ξεκινάει η κλήση 2 </a:t>
            </a:r>
            <a:r>
              <a:rPr lang="en-US" dirty="0"/>
              <a:t>processes </a:t>
            </a:r>
            <a:r>
              <a:rPr lang="el-GR" dirty="0"/>
              <a:t>δημιουργούνται ένα για τον κάθε χρήστη. </a:t>
            </a:r>
          </a:p>
          <a:p>
            <a:pPr marL="158750" indent="0">
              <a:buNone/>
            </a:pPr>
            <a:r>
              <a:rPr lang="el-GR" dirty="0"/>
              <a:t>Τα </a:t>
            </a:r>
            <a:r>
              <a:rPr lang="en-US" dirty="0"/>
              <a:t>processes </a:t>
            </a:r>
            <a:r>
              <a:rPr lang="el-GR" dirty="0"/>
              <a:t>αυτά αξιοποιούν το </a:t>
            </a:r>
            <a:r>
              <a:rPr lang="en-US" dirty="0"/>
              <a:t>Speech</a:t>
            </a:r>
            <a:r>
              <a:rPr lang="el-GR" dirty="0"/>
              <a:t>-</a:t>
            </a:r>
            <a:r>
              <a:rPr lang="en-US" dirty="0"/>
              <a:t>To</a:t>
            </a:r>
            <a:r>
              <a:rPr lang="el-GR" dirty="0"/>
              <a:t>-</a:t>
            </a:r>
            <a:r>
              <a:rPr lang="en-US" dirty="0"/>
              <a:t>Text Module </a:t>
            </a:r>
            <a:r>
              <a:rPr lang="el-GR" dirty="0"/>
              <a:t>για να μετατρέπουν τα λεγόμενα των χρηστών σε κείμενο και έπειτα τα αποθηκεύουν σε 2 </a:t>
            </a:r>
            <a:r>
              <a:rPr lang="en-US" dirty="0"/>
              <a:t>data queues. </a:t>
            </a:r>
            <a:endParaRPr lang="el-GR" dirty="0"/>
          </a:p>
          <a:p>
            <a:pPr marL="158750" indent="0">
              <a:buNone/>
            </a:pPr>
            <a:r>
              <a:rPr lang="en-US" dirty="0"/>
              <a:t>[SLIDE TRANSITION]</a:t>
            </a:r>
            <a:endParaRPr lang="el-GR" dirty="0"/>
          </a:p>
        </p:txBody>
      </p:sp>
    </p:spTree>
    <p:extLst>
      <p:ext uri="{BB962C8B-B14F-4D97-AF65-F5344CB8AC3E}">
        <p14:creationId xmlns:p14="http://schemas.microsoft.com/office/powerpoint/2010/main" val="3126580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Έχοντας τα λεγόμενα των χρηστών μέχρι μία χρονική στιγμή αποθηκευμένα μέσα στα </a:t>
            </a:r>
            <a:r>
              <a:rPr lang="en-US" dirty="0"/>
              <a:t>queues </a:t>
            </a:r>
            <a:r>
              <a:rPr lang="el-GR" dirty="0"/>
              <a:t>αυτά περνάμε στο επόμενο στάδιο.</a:t>
            </a:r>
          </a:p>
          <a:p>
            <a:pPr marL="158750" indent="0">
              <a:buNone/>
            </a:pPr>
            <a:r>
              <a:rPr lang="en-US" dirty="0"/>
              <a:t>[SLIDE TRANSITION]</a:t>
            </a:r>
          </a:p>
        </p:txBody>
      </p:sp>
    </p:spTree>
    <p:extLst>
      <p:ext uri="{BB962C8B-B14F-4D97-AF65-F5344CB8AC3E}">
        <p14:creationId xmlns:p14="http://schemas.microsoft.com/office/powerpoint/2010/main" val="2206591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l-GR" dirty="0"/>
              <a:t>Τα λεγόμενα αυτά μέχρι την παρούσα χρονική στιγμή στέλνονται σε ένα </a:t>
            </a:r>
            <a:r>
              <a:rPr lang="en-US" dirty="0"/>
              <a:t>middle</a:t>
            </a:r>
            <a:r>
              <a:rPr lang="el-GR" dirty="0"/>
              <a:t>-</a:t>
            </a:r>
            <a:r>
              <a:rPr lang="en-US" dirty="0"/>
              <a:t>ware server </a:t>
            </a:r>
            <a:r>
              <a:rPr lang="el-GR" dirty="0"/>
              <a:t>του οποίου η δουλεία είναι να μετατρέπει τα </a:t>
            </a:r>
            <a:r>
              <a:rPr lang="en-US" dirty="0"/>
              <a:t>data </a:t>
            </a:r>
            <a:r>
              <a:rPr lang="el-GR" dirty="0"/>
              <a:t>σε μορφή </a:t>
            </a:r>
            <a:r>
              <a:rPr lang="en-US" dirty="0" err="1"/>
              <a:t>pyspark</a:t>
            </a:r>
            <a:r>
              <a:rPr lang="en-US" dirty="0"/>
              <a:t> dataframe </a:t>
            </a:r>
            <a:r>
              <a:rPr lang="el-GR" dirty="0"/>
              <a:t>έτσι ώστε να μπορούν να χρησιμοποιηθούν για εύκολο </a:t>
            </a:r>
            <a:r>
              <a:rPr lang="en-US" dirty="0"/>
              <a:t>preprocessing </a:t>
            </a:r>
            <a:r>
              <a:rPr lang="el-GR" dirty="0"/>
              <a:t>μέσω του </a:t>
            </a:r>
            <a:r>
              <a:rPr lang="en-US" dirty="0"/>
              <a:t>pre-prediction preprocessing pipeline </a:t>
            </a:r>
            <a:r>
              <a:rPr lang="el-GR" dirty="0"/>
              <a:t>που συζητήσαμε προηγουμένως και έπειτα για το ίδιο το </a:t>
            </a:r>
            <a:r>
              <a:rPr lang="en-US" dirty="0"/>
              <a:t>prediction. </a:t>
            </a:r>
            <a:endParaRPr lang="el-GR" dirty="0"/>
          </a:p>
          <a:p>
            <a:pPr marL="457200" indent="-298450"/>
            <a:r>
              <a:rPr lang="el-GR" dirty="0"/>
              <a:t>Συνεπώς τα </a:t>
            </a:r>
            <a:r>
              <a:rPr lang="en-US" dirty="0"/>
              <a:t>data </a:t>
            </a:r>
            <a:r>
              <a:rPr lang="el-GR" dirty="0"/>
              <a:t>μετατρέπονται σε </a:t>
            </a:r>
            <a:r>
              <a:rPr lang="en-US" dirty="0"/>
              <a:t>dataframe </a:t>
            </a:r>
            <a:r>
              <a:rPr lang="el-GR" dirty="0"/>
              <a:t>και στη συνέχεια γίνονται </a:t>
            </a:r>
            <a:r>
              <a:rPr lang="en-US" dirty="0"/>
              <a:t>stream </a:t>
            </a:r>
            <a:r>
              <a:rPr lang="el-GR" dirty="0"/>
              <a:t>μέσω της </a:t>
            </a:r>
            <a:r>
              <a:rPr lang="en-US" dirty="0"/>
              <a:t>Spark Streaming </a:t>
            </a:r>
            <a:r>
              <a:rPr lang="el-GR" dirty="0"/>
              <a:t>πίσω στο κύριο </a:t>
            </a:r>
            <a:r>
              <a:rPr lang="en-US" dirty="0"/>
              <a:t>application</a:t>
            </a:r>
            <a:r>
              <a:rPr lang="el-GR" dirty="0"/>
              <a:t>. </a:t>
            </a:r>
          </a:p>
          <a:p>
            <a:pPr marL="457200" indent="-298450"/>
            <a:r>
              <a:rPr lang="el-GR" dirty="0"/>
              <a:t>Αφού επιστρέψουν ανάλογα το μοντέλο ακολουθεί το αντίστοιχο </a:t>
            </a:r>
            <a:r>
              <a:rPr lang="en-US" dirty="0"/>
              <a:t>preprocessing. </a:t>
            </a:r>
            <a:r>
              <a:rPr lang="el-GR" dirty="0"/>
              <a:t>Για τα </a:t>
            </a:r>
            <a:r>
              <a:rPr lang="en-US" dirty="0"/>
              <a:t>PySpark models </a:t>
            </a:r>
            <a:r>
              <a:rPr lang="el-GR" dirty="0"/>
              <a:t>απλά εκτελείται το </a:t>
            </a:r>
            <a:r>
              <a:rPr lang="en-US" dirty="0"/>
              <a:t>pre-prediction preprocessing </a:t>
            </a:r>
            <a:r>
              <a:rPr lang="el-GR" dirty="0"/>
              <a:t>ενώ για τα άλλα δύο μοντέλα εκτελείται το ίδιο μαζί με ένα επιπλέον βήμα που στην περίπτωση του </a:t>
            </a:r>
            <a:r>
              <a:rPr lang="en-US" dirty="0"/>
              <a:t>Neural Network </a:t>
            </a:r>
            <a:r>
              <a:rPr lang="el-GR" dirty="0"/>
              <a:t>είναι η μετατροπή του </a:t>
            </a:r>
            <a:r>
              <a:rPr lang="en-US" dirty="0"/>
              <a:t>dataframe</a:t>
            </a:r>
            <a:r>
              <a:rPr lang="el-GR" dirty="0"/>
              <a:t> σε </a:t>
            </a:r>
            <a:r>
              <a:rPr lang="en-US" dirty="0" err="1"/>
              <a:t>numpy</a:t>
            </a:r>
            <a:r>
              <a:rPr lang="en-US" dirty="0"/>
              <a:t> array </a:t>
            </a:r>
            <a:r>
              <a:rPr lang="el-GR" dirty="0"/>
              <a:t>και στην περιπτωση του </a:t>
            </a:r>
            <a:r>
              <a:rPr lang="en-US" dirty="0"/>
              <a:t>LSTM </a:t>
            </a:r>
            <a:r>
              <a:rPr lang="el-GR" dirty="0"/>
              <a:t>είναι πάλι η μετατροπή σε </a:t>
            </a:r>
            <a:r>
              <a:rPr lang="en-US" dirty="0" err="1"/>
              <a:t>numpy</a:t>
            </a:r>
            <a:r>
              <a:rPr lang="en-US" dirty="0"/>
              <a:t> array </a:t>
            </a:r>
            <a:r>
              <a:rPr lang="el-GR" dirty="0"/>
              <a:t>και το </a:t>
            </a:r>
            <a:r>
              <a:rPr lang="en-US" dirty="0"/>
              <a:t>transpose </a:t>
            </a:r>
            <a:r>
              <a:rPr lang="el-GR" dirty="0"/>
              <a:t>των δεδομένων.</a:t>
            </a:r>
            <a:endParaRPr lang="en-US" dirty="0"/>
          </a:p>
          <a:p>
            <a:pPr marL="158750" indent="0">
              <a:buNone/>
            </a:pPr>
            <a:endParaRPr lang="en-US" dirty="0"/>
          </a:p>
          <a:p>
            <a:pPr marL="158750" indent="0">
              <a:buNone/>
            </a:pPr>
            <a:r>
              <a:rPr lang="en-US" dirty="0"/>
              <a:t>[SLIDE TRANSITION]</a:t>
            </a:r>
            <a:endParaRPr lang="el-GR" dirty="0"/>
          </a:p>
          <a:p>
            <a:pPr marL="457200" indent="-298450"/>
            <a:endParaRPr lang="el-GR" dirty="0"/>
          </a:p>
          <a:p>
            <a:pPr marL="158750" indent="0">
              <a:buNone/>
            </a:pPr>
            <a:endParaRPr lang="el-GR" dirty="0"/>
          </a:p>
          <a:p>
            <a:pPr marL="457200" indent="-298450"/>
            <a:endParaRPr lang="el-GR" dirty="0"/>
          </a:p>
          <a:p>
            <a:pPr marL="158750" indent="0">
              <a:buNone/>
            </a:pPr>
            <a:endParaRPr lang="en-US" dirty="0"/>
          </a:p>
        </p:txBody>
      </p:sp>
    </p:spTree>
    <p:extLst>
      <p:ext uri="{BB962C8B-B14F-4D97-AF65-F5344CB8AC3E}">
        <p14:creationId xmlns:p14="http://schemas.microsoft.com/office/powerpoint/2010/main" val="1998560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Στο σημείο αυτό τα δεδομένα είναι έτοιμα να γίνουν </a:t>
            </a:r>
            <a:r>
              <a:rPr lang="en-US" dirty="0"/>
              <a:t>predict</a:t>
            </a:r>
            <a:r>
              <a:rPr lang="el-GR" dirty="0"/>
              <a:t> και έτσι περνάμε στο τελικό στάδιο του συστήματος.</a:t>
            </a:r>
          </a:p>
          <a:p>
            <a:pPr marL="158750" indent="0">
              <a:buNone/>
            </a:pPr>
            <a:r>
              <a:rPr lang="el-GR" dirty="0"/>
              <a:t>[</a:t>
            </a:r>
            <a:r>
              <a:rPr lang="en-US" dirty="0"/>
              <a:t>SLIDE TRANSITION]</a:t>
            </a:r>
          </a:p>
          <a:p>
            <a:pPr marL="158750" indent="0">
              <a:buNone/>
            </a:pPr>
            <a:endParaRPr lang="en-US" dirty="0"/>
          </a:p>
        </p:txBody>
      </p:sp>
    </p:spTree>
    <p:extLst>
      <p:ext uri="{BB962C8B-B14F-4D97-AF65-F5344CB8AC3E}">
        <p14:creationId xmlns:p14="http://schemas.microsoft.com/office/powerpoint/2010/main" val="3435831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l-GR" dirty="0"/>
              <a:t>Σε αυτό το στάδιο λαμβάνει χώρα το ίδιο το </a:t>
            </a:r>
            <a:r>
              <a:rPr lang="en-US" dirty="0"/>
              <a:t>prediction </a:t>
            </a:r>
            <a:r>
              <a:rPr lang="el-GR" dirty="0"/>
              <a:t>μαζί με ορισμένους ελέγχους για να αποφασίσει το σύστημα εάν θα ειδοποιήσει τον χρήστη και με ποιόν τρόπο θα το κάνει αυτό.</a:t>
            </a:r>
          </a:p>
          <a:p>
            <a:pPr marL="457200" indent="-298450"/>
            <a:r>
              <a:rPr lang="el-GR" dirty="0"/>
              <a:t>Ενδεικτικά θα μπορούσε όταν βλέπει τη σιγουριά του αλγορίθμου να ξεπερνά το 85% να δίνει ένα </a:t>
            </a:r>
            <a:r>
              <a:rPr lang="en-US" dirty="0"/>
              <a:t>alert </a:t>
            </a:r>
            <a:r>
              <a:rPr lang="el-GR" dirty="0"/>
              <a:t>στον χρήστη. </a:t>
            </a:r>
          </a:p>
          <a:p>
            <a:pPr marL="457200" indent="-298450"/>
            <a:r>
              <a:rPr lang="el-GR" dirty="0"/>
              <a:t>Το </a:t>
            </a:r>
            <a:r>
              <a:rPr lang="en-US" dirty="0"/>
              <a:t>alert </a:t>
            </a:r>
            <a:r>
              <a:rPr lang="el-GR" dirty="0"/>
              <a:t>αυτό θα μπορούσε να έχει διαφορετική μορφή ανάλογα με την σιγουριά του συστήματος και έτσι να καλύπτονται διάφορες περιπτώσεις.</a:t>
            </a:r>
          </a:p>
          <a:p>
            <a:pPr marL="457200" indent="-298450"/>
            <a:endParaRPr lang="el-GR" dirty="0"/>
          </a:p>
          <a:p>
            <a:pPr marL="158750" indent="0">
              <a:buNone/>
            </a:pPr>
            <a:r>
              <a:rPr lang="en-US" dirty="0"/>
              <a:t>[SLIDE TRANSITION]</a:t>
            </a:r>
            <a:endParaRPr lang="el-GR" dirty="0"/>
          </a:p>
          <a:p>
            <a:pPr marL="158750" indent="0">
              <a:buNone/>
            </a:pPr>
            <a:endParaRPr lang="en-US" dirty="0"/>
          </a:p>
        </p:txBody>
      </p:sp>
    </p:spTree>
    <p:extLst>
      <p:ext uri="{BB962C8B-B14F-4D97-AF65-F5344CB8AC3E}">
        <p14:creationId xmlns:p14="http://schemas.microsoft.com/office/powerpoint/2010/main" val="2869668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36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l-GR" dirty="0"/>
              <a:t>Το Vishing, ως μορφή</a:t>
            </a:r>
            <a:r>
              <a:rPr lang="en-US" dirty="0"/>
              <a:t> Phishing</a:t>
            </a:r>
            <a:r>
              <a:rPr lang="el-GR" dirty="0"/>
              <a:t>, έχει τις ρίζες του στις</a:t>
            </a:r>
            <a:r>
              <a:rPr lang="en-US" dirty="0"/>
              <a:t> </a:t>
            </a:r>
            <a:r>
              <a:rPr lang="el-GR" dirty="0"/>
              <a:t>τακτικές του </a:t>
            </a:r>
            <a:r>
              <a:rPr lang="en-US" dirty="0"/>
              <a:t>social engineering</a:t>
            </a:r>
            <a:r>
              <a:rPr lang="el-GR" dirty="0"/>
              <a:t>. Αξιοποιεί την εγγενή εμπιστοσύνη που δείχνουν οι άνθρωποι στην ανθρώπινη αλληλεπίδραση και τα πρόσωπα εξουσίας για να τους</a:t>
            </a:r>
            <a:r>
              <a:rPr lang="en-US" dirty="0"/>
              <a:t> </a:t>
            </a:r>
            <a:r>
              <a:rPr lang="el-GR" dirty="0"/>
              <a:t>πείσει να δώσουν προσωπικές πληροφορίες μέσω τηλεφωνικών κλήσεων.</a:t>
            </a:r>
          </a:p>
          <a:p>
            <a:pPr marL="457200" indent="-298450"/>
            <a:r>
              <a:rPr lang="el-GR" dirty="0"/>
              <a:t>Σε γενικότερο πλαίσιο,  η έννοια του </a:t>
            </a:r>
            <a:r>
              <a:rPr lang="en-US" dirty="0"/>
              <a:t>Phishing </a:t>
            </a:r>
            <a:r>
              <a:rPr lang="el-GR" dirty="0"/>
              <a:t>υπάρχει από τη δεκαετία του 1990 με τις πρώιμες περιπτώσεις να παίρνουν τη μορφή δόλιων γραμμάτων και απάτης τελεμάρκετινγκ.</a:t>
            </a:r>
          </a:p>
          <a:p>
            <a:pPr marL="457200" indent="-298450"/>
            <a:r>
              <a:rPr lang="el-GR" dirty="0"/>
              <a:t>Το </a:t>
            </a:r>
            <a:r>
              <a:rPr lang="en-US" dirty="0"/>
              <a:t>Vishing </a:t>
            </a:r>
            <a:r>
              <a:rPr lang="el-GR" dirty="0"/>
              <a:t>έχει αυξηθεί σημαντικά τα τελευταία χρόνια, γεγονός που είναι λογικό καθώς πλέον, όλη μας η καθημερινότητα γίνεται μέσα από ένα τηλέφωνο. Με τα πιό πολλά θύματα να είναι άτομα μεγαλύτερης ηλικίας ή άτομα με περιορισμένη τεχνολογική γνώση.</a:t>
            </a:r>
          </a:p>
          <a:p>
            <a:pPr marL="457200" indent="-298450"/>
            <a:r>
              <a:rPr lang="en-US" dirty="0"/>
              <a:t>A</a:t>
            </a:r>
            <a:r>
              <a:rPr lang="el-GR" dirty="0"/>
              <a:t>υτός έιναι και ο λόγος που επιλέξαμε το θέμα αυτό. Στόχος μας στη μελέτη αυτή ήταν να φτιάξουμε ένα σύστημα που θα μπορεί να βοηθήσει τον χρήστη να αποφύγει τέτοιου είδους επιθέσεις αναγνωρίζοντας τις προθέσεις του </a:t>
            </a:r>
            <a:r>
              <a:rPr lang="en-US" dirty="0"/>
              <a:t>caller </a:t>
            </a:r>
            <a:r>
              <a:rPr lang="el-GR" dirty="0"/>
              <a:t>σε πραγματικό χρόνο</a:t>
            </a:r>
            <a:r>
              <a:rPr lang="en-US" dirty="0"/>
              <a:t>.</a:t>
            </a:r>
            <a:endParaRPr lang="el-GR" dirty="0"/>
          </a:p>
          <a:p>
            <a:pPr marL="457200" indent="-298450"/>
            <a:endParaRPr lang="el-GR" dirty="0"/>
          </a:p>
          <a:p>
            <a:pPr marL="158750" indent="0">
              <a:buNone/>
            </a:pPr>
            <a:r>
              <a:rPr lang="en-US" dirty="0"/>
              <a:t>(SLIDE TRANSITION)</a:t>
            </a:r>
            <a:endParaRPr lang="el-GR" dirty="0"/>
          </a:p>
          <a:p>
            <a:pPr marL="158750" indent="0">
              <a:buNone/>
            </a:pPr>
            <a:endParaRPr lang="el-GR" dirty="0"/>
          </a:p>
          <a:p>
            <a:pPr marL="158750" indent="0">
              <a:buNone/>
            </a:pPr>
            <a:endParaRPr lang="el-GR" dirty="0"/>
          </a:p>
          <a:p>
            <a:pPr marL="158750" indent="0">
              <a:buNone/>
            </a:pPr>
            <a:endParaRPr lang="el-GR" dirty="0"/>
          </a:p>
          <a:p>
            <a:pPr marL="158750" indent="0">
              <a:buNone/>
            </a:pPr>
            <a:endParaRPr lang="en-US" dirty="0"/>
          </a:p>
        </p:txBody>
      </p:sp>
    </p:spTree>
    <p:extLst>
      <p:ext uri="{BB962C8B-B14F-4D97-AF65-F5344CB8AC3E}">
        <p14:creationId xmlns:p14="http://schemas.microsoft.com/office/powerpoint/2010/main" val="3593338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29710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3C99ADD7-70E0-D41D-DC9C-BEA632E7BEAE}"/>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3272F024-ADB8-3028-12E4-9406C2E4E7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BE6C00D4-45A5-F143-7008-D5305615AE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821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a:extLst>
            <a:ext uri="{FF2B5EF4-FFF2-40B4-BE49-F238E27FC236}">
              <a16:creationId xmlns:a16="http://schemas.microsoft.com/office/drawing/2014/main" id="{B9431397-ECA9-E464-B5FC-291C6F641095}"/>
            </a:ext>
          </a:extLst>
        </p:cNvPr>
        <p:cNvGrpSpPr/>
        <p:nvPr/>
      </p:nvGrpSpPr>
      <p:grpSpPr>
        <a:xfrm>
          <a:off x="0" y="0"/>
          <a:ext cx="0" cy="0"/>
          <a:chOff x="0" y="0"/>
          <a:chExt cx="0" cy="0"/>
        </a:xfrm>
      </p:grpSpPr>
      <p:sp>
        <p:nvSpPr>
          <p:cNvPr id="2118" name="Google Shape;2118;g135e18421cc_13_10:notes">
            <a:extLst>
              <a:ext uri="{FF2B5EF4-FFF2-40B4-BE49-F238E27FC236}">
                <a16:creationId xmlns:a16="http://schemas.microsoft.com/office/drawing/2014/main" id="{E4381CBA-BE0E-0D0E-A35B-2F74384E28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135e18421cc_13_10:notes">
            <a:extLst>
              <a:ext uri="{FF2B5EF4-FFF2-40B4-BE49-F238E27FC236}">
                <a16:creationId xmlns:a16="http://schemas.microsoft.com/office/drawing/2014/main" id="{2D1809B8-D6AD-EFCF-E98E-D45C0CE941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154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Οι τεχνικές που χρησιμοποιούν οι </a:t>
            </a:r>
            <a:r>
              <a:rPr lang="en-US" dirty="0"/>
              <a:t>scammers </a:t>
            </a:r>
            <a:r>
              <a:rPr lang="el-GR" dirty="0"/>
              <a:t>στο πλαίσιο του </a:t>
            </a:r>
            <a:r>
              <a:rPr lang="en-US" dirty="0"/>
              <a:t>Vishing </a:t>
            </a:r>
            <a:r>
              <a:rPr lang="el-GR" dirty="0"/>
              <a:t>μπορούν να χωριστούν σε δύο κατηγορίες. </a:t>
            </a:r>
          </a:p>
          <a:p>
            <a:pPr marL="457200" indent="-298450"/>
            <a:r>
              <a:rPr lang="el-GR" dirty="0"/>
              <a:t>Τεχνικές που χρησιμοποιούνται πριν την εκπόνηση της τηλεφωνικής κλήσης και </a:t>
            </a:r>
          </a:p>
          <a:p>
            <a:pPr marL="457200" indent="-298450"/>
            <a:r>
              <a:rPr lang="el-GR" dirty="0"/>
              <a:t>Τεχνικές που χρησιμοποιούνται στη διάρκεια αυτής.</a:t>
            </a:r>
            <a:endParaRPr lang="en-US" dirty="0"/>
          </a:p>
          <a:p>
            <a:pPr marL="457200" indent="-298450"/>
            <a:endParaRPr lang="en-US" dirty="0"/>
          </a:p>
          <a:p>
            <a:pPr marL="158750" indent="0">
              <a:buNone/>
            </a:pPr>
            <a:r>
              <a:rPr lang="en-US" dirty="0"/>
              <a:t>Before the Attack:</a:t>
            </a:r>
          </a:p>
          <a:p>
            <a:pPr marL="457200" indent="-298450"/>
            <a:r>
              <a:rPr lang="el-GR" dirty="0"/>
              <a:t>Όσον αφορά τις τεχνικές προ κλήσης. Αυτές έχουν κυρίως να κάνουν με προετοιμασία των </a:t>
            </a:r>
            <a:r>
              <a:rPr lang="en-US" dirty="0"/>
              <a:t>scammers</a:t>
            </a:r>
            <a:r>
              <a:rPr lang="el-GR" dirty="0"/>
              <a:t>.</a:t>
            </a:r>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Αρχικά οι επιτηθέμενοι αναζητούν ένα θύμα. Για να το πετύχουν αυτό συνήθως χρησιμοποιούν λογισμικά αυτοματοποιημένης αναζητήσης τα οποία με βάση κάποια χαρακτηριστικά βρίσκουν πιθανά θύματα. Τα θύματα αυτά πρέπει να πληρούν κάποιες προυποθέσεις οπως το να είναι μεγαλύτερης ηλικίας ή να μην έχουν τεχνικές γνώσεις όπως σας ανέφερα προηγουμένως.</a:t>
            </a:r>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Έχοντας επιλέξει ένα θύμα οι </a:t>
            </a:r>
            <a:r>
              <a:rPr lang="en-US" dirty="0">
                <a:latin typeface="Open Sans" panose="020B0606030504020204" pitchFamily="34" charset="0"/>
                <a:ea typeface="Open Sans" panose="020B0606030504020204" pitchFamily="34" charset="0"/>
                <a:cs typeface="Open Sans" panose="020B0606030504020204" pitchFamily="34" charset="0"/>
              </a:rPr>
              <a:t>scammers </a:t>
            </a:r>
            <a:r>
              <a:rPr lang="el-GR" dirty="0">
                <a:latin typeface="Open Sans" panose="020B0606030504020204" pitchFamily="34" charset="0"/>
                <a:ea typeface="Open Sans" panose="020B0606030504020204" pitchFamily="34" charset="0"/>
                <a:cs typeface="Open Sans" panose="020B0606030504020204" pitchFamily="34" charset="0"/>
              </a:rPr>
              <a:t>μετά συλλέγουν πληροφορίες για το θύμα αυτό. Η συλλογή αυτή μπορεί και πάλι να γίνει μέσω ηλεκτρονικής αναζήτης (όπως για παράδειγμα μέσω των </a:t>
            </a:r>
            <a:r>
              <a:rPr lang="en-US" dirty="0">
                <a:latin typeface="Open Sans" panose="020B0606030504020204" pitchFamily="34" charset="0"/>
                <a:ea typeface="Open Sans" panose="020B0606030504020204" pitchFamily="34" charset="0"/>
                <a:cs typeface="Open Sans" panose="020B0606030504020204" pitchFamily="34" charset="0"/>
              </a:rPr>
              <a:t>social media </a:t>
            </a:r>
            <a:r>
              <a:rPr lang="el-GR" dirty="0">
                <a:latin typeface="Open Sans" panose="020B0606030504020204" pitchFamily="34" charset="0"/>
                <a:ea typeface="Open Sans" panose="020B0606030504020204" pitchFamily="34" charset="0"/>
                <a:cs typeface="Open Sans" panose="020B0606030504020204" pitchFamily="34" charset="0"/>
              </a:rPr>
              <a:t>εάν αυτά υπάρχουν) αλλά πολλές φορές γίνεται και φυσικά. Μία τεχνική που συχνά χρησιμοποιείται όταν οι επιτηθέμενοι γνωρίζουν το μέρος κατοικίας του θύματος είναι το </a:t>
            </a:r>
            <a:r>
              <a:rPr lang="en-US" dirty="0">
                <a:latin typeface="Open Sans" panose="020B0606030504020204" pitchFamily="34" charset="0"/>
                <a:ea typeface="Open Sans" panose="020B0606030504020204" pitchFamily="34" charset="0"/>
                <a:cs typeface="Open Sans" panose="020B0606030504020204" pitchFamily="34" charset="0"/>
              </a:rPr>
              <a:t>Dumpster Diving. </a:t>
            </a:r>
            <a:r>
              <a:rPr lang="el-GR" dirty="0">
                <a:latin typeface="Open Sans" panose="020B0606030504020204" pitchFamily="34" charset="0"/>
                <a:ea typeface="Open Sans" panose="020B0606030504020204" pitchFamily="34" charset="0"/>
                <a:cs typeface="Open Sans" panose="020B0606030504020204" pitchFamily="34" charset="0"/>
              </a:rPr>
              <a:t>Στην ουσία ψάχνουν τα σκουπίδια του πιθανού θύματος για χρησιμες πληροφορίες που μπορούν να χρησιμοποιηθούν στην διάρκεια της επίθεσης. (Αποδειξεις, </a:t>
            </a:r>
            <a:r>
              <a:rPr lang="en-US" dirty="0">
                <a:latin typeface="Open Sans" panose="020B0606030504020204" pitchFamily="34" charset="0"/>
                <a:ea typeface="Open Sans" panose="020B0606030504020204" pitchFamily="34" charset="0"/>
                <a:cs typeface="Open Sans" panose="020B0606030504020204" pitchFamily="34" charset="0"/>
              </a:rPr>
              <a:t>health records, financial information</a:t>
            </a:r>
            <a:r>
              <a:rPr lang="el-GR" dirty="0">
                <a:latin typeface="Open Sans" panose="020B0606030504020204" pitchFamily="34" charset="0"/>
                <a:ea typeface="Open Sans" panose="020B0606030504020204" pitchFamily="34" charset="0"/>
                <a:cs typeface="Open Sans" panose="020B0606030504020204" pitchFamily="34" charset="0"/>
              </a:rPr>
              <a:t>, προσωπικα γραμματα πχ απο δεη κλπ)</a:t>
            </a:r>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Τέλος, ίσως η τεχνική με την μεγαλύτερη επιτυχία που χρησιμοποιείται είναι το </a:t>
            </a:r>
            <a:r>
              <a:rPr lang="en-US" dirty="0">
                <a:latin typeface="Open Sans" panose="020B0606030504020204" pitchFamily="34" charset="0"/>
                <a:ea typeface="Open Sans" panose="020B0606030504020204" pitchFamily="34" charset="0"/>
                <a:cs typeface="Open Sans" panose="020B0606030504020204" pitchFamily="34" charset="0"/>
              </a:rPr>
              <a:t>caller id spoofing. </a:t>
            </a:r>
            <a:r>
              <a:rPr lang="el-GR" dirty="0">
                <a:latin typeface="Open Sans" panose="020B0606030504020204" pitchFamily="34" charset="0"/>
                <a:ea typeface="Open Sans" panose="020B0606030504020204" pitchFamily="34" charset="0"/>
                <a:cs typeface="Open Sans" panose="020B0606030504020204" pitchFamily="34" charset="0"/>
              </a:rPr>
              <a:t>Το </a:t>
            </a:r>
            <a:r>
              <a:rPr lang="en-US" dirty="0">
                <a:latin typeface="Open Sans" panose="020B0606030504020204" pitchFamily="34" charset="0"/>
                <a:ea typeface="Open Sans" panose="020B0606030504020204" pitchFamily="34" charset="0"/>
                <a:cs typeface="Open Sans" panose="020B0606030504020204" pitchFamily="34" charset="0"/>
              </a:rPr>
              <a:t>caller id spoofing </a:t>
            </a:r>
            <a:r>
              <a:rPr lang="el-GR" dirty="0">
                <a:latin typeface="Open Sans" panose="020B0606030504020204" pitchFamily="34" charset="0"/>
                <a:ea typeface="Open Sans" panose="020B0606030504020204" pitchFamily="34" charset="0"/>
                <a:cs typeface="Open Sans" panose="020B0606030504020204" pitchFamily="34" charset="0"/>
              </a:rPr>
              <a:t>είναι στην ουσία η αλλαγή του τηλεφώνου που φαίνεται στον παραλήπτη. Οι επιτηθέμενοι με τη χρήση της τεχνικής αυτής μπορούν να φαίνονται ότι όντως καλούν από τον οργανισμό που ισχύριζονται οτι εκπροσωπούν. (μια τράπεζα για παράδειγμα)</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158750" lvl="0" indent="0">
              <a:buNone/>
            </a:pPr>
            <a:r>
              <a:rPr lang="el-GR" dirty="0"/>
              <a:t>Όλες αυτές οι τεχνικές προετοιμάζουν την επίθεση στον χρήστη.</a:t>
            </a:r>
          </a:p>
          <a:p>
            <a:pPr marL="158750" lvl="0" indent="0">
              <a:buNone/>
            </a:pPr>
            <a:r>
              <a:rPr lang="en-US" dirty="0"/>
              <a:t>During the Attack:</a:t>
            </a:r>
            <a:endParaRPr lang="el-GR" dirty="0"/>
          </a:p>
          <a:p>
            <a:pPr marL="457200" lvl="0" indent="-298450"/>
            <a:r>
              <a:rPr lang="el-GR" dirty="0"/>
              <a:t>Στην διάρκεια της κλήσης οι επιτηθέμενοι χρησιμοποιούν ένα άλλο οπλοστάσιο.</a:t>
            </a:r>
            <a:endParaRPr lang="en-US" dirty="0"/>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Συνήθεις τεχνικές είναι:</a:t>
            </a:r>
          </a:p>
          <a:p>
            <a:pPr marL="1371600" lvl="2" indent="-298450"/>
            <a:r>
              <a:rPr lang="el-GR" dirty="0">
                <a:latin typeface="Open Sans" panose="020B0606030504020204" pitchFamily="34" charset="0"/>
                <a:ea typeface="Open Sans" panose="020B0606030504020204" pitchFamily="34" charset="0"/>
                <a:cs typeface="Open Sans" panose="020B0606030504020204" pitchFamily="34" charset="0"/>
              </a:rPr>
              <a:t>Το να εκπροσωπούν μία αρχή ή ένα οργανισμό όπως τράπεζες, η εφορία, νοσοκομεία και άλλα.</a:t>
            </a:r>
          </a:p>
          <a:p>
            <a:pPr marL="1371600" lvl="2" indent="-298450"/>
            <a:r>
              <a:rPr lang="el-GR" dirty="0">
                <a:latin typeface="Open Sans" panose="020B0606030504020204" pitchFamily="34" charset="0"/>
                <a:ea typeface="Open Sans" panose="020B0606030504020204" pitchFamily="34" charset="0"/>
                <a:cs typeface="Open Sans" panose="020B0606030504020204" pitchFamily="34" charset="0"/>
              </a:rPr>
              <a:t>Το να επιβεβαιώνουν αμφιβολίες του θύματος με χρήση πληροφοριών που υπο φυσιολογικές συνθήκες μόνο το θύμα θα γνώριζε. (πληρωμες, κωδικούς, ποσα που πρεπει πληρωθουν στους οργανισμους) και λοιπα.</a:t>
            </a:r>
          </a:p>
          <a:p>
            <a:pPr marL="1371600" lvl="2" indent="-298450"/>
            <a:r>
              <a:rPr lang="el-GR" dirty="0">
                <a:latin typeface="Open Sans" panose="020B0606030504020204" pitchFamily="34" charset="0"/>
                <a:ea typeface="Open Sans" panose="020B0606030504020204" pitchFamily="34" charset="0"/>
                <a:cs typeface="Open Sans" panose="020B0606030504020204" pitchFamily="34" charset="0"/>
              </a:rPr>
              <a:t>Κάποιες ακόμη τεχνικές είναι</a:t>
            </a:r>
          </a:p>
          <a:p>
            <a:pPr marL="1828800" lvl="3" indent="-298450"/>
            <a:r>
              <a:rPr lang="el-GR" dirty="0">
                <a:latin typeface="Open Sans" panose="020B0606030504020204" pitchFamily="34" charset="0"/>
                <a:ea typeface="Open Sans" panose="020B0606030504020204" pitchFamily="34" charset="0"/>
                <a:cs typeface="Open Sans" panose="020B0606030504020204" pitchFamily="34" charset="0"/>
              </a:rPr>
              <a:t>το να δημιουργούν ένα αίσθημα βιασύνης στο θύμα με σκοπό να μην του δώσουν χρόνο να σκεφτεί σωστά. </a:t>
            </a:r>
          </a:p>
          <a:p>
            <a:pPr marL="1828800" lvl="3" indent="-298450"/>
            <a:r>
              <a:rPr lang="el-GR" dirty="0">
                <a:latin typeface="Open Sans" panose="020B0606030504020204" pitchFamily="34" charset="0"/>
                <a:ea typeface="Open Sans" panose="020B0606030504020204" pitchFamily="34" charset="0"/>
                <a:cs typeface="Open Sans" panose="020B0606030504020204" pitchFamily="34" charset="0"/>
              </a:rPr>
              <a:t>το να ασκούν ψυχολογική πιέση στο θύμα ή άλλα παρεμφερή συναισθήματα όπως φόβο αλλά πολλές φορές και ενθουσιασμό στην περίπτωση επιθέσεων που έχουν να κάνουν με δώρα που κέρδισε το θύμα.</a:t>
            </a:r>
          </a:p>
          <a:p>
            <a:pPr marL="1828800" lvl="3" indent="-298450"/>
            <a:r>
              <a:rPr lang="el-GR" dirty="0">
                <a:latin typeface="Open Sans" panose="020B0606030504020204" pitchFamily="34" charset="0"/>
                <a:ea typeface="Open Sans" panose="020B0606030504020204" pitchFamily="34" charset="0"/>
                <a:cs typeface="Open Sans" panose="020B0606030504020204" pitchFamily="34" charset="0"/>
              </a:rPr>
              <a:t>Και το να πλημυρίζουν το θύμα με πληροφορίες κρύβοντας έτσι το πραγματικό τους σκοπό.</a:t>
            </a:r>
          </a:p>
          <a:p>
            <a:pPr marL="1371600" lvl="2" indent="-298450"/>
            <a:endParaRPr lang="el-GR" dirty="0">
              <a:latin typeface="Open Sans" panose="020B0606030504020204" pitchFamily="34" charset="0"/>
              <a:ea typeface="Open Sans" panose="020B0606030504020204" pitchFamily="34" charset="0"/>
              <a:cs typeface="Open Sans" panose="020B0606030504020204" pitchFamily="34" charset="0"/>
            </a:endParaRPr>
          </a:p>
          <a:p>
            <a:pPr marL="158750" lvl="0" indent="0">
              <a:buNone/>
            </a:pPr>
            <a:r>
              <a:rPr lang="el-GR" dirty="0"/>
              <a:t>Έχοντας δει τις πιο συνήθεις τεχνικές που χρησιμοποιούν οι επιτηθέμενοι περνάμε στα πιο συνήθη σενάρια που συναντόνται σε </a:t>
            </a:r>
            <a:r>
              <a:rPr lang="en-US" dirty="0"/>
              <a:t>Vishing Scams (SLIDE TRANSITION).</a:t>
            </a:r>
            <a:endParaRPr lang="el-GR" dirty="0"/>
          </a:p>
        </p:txBody>
      </p:sp>
    </p:spTree>
    <p:extLst>
      <p:ext uri="{BB962C8B-B14F-4D97-AF65-F5344CB8AC3E}">
        <p14:creationId xmlns:p14="http://schemas.microsoft.com/office/powerpoint/2010/main" val="459162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Ενδεικτικά εδώ βλέπουμε τα πιο συνηθισμένα σενάρια που επιλέγουν οι θύτες ως τακτική </a:t>
            </a:r>
            <a:r>
              <a:rPr lang="en-US" dirty="0"/>
              <a:t>vishing. </a:t>
            </a:r>
            <a:r>
              <a:rPr lang="el-GR" dirty="0"/>
              <a:t>Σε αυτό το σημείο αξίζει να αναφέρουμε ότι οι τακτικές που σχετίζονται με τη φορολογία, την τεχνική υποστήριξη και γνωστά χρέη ή προβλήματα σε πιστωτικές κάρτες αποτελούν μεταξύ των άλλων τις συχνότερες και αποτελεσματικότερες τακτικές. </a:t>
            </a:r>
            <a:endParaRPr lang="en-US" dirty="0"/>
          </a:p>
        </p:txBody>
      </p:sp>
    </p:spTree>
    <p:extLst>
      <p:ext uri="{BB962C8B-B14F-4D97-AF65-F5344CB8AC3E}">
        <p14:creationId xmlns:p14="http://schemas.microsoft.com/office/powerpoint/2010/main" val="1674197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Ας δούμε λοιπόν πως κατασκευάστηκε αυτό το σύστημα που στόχο έχει να ανιχνεύει αυτές τις επιθέσεις. Θα μιλήσουμε πρώτα για την </a:t>
            </a:r>
            <a:r>
              <a:rPr lang="en-US" dirty="0"/>
              <a:t>Apache Spark </a:t>
            </a:r>
            <a:r>
              <a:rPr lang="el-GR" dirty="0"/>
              <a:t>η οποία αποτέλεσε πολύτιμο εργαλείο για την έρευνα μας.</a:t>
            </a:r>
            <a:endParaRPr dirty="0"/>
          </a:p>
        </p:txBody>
      </p:sp>
    </p:spTree>
    <p:extLst>
      <p:ext uri="{BB962C8B-B14F-4D97-AF65-F5344CB8AC3E}">
        <p14:creationId xmlns:p14="http://schemas.microsoft.com/office/powerpoint/2010/main" val="110327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H Spark </a:t>
            </a:r>
            <a:r>
              <a:rPr lang="el-GR" dirty="0"/>
              <a:t>είναι ένα </a:t>
            </a:r>
            <a:r>
              <a:rPr lang="en-US" dirty="0"/>
              <a:t>Analytics Engine </a:t>
            </a:r>
            <a:r>
              <a:rPr lang="el-GR" dirty="0"/>
              <a:t>το οποίο έχει πολύ μεγάλη απόδοση στην επεξεργασία </a:t>
            </a:r>
            <a:r>
              <a:rPr lang="en-US" dirty="0"/>
              <a:t>big data processing</a:t>
            </a:r>
            <a:r>
              <a:rPr lang="el-GR" dirty="0"/>
              <a:t>.</a:t>
            </a:r>
            <a:r>
              <a:rPr lang="en-US" dirty="0"/>
              <a:t> </a:t>
            </a:r>
            <a:r>
              <a:rPr lang="el-GR" dirty="0"/>
              <a:t>Σκεπτόμενη το </a:t>
            </a:r>
            <a:r>
              <a:rPr lang="en-US" dirty="0"/>
              <a:t>scalability </a:t>
            </a:r>
            <a:r>
              <a:rPr lang="el-GR" dirty="0"/>
              <a:t>του συστήματος σε ένα πλαίσιο εντός αλλά και εκτός της διπλωματικής αποφασίσαμε ότι το πρόβλημα που καλούμαστε να αντιμετωπίσουμε θα χρειαστεί αυτή τη δυνατότητα επεξεργασίας που μας προσφέρει.</a:t>
            </a:r>
          </a:p>
          <a:p>
            <a:pPr marL="457200" indent="-298450"/>
            <a:r>
              <a:rPr lang="el-GR" dirty="0"/>
              <a:t>Η </a:t>
            </a:r>
            <a:r>
              <a:rPr lang="en-US" dirty="0"/>
              <a:t>Spark </a:t>
            </a:r>
            <a:r>
              <a:rPr lang="el-GR" dirty="0"/>
              <a:t>έχει πολλά χαρακτηριστικά αλλά στην δικία μας περίπτωση αυτά που μας ενδιέφεραν είναι:</a:t>
            </a:r>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Η ταχεία επεξεργασία </a:t>
            </a:r>
            <a:r>
              <a:rPr lang="en-US" dirty="0">
                <a:latin typeface="Open Sans" panose="020B0606030504020204" pitchFamily="34" charset="0"/>
                <a:ea typeface="Open Sans" panose="020B0606030504020204" pitchFamily="34" charset="0"/>
                <a:cs typeface="Open Sans" panose="020B0606030504020204" pitchFamily="34" charset="0"/>
              </a:rPr>
              <a:t>Streaming Data </a:t>
            </a:r>
            <a:r>
              <a:rPr lang="el-GR" dirty="0">
                <a:latin typeface="Open Sans" panose="020B0606030504020204" pitchFamily="34" charset="0"/>
                <a:ea typeface="Open Sans" panose="020B0606030504020204" pitchFamily="34" charset="0"/>
                <a:cs typeface="Open Sans" panose="020B0606030504020204" pitchFamily="34" charset="0"/>
              </a:rPr>
              <a:t>όπως και θα δούμε παρακάτω που θα συζητήσουμε για το πως λειτουργεί το σύστημα σαν σύνολο.</a:t>
            </a:r>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Το γεγονός ότι διαθέτει βιβλιοθήκες που υποστηρίζουν</a:t>
            </a:r>
            <a:r>
              <a:rPr lang="en-US" dirty="0">
                <a:latin typeface="Open Sans" panose="020B0606030504020204" pitchFamily="34" charset="0"/>
                <a:ea typeface="Open Sans" panose="020B0606030504020204" pitchFamily="34" charset="0"/>
                <a:cs typeface="Open Sans" panose="020B0606030504020204" pitchFamily="34" charset="0"/>
              </a:rPr>
              <a:t> SQL </a:t>
            </a:r>
            <a:r>
              <a:rPr lang="el-GR" dirty="0">
                <a:latin typeface="Open Sans" panose="020B0606030504020204" pitchFamily="34" charset="0"/>
                <a:ea typeface="Open Sans" panose="020B0606030504020204" pitchFamily="34" charset="0"/>
                <a:cs typeface="Open Sans" panose="020B0606030504020204" pitchFamily="34" charset="0"/>
              </a:rPr>
              <a:t>μέσω της </a:t>
            </a:r>
            <a:r>
              <a:rPr lang="en-US" dirty="0">
                <a:latin typeface="Open Sans" panose="020B0606030504020204" pitchFamily="34" charset="0"/>
                <a:ea typeface="Open Sans" panose="020B0606030504020204" pitchFamily="34" charset="0"/>
                <a:cs typeface="Open Sans" panose="020B0606030504020204" pitchFamily="34" charset="0"/>
              </a:rPr>
              <a:t>Spark SQL </a:t>
            </a:r>
            <a:r>
              <a:rPr lang="el-GR" dirty="0">
                <a:latin typeface="Open Sans" panose="020B0606030504020204" pitchFamily="34" charset="0"/>
                <a:ea typeface="Open Sans" panose="020B0606030504020204" pitchFamily="34" charset="0"/>
                <a:cs typeface="Open Sans" panose="020B0606030504020204" pitchFamily="34" charset="0"/>
              </a:rPr>
              <a:t>βιβλιοθήκης, </a:t>
            </a:r>
            <a:r>
              <a:rPr lang="en-US" dirty="0">
                <a:latin typeface="Open Sans" panose="020B0606030504020204" pitchFamily="34" charset="0"/>
                <a:ea typeface="Open Sans" panose="020B0606030504020204" pitchFamily="34" charset="0"/>
                <a:cs typeface="Open Sans" panose="020B0606030504020204" pitchFamily="34" charset="0"/>
              </a:rPr>
              <a:t>Machine Learning Training </a:t>
            </a:r>
            <a:r>
              <a:rPr lang="el-GR" dirty="0">
                <a:latin typeface="Open Sans" panose="020B0606030504020204" pitchFamily="34" charset="0"/>
                <a:ea typeface="Open Sans" panose="020B0606030504020204" pitchFamily="34" charset="0"/>
                <a:cs typeface="Open Sans" panose="020B0606030504020204" pitchFamily="34" charset="0"/>
              </a:rPr>
              <a:t>και </a:t>
            </a:r>
            <a:r>
              <a:rPr lang="en-US" dirty="0">
                <a:latin typeface="Open Sans" panose="020B0606030504020204" pitchFamily="34" charset="0"/>
                <a:ea typeface="Open Sans" panose="020B0606030504020204" pitchFamily="34" charset="0"/>
                <a:cs typeface="Open Sans" panose="020B0606030504020204" pitchFamily="34" charset="0"/>
              </a:rPr>
              <a:t>Tuning </a:t>
            </a:r>
            <a:r>
              <a:rPr lang="el-GR" dirty="0">
                <a:latin typeface="Open Sans" panose="020B0606030504020204" pitchFamily="34" charset="0"/>
                <a:ea typeface="Open Sans" panose="020B0606030504020204" pitchFamily="34" charset="0"/>
                <a:cs typeface="Open Sans" panose="020B0606030504020204" pitchFamily="34" charset="0"/>
              </a:rPr>
              <a:t>μέσω της </a:t>
            </a:r>
            <a:r>
              <a:rPr lang="en-US" dirty="0" err="1">
                <a:latin typeface="Open Sans" panose="020B0606030504020204" pitchFamily="34" charset="0"/>
                <a:ea typeface="Open Sans" panose="020B0606030504020204" pitchFamily="34" charset="0"/>
                <a:cs typeface="Open Sans" panose="020B0606030504020204" pitchFamily="34" charset="0"/>
              </a:rPr>
              <a:t>MLLib</a:t>
            </a:r>
            <a:r>
              <a:rPr lang="en-US" dirty="0">
                <a:latin typeface="Open Sans" panose="020B0606030504020204" pitchFamily="34" charset="0"/>
                <a:ea typeface="Open Sans" panose="020B0606030504020204" pitchFamily="34" charset="0"/>
                <a:cs typeface="Open Sans" panose="020B0606030504020204" pitchFamily="34" charset="0"/>
              </a:rPr>
              <a:t> </a:t>
            </a:r>
            <a:r>
              <a:rPr lang="el-GR" dirty="0">
                <a:latin typeface="Open Sans" panose="020B0606030504020204" pitchFamily="34" charset="0"/>
                <a:ea typeface="Open Sans" panose="020B0606030504020204" pitchFamily="34" charset="0"/>
                <a:cs typeface="Open Sans" panose="020B0606030504020204" pitchFamily="34" charset="0"/>
              </a:rPr>
              <a:t>βιβλιοθήκης και </a:t>
            </a:r>
            <a:r>
              <a:rPr lang="en-US" dirty="0">
                <a:latin typeface="Open Sans" panose="020B0606030504020204" pitchFamily="34" charset="0"/>
                <a:ea typeface="Open Sans" panose="020B0606030504020204" pitchFamily="34" charset="0"/>
                <a:cs typeface="Open Sans" panose="020B0606030504020204" pitchFamily="34" charset="0"/>
              </a:rPr>
              <a:t>Data Streaming </a:t>
            </a:r>
            <a:r>
              <a:rPr lang="el-GR" dirty="0">
                <a:latin typeface="Open Sans" panose="020B0606030504020204" pitchFamily="34" charset="0"/>
                <a:ea typeface="Open Sans" panose="020B0606030504020204" pitchFamily="34" charset="0"/>
                <a:cs typeface="Open Sans" panose="020B0606030504020204" pitchFamily="34" charset="0"/>
              </a:rPr>
              <a:t>μέσω της </a:t>
            </a:r>
            <a:r>
              <a:rPr lang="en-US" dirty="0">
                <a:latin typeface="Open Sans" panose="020B0606030504020204" pitchFamily="34" charset="0"/>
                <a:ea typeface="Open Sans" panose="020B0606030504020204" pitchFamily="34" charset="0"/>
                <a:cs typeface="Open Sans" panose="020B0606030504020204" pitchFamily="34" charset="0"/>
              </a:rPr>
              <a:t>Spark Streaming.</a:t>
            </a:r>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Επιπρόσθετα είναι πολύ εύκολη στη χρήση καθώς μπορεί να τρέξει </a:t>
            </a:r>
            <a:r>
              <a:rPr lang="en-US" dirty="0">
                <a:latin typeface="Open Sans" panose="020B0606030504020204" pitchFamily="34" charset="0"/>
                <a:ea typeface="Open Sans" panose="020B0606030504020204" pitchFamily="34" charset="0"/>
                <a:cs typeface="Open Sans" panose="020B0606030504020204" pitchFamily="34" charset="0"/>
              </a:rPr>
              <a:t>locally </a:t>
            </a:r>
            <a:r>
              <a:rPr lang="el-GR" dirty="0">
                <a:latin typeface="Open Sans" panose="020B0606030504020204" pitchFamily="34" charset="0"/>
                <a:ea typeface="Open Sans" panose="020B0606030504020204" pitchFamily="34" charset="0"/>
                <a:cs typeface="Open Sans" panose="020B0606030504020204" pitchFamily="34" charset="0"/>
              </a:rPr>
              <a:t>σε έναν υπολογιστή και δεν ειναι απαραίτητο να είναι σηκωμένη σε κάποιον </a:t>
            </a:r>
            <a:r>
              <a:rPr lang="en-US" dirty="0">
                <a:latin typeface="Open Sans" panose="020B0606030504020204" pitchFamily="34" charset="0"/>
                <a:ea typeface="Open Sans" panose="020B0606030504020204" pitchFamily="34" charset="0"/>
                <a:cs typeface="Open Sans" panose="020B0606030504020204" pitchFamily="34" charset="0"/>
              </a:rPr>
              <a:t>server.</a:t>
            </a:r>
          </a:p>
          <a:p>
            <a:pPr marL="914400" lvl="1" indent="-298450"/>
            <a:r>
              <a:rPr lang="el-GR" dirty="0">
                <a:latin typeface="Open Sans" panose="020B0606030504020204" pitchFamily="34" charset="0"/>
                <a:ea typeface="Open Sans" panose="020B0606030504020204" pitchFamily="34" charset="0"/>
                <a:cs typeface="Open Sans" panose="020B0606030504020204" pitchFamily="34" charset="0"/>
              </a:rPr>
              <a:t>Και τέλος λειτουργεί με </a:t>
            </a:r>
            <a:r>
              <a:rPr lang="en-US" dirty="0">
                <a:latin typeface="Open Sans" panose="020B0606030504020204" pitchFamily="34" charset="0"/>
                <a:ea typeface="Open Sans" panose="020B0606030504020204" pitchFamily="34" charset="0"/>
                <a:cs typeface="Open Sans" panose="020B0606030504020204" pitchFamily="34" charset="0"/>
              </a:rPr>
              <a:t>python</a:t>
            </a:r>
            <a:r>
              <a:rPr lang="el-GR" dirty="0">
                <a:latin typeface="Open Sans" panose="020B0606030504020204" pitchFamily="34" charset="0"/>
                <a:ea typeface="Open Sans" panose="020B0606030504020204" pitchFamily="34" charset="0"/>
                <a:cs typeface="Open Sans" panose="020B0606030504020204" pitchFamily="34" charset="0"/>
              </a:rPr>
              <a:t> και άρα είναι συμβατή</a:t>
            </a:r>
            <a:r>
              <a:rPr lang="en-US" dirty="0">
                <a:latin typeface="Open Sans" panose="020B0606030504020204" pitchFamily="34" charset="0"/>
                <a:ea typeface="Open Sans" panose="020B0606030504020204" pitchFamily="34" charset="0"/>
                <a:cs typeface="Open Sans" panose="020B0606030504020204" pitchFamily="34" charset="0"/>
              </a:rPr>
              <a:t> </a:t>
            </a:r>
            <a:r>
              <a:rPr lang="el-GR" dirty="0">
                <a:latin typeface="Open Sans" panose="020B0606030504020204" pitchFamily="34" charset="0"/>
                <a:ea typeface="Open Sans" panose="020B0606030504020204" pitchFamily="34" charset="0"/>
                <a:cs typeface="Open Sans" panose="020B0606030504020204" pitchFamily="34" charset="0"/>
              </a:rPr>
              <a:t>με όλες τις συνήθης βιβλιοθήκες που χρησιμοποιούνται σε αντίστοιχα </a:t>
            </a:r>
            <a:r>
              <a:rPr lang="en-US" dirty="0">
                <a:latin typeface="Open Sans" panose="020B0606030504020204" pitchFamily="34" charset="0"/>
                <a:ea typeface="Open Sans" panose="020B0606030504020204" pitchFamily="34" charset="0"/>
                <a:cs typeface="Open Sans" panose="020B0606030504020204" pitchFamily="34" charset="0"/>
              </a:rPr>
              <a:t>projects</a:t>
            </a:r>
            <a:r>
              <a:rPr lang="el-GR"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Numpy</a:t>
            </a:r>
            <a:r>
              <a:rPr lang="en-US" dirty="0">
                <a:latin typeface="Open Sans" panose="020B0606030504020204" pitchFamily="34" charset="0"/>
                <a:ea typeface="Open Sans" panose="020B0606030504020204" pitchFamily="34" charset="0"/>
                <a:cs typeface="Open Sans" panose="020B0606030504020204" pitchFamily="34" charset="0"/>
              </a:rPr>
              <a:t>, pandas, </a:t>
            </a:r>
            <a:r>
              <a:rPr lang="en-US" dirty="0" err="1">
                <a:latin typeface="Open Sans" panose="020B0606030504020204" pitchFamily="34" charset="0"/>
                <a:ea typeface="Open Sans" panose="020B0606030504020204" pitchFamily="34" charset="0"/>
                <a:cs typeface="Open Sans" panose="020B0606030504020204" pitchFamily="34" charset="0"/>
              </a:rPr>
              <a:t>sklearn</a:t>
            </a:r>
            <a:r>
              <a:rPr lang="en-US" dirty="0">
                <a:latin typeface="Open Sans" panose="020B0606030504020204" pitchFamily="34" charset="0"/>
                <a:ea typeface="Open Sans" panose="020B0606030504020204" pitchFamily="34" charset="0"/>
                <a:cs typeface="Open Sans" panose="020B0606030504020204" pitchFamily="34" charset="0"/>
              </a:rPr>
              <a:t> … )</a:t>
            </a:r>
            <a:endParaRPr lang="el-GR" dirty="0">
              <a:latin typeface="Open Sans" panose="020B0606030504020204" pitchFamily="34" charset="0"/>
              <a:ea typeface="Open Sans" panose="020B0606030504020204" pitchFamily="34" charset="0"/>
              <a:cs typeface="Open Sans" panose="020B0606030504020204" pitchFamily="34" charset="0"/>
            </a:endParaRPr>
          </a:p>
          <a:p>
            <a:pPr marL="914400" lvl="1" indent="-298450"/>
            <a:endParaRPr lang="en-US" dirty="0">
              <a:latin typeface="Open Sans" panose="020B0606030504020204" pitchFamily="34" charset="0"/>
              <a:ea typeface="Open Sans" panose="020B0606030504020204" pitchFamily="34" charset="0"/>
              <a:cs typeface="Open Sans" panose="020B0606030504020204" pitchFamily="34" charset="0"/>
            </a:endParaRPr>
          </a:p>
          <a:p>
            <a:pPr marL="457200" indent="-298450"/>
            <a:endParaRPr lang="en-US" dirty="0"/>
          </a:p>
        </p:txBody>
      </p:sp>
    </p:spTree>
    <p:extLst>
      <p:ext uri="{BB962C8B-B14F-4D97-AF65-F5344CB8AC3E}">
        <p14:creationId xmlns:p14="http://schemas.microsoft.com/office/powerpoint/2010/main" val="344502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3BE1D-C8EE-4F27-F134-38CC2AA7E5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DA0C58-849C-9BAC-DCD3-B2C5C2EB96E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DD449F0-4726-13CA-E1A6-647563F0795A}"/>
              </a:ext>
            </a:extLst>
          </p:cNvPr>
          <p:cNvSpPr>
            <a:spLocks noGrp="1"/>
          </p:cNvSpPr>
          <p:nvPr>
            <p:ph type="body" idx="1"/>
          </p:nvPr>
        </p:nvSpPr>
        <p:spPr/>
        <p:txBody>
          <a:bodyPr/>
          <a:lstStyle/>
          <a:p>
            <a:pPr marL="914400" lvl="1" indent="-298450"/>
            <a:endParaRPr lang="en-US" dirty="0">
              <a:latin typeface="Open Sans" panose="020B0606030504020204" pitchFamily="34" charset="0"/>
              <a:ea typeface="Open Sans" panose="020B0606030504020204" pitchFamily="34" charset="0"/>
              <a:cs typeface="Open Sans" panose="020B0606030504020204" pitchFamily="34" charset="0"/>
            </a:endParaRPr>
          </a:p>
          <a:p>
            <a:pPr marL="158750" indent="0">
              <a:buNone/>
            </a:pPr>
            <a:r>
              <a:rPr lang="el-GR" dirty="0"/>
              <a:t>Ένα κομβικό εργαλείο που μας δίνεται από το</a:t>
            </a:r>
            <a:r>
              <a:rPr lang="en-US" dirty="0"/>
              <a:t> Spark Machine Learning package </a:t>
            </a:r>
            <a:r>
              <a:rPr lang="el-GR" dirty="0"/>
              <a:t>είναι τα </a:t>
            </a:r>
            <a:r>
              <a:rPr lang="en-US" dirty="0"/>
              <a:t>Spark ML Pipelines. </a:t>
            </a:r>
            <a:endParaRPr lang="el-GR" dirty="0"/>
          </a:p>
          <a:p>
            <a:pPr marL="457200" indent="-298450"/>
            <a:r>
              <a:rPr lang="el-GR" dirty="0"/>
              <a:t>Με τη χρήση αυτού μπορεί κανείς να χωρίσει και να αυτοματοποιήσει την επεξεργασία των δεδομένων σε διακριτά βήματα μέσω χρήσης των λεγόμενων </a:t>
            </a:r>
            <a:r>
              <a:rPr lang="en-US" dirty="0"/>
              <a:t>Spark Transformers. </a:t>
            </a:r>
            <a:r>
              <a:rPr lang="el-GR" dirty="0"/>
              <a:t>Οι </a:t>
            </a:r>
            <a:r>
              <a:rPr lang="en-US" dirty="0"/>
              <a:t>transformers </a:t>
            </a:r>
            <a:r>
              <a:rPr lang="el-GR" dirty="0"/>
              <a:t>αυτοί κάνουν μετατροπές στο </a:t>
            </a:r>
            <a:r>
              <a:rPr lang="en-US" dirty="0"/>
              <a:t>dataframe </a:t>
            </a:r>
            <a:r>
              <a:rPr lang="el-GR" dirty="0"/>
              <a:t>εισόδου και παράγουν ένα νέο με ενσωματομένες τις αλλαγές.</a:t>
            </a:r>
          </a:p>
          <a:p>
            <a:pPr marL="457200" indent="-298450"/>
            <a:r>
              <a:rPr lang="el-GR" dirty="0"/>
              <a:t>Ενδεικτικά εδώ βλέπετε το </a:t>
            </a:r>
            <a:r>
              <a:rPr lang="en-US" dirty="0"/>
              <a:t>pipeline </a:t>
            </a:r>
            <a:r>
              <a:rPr lang="el-GR" dirty="0"/>
              <a:t>το οποίο χρησιμοποιείται από το σύστημα μας πριν εκτελεστεί η εκπαίδευση των μοντέλων.</a:t>
            </a:r>
          </a:p>
        </p:txBody>
      </p:sp>
    </p:spTree>
    <p:extLst>
      <p:ext uri="{BB962C8B-B14F-4D97-AF65-F5344CB8AC3E}">
        <p14:creationId xmlns:p14="http://schemas.microsoft.com/office/powerpoint/2010/main" val="354208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12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720000" y="1215750"/>
            <a:ext cx="77109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39826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18"/>
          <p:cNvSpPr txBox="1">
            <a:spLocks noGrp="1"/>
          </p:cNvSpPr>
          <p:nvPr>
            <p:ph type="subTitle" idx="1"/>
          </p:nvPr>
        </p:nvSpPr>
        <p:spPr>
          <a:xfrm>
            <a:off x="3982625" y="1719925"/>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p:nvPr/>
        </p:nvSpPr>
        <p:spPr>
          <a:xfrm>
            <a:off x="3982500" y="3611950"/>
            <a:ext cx="4448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4" name="Google Shape;224;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8" name="Google Shape;228;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8" r:id="rId7"/>
    <p:sldLayoutId id="2147483659" r:id="rId8"/>
    <p:sldLayoutId id="214748366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8.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540918" y="1427748"/>
            <a:ext cx="5363213" cy="215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Real-Time </a:t>
            </a:r>
            <a:br>
              <a:rPr lang="el-GR" sz="3600" dirty="0"/>
            </a:br>
            <a:r>
              <a:rPr lang="en-US" sz="3600" dirty="0"/>
              <a:t>Vishing Detection </a:t>
            </a:r>
            <a:br>
              <a:rPr lang="en-US" sz="3200" dirty="0"/>
            </a:br>
            <a:r>
              <a:rPr lang="en-US" sz="1400" b="0" dirty="0"/>
              <a:t>with Machine Learning Technology</a:t>
            </a:r>
            <a:endParaRPr sz="3200" b="0" dirty="0"/>
          </a:p>
        </p:txBody>
      </p:sp>
      <p:sp>
        <p:nvSpPr>
          <p:cNvPr id="711" name="Google Shape;711;p24"/>
          <p:cNvSpPr txBox="1">
            <a:spLocks noGrp="1"/>
          </p:cNvSpPr>
          <p:nvPr>
            <p:ph type="subTitle" idx="1"/>
          </p:nvPr>
        </p:nvSpPr>
        <p:spPr>
          <a:xfrm>
            <a:off x="543159" y="3324524"/>
            <a:ext cx="3402498"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400" dirty="0"/>
              <a:t>Σκαρπέτης Ιωάννης, 1066539, 6</a:t>
            </a:r>
            <a:r>
              <a:rPr lang="el-GR" sz="1400" baseline="30000" dirty="0"/>
              <a:t>ο</a:t>
            </a:r>
            <a:r>
              <a:rPr lang="el-GR" sz="1400" dirty="0"/>
              <a:t> έτος</a:t>
            </a:r>
            <a:endParaRPr sz="1400"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Speech-To-Text Module</a:t>
            </a:r>
          </a:p>
        </p:txBody>
      </p:sp>
      <p:pic>
        <p:nvPicPr>
          <p:cNvPr id="3" name="Picture 2">
            <a:extLst>
              <a:ext uri="{FF2B5EF4-FFF2-40B4-BE49-F238E27FC236}">
                <a16:creationId xmlns:a16="http://schemas.microsoft.com/office/drawing/2014/main" id="{6CD7E36F-C1BF-9DD5-0DEC-626F52D33870}"/>
              </a:ext>
            </a:extLst>
          </p:cNvPr>
          <p:cNvPicPr>
            <a:picLocks noChangeAspect="1"/>
          </p:cNvPicPr>
          <p:nvPr/>
        </p:nvPicPr>
        <p:blipFill>
          <a:blip r:embed="rId3"/>
          <a:stretch>
            <a:fillRect/>
          </a:stretch>
        </p:blipFill>
        <p:spPr>
          <a:xfrm>
            <a:off x="4915452" y="1718580"/>
            <a:ext cx="3516858" cy="1996549"/>
          </a:xfrm>
          <a:prstGeom prst="rect">
            <a:avLst/>
          </a:prstGeom>
          <a:ln w="19050">
            <a:solidFill>
              <a:schemeClr val="accent1">
                <a:lumMod val="75000"/>
              </a:schemeClr>
            </a:solidFill>
          </a:ln>
        </p:spPr>
      </p:pic>
      <p:grpSp>
        <p:nvGrpSpPr>
          <p:cNvPr id="44" name="Google Shape;5787;p52">
            <a:extLst>
              <a:ext uri="{FF2B5EF4-FFF2-40B4-BE49-F238E27FC236}">
                <a16:creationId xmlns:a16="http://schemas.microsoft.com/office/drawing/2014/main" id="{33AA1AB0-D4A5-B828-2639-70DCC0C27DC6}"/>
              </a:ext>
            </a:extLst>
          </p:cNvPr>
          <p:cNvGrpSpPr/>
          <p:nvPr/>
        </p:nvGrpSpPr>
        <p:grpSpPr>
          <a:xfrm>
            <a:off x="858455" y="1368428"/>
            <a:ext cx="3713545" cy="2776852"/>
            <a:chOff x="2242336" y="2428317"/>
            <a:chExt cx="981110" cy="935378"/>
          </a:xfrm>
          <a:solidFill>
            <a:schemeClr val="accent1">
              <a:lumMod val="60000"/>
              <a:lumOff val="40000"/>
            </a:schemeClr>
          </a:solidFill>
        </p:grpSpPr>
        <p:sp>
          <p:nvSpPr>
            <p:cNvPr id="45" name="Google Shape;5788;p52">
              <a:extLst>
                <a:ext uri="{FF2B5EF4-FFF2-40B4-BE49-F238E27FC236}">
                  <a16:creationId xmlns:a16="http://schemas.microsoft.com/office/drawing/2014/main" id="{4B0CA109-E150-A2FE-FC95-CCC0C7FFA954}"/>
                </a:ext>
              </a:extLst>
            </p:cNvPr>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Sora" panose="020B0604020202020204" charset="0"/>
                  <a:ea typeface="Open Sans" panose="020B0606030504020204" pitchFamily="34" charset="0"/>
                  <a:cs typeface="Sora" panose="020B0604020202020204" charset="0"/>
                </a:rPr>
                <a:t>Google Speech To Text</a:t>
              </a:r>
              <a:endParaRPr b="1" dirty="0">
                <a:latin typeface="Sora" panose="020B0604020202020204" charset="0"/>
                <a:ea typeface="Open Sans" panose="020B0606030504020204" pitchFamily="34" charset="0"/>
                <a:cs typeface="Sora" panose="020B0604020202020204" charset="0"/>
              </a:endParaRPr>
            </a:p>
          </p:txBody>
        </p:sp>
        <p:sp>
          <p:nvSpPr>
            <p:cNvPr id="46" name="Google Shape;5789;p52">
              <a:extLst>
                <a:ext uri="{FF2B5EF4-FFF2-40B4-BE49-F238E27FC236}">
                  <a16:creationId xmlns:a16="http://schemas.microsoft.com/office/drawing/2014/main" id="{1B8F2BF5-09E0-B8A1-5A43-9867807F90CE}"/>
                </a:ext>
              </a:extLst>
            </p:cNvPr>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5790;p52">
              <a:extLst>
                <a:ext uri="{FF2B5EF4-FFF2-40B4-BE49-F238E27FC236}">
                  <a16:creationId xmlns:a16="http://schemas.microsoft.com/office/drawing/2014/main" id="{53057BF8-7CA6-51AA-6850-FA8F21F5120D}"/>
                </a:ext>
              </a:extLst>
            </p:cNvPr>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Google Shape;5791;p52">
              <a:extLst>
                <a:ext uri="{FF2B5EF4-FFF2-40B4-BE49-F238E27FC236}">
                  <a16:creationId xmlns:a16="http://schemas.microsoft.com/office/drawing/2014/main" id="{985DF402-C5AC-174E-D71C-3026C5D5C22B}"/>
                </a:ext>
              </a:extLst>
            </p:cNvPr>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5792;p52">
              <a:extLst>
                <a:ext uri="{FF2B5EF4-FFF2-40B4-BE49-F238E27FC236}">
                  <a16:creationId xmlns:a16="http://schemas.microsoft.com/office/drawing/2014/main" id="{0CC6DF1D-157A-63E9-4F46-2206F53F2870}"/>
                </a:ext>
              </a:extLst>
            </p:cNvPr>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5793;p52">
              <a:extLst>
                <a:ext uri="{FF2B5EF4-FFF2-40B4-BE49-F238E27FC236}">
                  <a16:creationId xmlns:a16="http://schemas.microsoft.com/office/drawing/2014/main" id="{B64F1B12-50E0-5D56-37D2-45F512030687}"/>
                </a:ext>
              </a:extLst>
            </p:cNvPr>
            <p:cNvSpPr/>
            <p:nvPr/>
          </p:nvSpPr>
          <p:spPr>
            <a:xfrm>
              <a:off x="2547860" y="3149397"/>
              <a:ext cx="341650"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Real-Time  Processing</a:t>
              </a:r>
            </a:p>
          </p:txBody>
        </p:sp>
        <p:sp>
          <p:nvSpPr>
            <p:cNvPr id="51" name="Google Shape;5794;p52">
              <a:extLst>
                <a:ext uri="{FF2B5EF4-FFF2-40B4-BE49-F238E27FC236}">
                  <a16:creationId xmlns:a16="http://schemas.microsoft.com/office/drawing/2014/main" id="{7F40645E-F2EE-63BB-D47B-AB51C4199772}"/>
                </a:ext>
              </a:extLst>
            </p:cNvPr>
            <p:cNvSpPr/>
            <p:nvPr/>
          </p:nvSpPr>
          <p:spPr>
            <a:xfrm>
              <a:off x="2918733" y="3149397"/>
              <a:ext cx="304713"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Open Sans" panose="020B0606030504020204" pitchFamily="34" charset="0"/>
                  <a:ea typeface="Open Sans" panose="020B0606030504020204" pitchFamily="34" charset="0"/>
                  <a:cs typeface="Open Sans" panose="020B0606030504020204" pitchFamily="34" charset="0"/>
                </a:rPr>
                <a:t>Noise Filter</a:t>
              </a:r>
              <a:endParaRPr sz="1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5795;p52">
              <a:extLst>
                <a:ext uri="{FF2B5EF4-FFF2-40B4-BE49-F238E27FC236}">
                  <a16:creationId xmlns:a16="http://schemas.microsoft.com/office/drawing/2014/main" id="{80A0F1BA-07B0-E45B-D20D-52FA01A6A5E2}"/>
                </a:ext>
              </a:extLst>
            </p:cNvPr>
            <p:cNvSpPr/>
            <p:nvPr/>
          </p:nvSpPr>
          <p:spPr>
            <a:xfrm>
              <a:off x="2242336" y="3151259"/>
              <a:ext cx="261795"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Cost Effective</a:t>
              </a:r>
            </a:p>
          </p:txBody>
        </p:sp>
        <p:sp>
          <p:nvSpPr>
            <p:cNvPr id="53" name="Google Shape;5796;p52">
              <a:extLst>
                <a:ext uri="{FF2B5EF4-FFF2-40B4-BE49-F238E27FC236}">
                  <a16:creationId xmlns:a16="http://schemas.microsoft.com/office/drawing/2014/main" id="{C0A2A143-7EEF-A60A-5A54-1B3C6FA41B35}"/>
                </a:ext>
              </a:extLst>
            </p:cNvPr>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Google Shape;5797;p52">
              <a:extLst>
                <a:ext uri="{FF2B5EF4-FFF2-40B4-BE49-F238E27FC236}">
                  <a16:creationId xmlns:a16="http://schemas.microsoft.com/office/drawing/2014/main" id="{F71DC85C-700D-D635-4482-F8A4393B32C2}"/>
                </a:ext>
              </a:extLst>
            </p:cNvPr>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5798;p52">
              <a:extLst>
                <a:ext uri="{FF2B5EF4-FFF2-40B4-BE49-F238E27FC236}">
                  <a16:creationId xmlns:a16="http://schemas.microsoft.com/office/drawing/2014/main" id="{ABAA1716-9C72-3A79-CCDF-9E37447E4C83}"/>
                </a:ext>
              </a:extLst>
            </p:cNvPr>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5799;p52">
              <a:extLst>
                <a:ext uri="{FF2B5EF4-FFF2-40B4-BE49-F238E27FC236}">
                  <a16:creationId xmlns:a16="http://schemas.microsoft.com/office/drawing/2014/main" id="{8A372C66-45E0-E48E-32E7-15998ECCC604}"/>
                </a:ext>
              </a:extLst>
            </p:cNvPr>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Google Shape;5800;p52">
              <a:extLst>
                <a:ext uri="{FF2B5EF4-FFF2-40B4-BE49-F238E27FC236}">
                  <a16:creationId xmlns:a16="http://schemas.microsoft.com/office/drawing/2014/main" id="{FD8EDB3E-2F6C-DBD6-3FA7-5D16E447C9C2}"/>
                </a:ext>
              </a:extLst>
            </p:cNvPr>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Google Shape;5801;p52">
              <a:extLst>
                <a:ext uri="{FF2B5EF4-FFF2-40B4-BE49-F238E27FC236}">
                  <a16:creationId xmlns:a16="http://schemas.microsoft.com/office/drawing/2014/main" id="{032A6107-C4F3-8C2C-61CB-16601301FC50}"/>
                </a:ext>
              </a:extLst>
            </p:cNvPr>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Google Shape;5802;p52">
              <a:extLst>
                <a:ext uri="{FF2B5EF4-FFF2-40B4-BE49-F238E27FC236}">
                  <a16:creationId xmlns:a16="http://schemas.microsoft.com/office/drawing/2014/main" id="{24FFBB44-6986-05B3-AA32-3E5CDF272164}"/>
                </a:ext>
              </a:extLst>
            </p:cNvPr>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Google Shape;5803;p52">
              <a:extLst>
                <a:ext uri="{FF2B5EF4-FFF2-40B4-BE49-F238E27FC236}">
                  <a16:creationId xmlns:a16="http://schemas.microsoft.com/office/drawing/2014/main" id="{3B9FFAEF-7A94-9A7A-6B16-D1CD6DD98B59}"/>
                </a:ext>
              </a:extLst>
            </p:cNvPr>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Google Shape;5804;p52">
              <a:extLst>
                <a:ext uri="{FF2B5EF4-FFF2-40B4-BE49-F238E27FC236}">
                  <a16:creationId xmlns:a16="http://schemas.microsoft.com/office/drawing/2014/main" id="{5B3E19BF-238D-5ECD-6CEE-EFDB1EDBCCBB}"/>
                </a:ext>
              </a:extLst>
            </p:cNvPr>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Google Shape;5805;p52">
              <a:extLst>
                <a:ext uri="{FF2B5EF4-FFF2-40B4-BE49-F238E27FC236}">
                  <a16:creationId xmlns:a16="http://schemas.microsoft.com/office/drawing/2014/main" id="{A4BAFFCF-DEC2-D252-4712-4C998A9BEBEA}"/>
                </a:ext>
              </a:extLst>
            </p:cNvPr>
            <p:cNvSpPr/>
            <p:nvPr/>
          </p:nvSpPr>
          <p:spPr>
            <a:xfrm>
              <a:off x="2571806" y="2428317"/>
              <a:ext cx="31426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Language Support</a:t>
              </a:r>
            </a:p>
          </p:txBody>
        </p:sp>
        <p:sp>
          <p:nvSpPr>
            <p:cNvPr id="63" name="Google Shape;5806;p52">
              <a:extLst>
                <a:ext uri="{FF2B5EF4-FFF2-40B4-BE49-F238E27FC236}">
                  <a16:creationId xmlns:a16="http://schemas.microsoft.com/office/drawing/2014/main" id="{1D99E23C-B857-89B1-7144-18A0E97A8E1B}"/>
                </a:ext>
              </a:extLst>
            </p:cNvPr>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Accuracy</a:t>
              </a:r>
            </a:p>
          </p:txBody>
        </p:sp>
        <p:sp>
          <p:nvSpPr>
            <p:cNvPr id="64" name="Google Shape;5807;p52">
              <a:extLst>
                <a:ext uri="{FF2B5EF4-FFF2-40B4-BE49-F238E27FC236}">
                  <a16:creationId xmlns:a16="http://schemas.microsoft.com/office/drawing/2014/main" id="{83791D64-621B-6FFC-C6BB-6C85CF84F221}"/>
                </a:ext>
              </a:extLst>
            </p:cNvPr>
            <p:cNvSpPr/>
            <p:nvPr/>
          </p:nvSpPr>
          <p:spPr>
            <a:xfrm>
              <a:off x="2253298" y="2428317"/>
              <a:ext cx="261795"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API Service</a:t>
              </a:r>
            </a:p>
          </p:txBody>
        </p:sp>
        <p:sp>
          <p:nvSpPr>
            <p:cNvPr id="65" name="Google Shape;5808;p52">
              <a:extLst>
                <a:ext uri="{FF2B5EF4-FFF2-40B4-BE49-F238E27FC236}">
                  <a16:creationId xmlns:a16="http://schemas.microsoft.com/office/drawing/2014/main" id="{DBAF31FF-88F6-A813-E37A-AAD649801A71}"/>
                </a:ext>
              </a:extLst>
            </p:cNvPr>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Google Shape;5809;p52">
              <a:extLst>
                <a:ext uri="{FF2B5EF4-FFF2-40B4-BE49-F238E27FC236}">
                  <a16:creationId xmlns:a16="http://schemas.microsoft.com/office/drawing/2014/main" id="{3868D712-4A40-6B68-337E-D5011491533B}"/>
                </a:ext>
              </a:extLst>
            </p:cNvPr>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7" name="Google Shape;5810;p52">
              <a:extLst>
                <a:ext uri="{FF2B5EF4-FFF2-40B4-BE49-F238E27FC236}">
                  <a16:creationId xmlns:a16="http://schemas.microsoft.com/office/drawing/2014/main" id="{F9475369-5E48-8CF7-F965-898788BB9536}"/>
                </a:ext>
              </a:extLst>
            </p:cNvPr>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8" name="Google Shape;5811;p52">
              <a:extLst>
                <a:ext uri="{FF2B5EF4-FFF2-40B4-BE49-F238E27FC236}">
                  <a16:creationId xmlns:a16="http://schemas.microsoft.com/office/drawing/2014/main" id="{A68BC0FE-A2AF-0F45-3D95-BECB972883A6}"/>
                </a:ext>
              </a:extLst>
            </p:cNvPr>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9" name="Google Shape;5812;p52">
              <a:extLst>
                <a:ext uri="{FF2B5EF4-FFF2-40B4-BE49-F238E27FC236}">
                  <a16:creationId xmlns:a16="http://schemas.microsoft.com/office/drawing/2014/main" id="{C451F7A3-4EAC-722A-DBB4-8E3A926FB886}"/>
                </a:ext>
              </a:extLst>
            </p:cNvPr>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0" name="Google Shape;5813;p52">
              <a:extLst>
                <a:ext uri="{FF2B5EF4-FFF2-40B4-BE49-F238E27FC236}">
                  <a16:creationId xmlns:a16="http://schemas.microsoft.com/office/drawing/2014/main" id="{6A3A9ADD-2028-0C86-6994-95401DA32F1D}"/>
                </a:ext>
              </a:extLst>
            </p:cNvPr>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 name="Google Shape;5820;p52">
              <a:extLst>
                <a:ext uri="{FF2B5EF4-FFF2-40B4-BE49-F238E27FC236}">
                  <a16:creationId xmlns:a16="http://schemas.microsoft.com/office/drawing/2014/main" id="{BE76E7C8-BEBD-71FF-94CC-7C40A8A85461}"/>
                </a:ext>
              </a:extLst>
            </p:cNvPr>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grpFill/>
            <a:ln w="19050">
              <a:solidFill>
                <a:schemeClr val="accent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Rounded Corners 1">
            <a:extLst>
              <a:ext uri="{FF2B5EF4-FFF2-40B4-BE49-F238E27FC236}">
                <a16:creationId xmlns:a16="http://schemas.microsoft.com/office/drawing/2014/main" id="{190CFC29-1410-C5A4-0480-819B9289AEB6}"/>
              </a:ext>
            </a:extLst>
          </p:cNvPr>
          <p:cNvSpPr/>
          <p:nvPr/>
        </p:nvSpPr>
        <p:spPr>
          <a:xfrm>
            <a:off x="2014877" y="3514622"/>
            <a:ext cx="1280140" cy="620132"/>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38" name="Rectangle: Rounded Corners 37">
            <a:extLst>
              <a:ext uri="{FF2B5EF4-FFF2-40B4-BE49-F238E27FC236}">
                <a16:creationId xmlns:a16="http://schemas.microsoft.com/office/drawing/2014/main" id="{3C8780D5-D8DB-79EC-AD66-335CEF4D8314}"/>
              </a:ext>
            </a:extLst>
          </p:cNvPr>
          <p:cNvSpPr/>
          <p:nvPr/>
        </p:nvSpPr>
        <p:spPr>
          <a:xfrm>
            <a:off x="3422997" y="3504096"/>
            <a:ext cx="1149003" cy="630658"/>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Tree>
    <p:extLst>
      <p:ext uri="{BB962C8B-B14F-4D97-AF65-F5344CB8AC3E}">
        <p14:creationId xmlns:p14="http://schemas.microsoft.com/office/powerpoint/2010/main" val="89046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grpSp>
        <p:nvGrpSpPr>
          <p:cNvPr id="1564" name="Google Shape;16280;p62">
            <a:extLst>
              <a:ext uri="{FF2B5EF4-FFF2-40B4-BE49-F238E27FC236}">
                <a16:creationId xmlns:a16="http://schemas.microsoft.com/office/drawing/2014/main" id="{B634ED54-052A-2756-6BB9-08C81803762A}"/>
              </a:ext>
            </a:extLst>
          </p:cNvPr>
          <p:cNvGrpSpPr/>
          <p:nvPr/>
        </p:nvGrpSpPr>
        <p:grpSpPr>
          <a:xfrm rot="20150188">
            <a:off x="1474570" y="1569628"/>
            <a:ext cx="656160" cy="452277"/>
            <a:chOff x="6988887" y="1538854"/>
            <a:chExt cx="499920" cy="300136"/>
          </a:xfrm>
        </p:grpSpPr>
        <p:sp>
          <p:nvSpPr>
            <p:cNvPr id="1565" name="Google Shape;16281;p62">
              <a:extLst>
                <a:ext uri="{FF2B5EF4-FFF2-40B4-BE49-F238E27FC236}">
                  <a16:creationId xmlns:a16="http://schemas.microsoft.com/office/drawing/2014/main" id="{360B4226-E49B-ADD5-3251-291B3B966517}"/>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6" name="Google Shape;16282;p62">
              <a:extLst>
                <a:ext uri="{FF2B5EF4-FFF2-40B4-BE49-F238E27FC236}">
                  <a16:creationId xmlns:a16="http://schemas.microsoft.com/office/drawing/2014/main" id="{7510802F-35CB-ADA5-0E1C-D7970AAC45DF}"/>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rgbClr val="CFD9E0"/>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7" name="Google Shape;16283;p62">
              <a:extLst>
                <a:ext uri="{FF2B5EF4-FFF2-40B4-BE49-F238E27FC236}">
                  <a16:creationId xmlns:a16="http://schemas.microsoft.com/office/drawing/2014/main" id="{1250694F-EB36-3437-5333-CD25A53AF653}"/>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8" name="Google Shape;16284;p62">
              <a:extLst>
                <a:ext uri="{FF2B5EF4-FFF2-40B4-BE49-F238E27FC236}">
                  <a16:creationId xmlns:a16="http://schemas.microsoft.com/office/drawing/2014/main" id="{270ACADE-B225-8921-2AC9-A8A80D4266D1}"/>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9" name="Google Shape;16285;p62">
              <a:extLst>
                <a:ext uri="{FF2B5EF4-FFF2-40B4-BE49-F238E27FC236}">
                  <a16:creationId xmlns:a16="http://schemas.microsoft.com/office/drawing/2014/main" id="{B1A7C3D7-00DB-21AD-7C74-BE31C2F3AA20}"/>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91A2B1"/>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0" name="Google Shape;16286;p62">
              <a:extLst>
                <a:ext uri="{FF2B5EF4-FFF2-40B4-BE49-F238E27FC236}">
                  <a16:creationId xmlns:a16="http://schemas.microsoft.com/office/drawing/2014/main" id="{358596DB-0389-3C4F-A9F9-4886DF863CCA}"/>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rgbClr val="CFD9E0"/>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1" name="Google Shape;16287;p62">
              <a:extLst>
                <a:ext uri="{FF2B5EF4-FFF2-40B4-BE49-F238E27FC236}">
                  <a16:creationId xmlns:a16="http://schemas.microsoft.com/office/drawing/2014/main" id="{87967B06-E756-661E-EC8F-41A7859CA8B7}"/>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2" name="Google Shape;16288;p62">
              <a:extLst>
                <a:ext uri="{FF2B5EF4-FFF2-40B4-BE49-F238E27FC236}">
                  <a16:creationId xmlns:a16="http://schemas.microsoft.com/office/drawing/2014/main" id="{874F8096-9588-DA79-6F85-39563C452098}"/>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3" name="Google Shape;16289;p62">
              <a:extLst>
                <a:ext uri="{FF2B5EF4-FFF2-40B4-BE49-F238E27FC236}">
                  <a16:creationId xmlns:a16="http://schemas.microsoft.com/office/drawing/2014/main" id="{4F746511-BEDC-77DB-ADA9-0871A72B811E}"/>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4" name="Google Shape;16290;p62">
              <a:extLst>
                <a:ext uri="{FF2B5EF4-FFF2-40B4-BE49-F238E27FC236}">
                  <a16:creationId xmlns:a16="http://schemas.microsoft.com/office/drawing/2014/main" id="{51C5C393-2249-FBA6-8432-4E60004999C0}"/>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5" name="Google Shape;16291;p62">
              <a:extLst>
                <a:ext uri="{FF2B5EF4-FFF2-40B4-BE49-F238E27FC236}">
                  <a16:creationId xmlns:a16="http://schemas.microsoft.com/office/drawing/2014/main" id="{56339796-4EAC-7339-6EC2-74EB152B5BAC}"/>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6" name="Google Shape;16292;p62">
              <a:extLst>
                <a:ext uri="{FF2B5EF4-FFF2-40B4-BE49-F238E27FC236}">
                  <a16:creationId xmlns:a16="http://schemas.microsoft.com/office/drawing/2014/main" id="{67199944-6E7A-7CE4-C927-BA774361BF35}"/>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7" name="Google Shape;16293;p62">
              <a:extLst>
                <a:ext uri="{FF2B5EF4-FFF2-40B4-BE49-F238E27FC236}">
                  <a16:creationId xmlns:a16="http://schemas.microsoft.com/office/drawing/2014/main" id="{892428D3-AFFF-81E9-21EA-9BA9B2E4C544}"/>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w="952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Dataset </a:t>
            </a:r>
            <a:br>
              <a:rPr lang="en-US" sz="2800" dirty="0"/>
            </a:br>
            <a:r>
              <a:rPr lang="en-US" sz="2800" dirty="0"/>
              <a:t>Manufacturing</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 name="Google Shape;1711;p33">
            <a:extLst>
              <a:ext uri="{FF2B5EF4-FFF2-40B4-BE49-F238E27FC236}">
                <a16:creationId xmlns:a16="http://schemas.microsoft.com/office/drawing/2014/main" id="{533117A7-1560-A2C1-36BF-68910B9417F7}"/>
              </a:ext>
            </a:extLst>
          </p:cNvPr>
          <p:cNvGrpSpPr/>
          <p:nvPr/>
        </p:nvGrpSpPr>
        <p:grpSpPr>
          <a:xfrm>
            <a:off x="1253543" y="1175604"/>
            <a:ext cx="2305770" cy="2895692"/>
            <a:chOff x="1539175" y="2330700"/>
            <a:chExt cx="810350" cy="1017675"/>
          </a:xfrm>
        </p:grpSpPr>
        <p:sp>
          <p:nvSpPr>
            <p:cNvPr id="3" name="Google Shape;1712;p33">
              <a:extLst>
                <a:ext uri="{FF2B5EF4-FFF2-40B4-BE49-F238E27FC236}">
                  <a16:creationId xmlns:a16="http://schemas.microsoft.com/office/drawing/2014/main" id="{2C99EACF-BC0D-63AA-F93D-527DE80AE86E}"/>
                </a:ext>
              </a:extLst>
            </p:cNvPr>
            <p:cNvSpPr/>
            <p:nvPr/>
          </p:nvSpPr>
          <p:spPr>
            <a:xfrm>
              <a:off x="1898400" y="2363625"/>
              <a:ext cx="2825" cy="37825"/>
            </a:xfrm>
            <a:custGeom>
              <a:avLst/>
              <a:gdLst/>
              <a:ahLst/>
              <a:cxnLst/>
              <a:rect l="l" t="t" r="r" b="b"/>
              <a:pathLst>
                <a:path w="113" h="1513" extrusionOk="0">
                  <a:moveTo>
                    <a:pt x="57" y="0"/>
                  </a:moveTo>
                  <a:cubicBezTo>
                    <a:pt x="29" y="0"/>
                    <a:pt x="1" y="28"/>
                    <a:pt x="1" y="65"/>
                  </a:cubicBezTo>
                  <a:lnTo>
                    <a:pt x="1" y="529"/>
                  </a:lnTo>
                  <a:cubicBezTo>
                    <a:pt x="1" y="557"/>
                    <a:pt x="29" y="585"/>
                    <a:pt x="57" y="585"/>
                  </a:cubicBezTo>
                  <a:cubicBezTo>
                    <a:pt x="94" y="585"/>
                    <a:pt x="112" y="557"/>
                    <a:pt x="112" y="529"/>
                  </a:cubicBezTo>
                  <a:lnTo>
                    <a:pt x="112" y="65"/>
                  </a:lnTo>
                  <a:cubicBezTo>
                    <a:pt x="112" y="28"/>
                    <a:pt x="94" y="0"/>
                    <a:pt x="57" y="0"/>
                  </a:cubicBezTo>
                  <a:close/>
                  <a:moveTo>
                    <a:pt x="57" y="928"/>
                  </a:moveTo>
                  <a:cubicBezTo>
                    <a:pt x="29" y="928"/>
                    <a:pt x="1" y="956"/>
                    <a:pt x="1" y="993"/>
                  </a:cubicBezTo>
                  <a:lnTo>
                    <a:pt x="1" y="1457"/>
                  </a:lnTo>
                  <a:cubicBezTo>
                    <a:pt x="1" y="1485"/>
                    <a:pt x="29" y="1512"/>
                    <a:pt x="57" y="1512"/>
                  </a:cubicBezTo>
                  <a:cubicBezTo>
                    <a:pt x="94" y="1512"/>
                    <a:pt x="112" y="1485"/>
                    <a:pt x="112" y="1457"/>
                  </a:cubicBezTo>
                  <a:lnTo>
                    <a:pt x="112" y="993"/>
                  </a:lnTo>
                  <a:cubicBezTo>
                    <a:pt x="112" y="956"/>
                    <a:pt x="94" y="928"/>
                    <a:pt x="57" y="9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Google Shape;1713;p33">
              <a:extLst>
                <a:ext uri="{FF2B5EF4-FFF2-40B4-BE49-F238E27FC236}">
                  <a16:creationId xmlns:a16="http://schemas.microsoft.com/office/drawing/2014/main" id="{38F8B884-42F6-E901-B9C8-DCD254AA33B7}"/>
                </a:ext>
              </a:extLst>
            </p:cNvPr>
            <p:cNvSpPr/>
            <p:nvPr/>
          </p:nvSpPr>
          <p:spPr>
            <a:xfrm>
              <a:off x="2199675" y="2704075"/>
              <a:ext cx="82350" cy="174425"/>
            </a:xfrm>
            <a:custGeom>
              <a:avLst/>
              <a:gdLst/>
              <a:ahLst/>
              <a:cxnLst/>
              <a:rect l="l" t="t" r="r" b="b"/>
              <a:pathLst>
                <a:path w="3294" h="6977" extrusionOk="0">
                  <a:moveTo>
                    <a:pt x="1670" y="1"/>
                  </a:moveTo>
                  <a:cubicBezTo>
                    <a:pt x="1642" y="1"/>
                    <a:pt x="1614" y="19"/>
                    <a:pt x="1614" y="56"/>
                  </a:cubicBezTo>
                  <a:cubicBezTo>
                    <a:pt x="1614" y="84"/>
                    <a:pt x="1642" y="112"/>
                    <a:pt x="1670" y="112"/>
                  </a:cubicBezTo>
                  <a:lnTo>
                    <a:pt x="2134" y="112"/>
                  </a:lnTo>
                  <a:cubicBezTo>
                    <a:pt x="2171" y="112"/>
                    <a:pt x="2190" y="84"/>
                    <a:pt x="2190" y="56"/>
                  </a:cubicBezTo>
                  <a:cubicBezTo>
                    <a:pt x="2190" y="19"/>
                    <a:pt x="2171" y="1"/>
                    <a:pt x="2134" y="1"/>
                  </a:cubicBezTo>
                  <a:close/>
                  <a:moveTo>
                    <a:pt x="2598" y="1"/>
                  </a:moveTo>
                  <a:cubicBezTo>
                    <a:pt x="2570" y="1"/>
                    <a:pt x="2542" y="19"/>
                    <a:pt x="2542" y="56"/>
                  </a:cubicBezTo>
                  <a:cubicBezTo>
                    <a:pt x="2542" y="84"/>
                    <a:pt x="2570" y="112"/>
                    <a:pt x="2598" y="112"/>
                  </a:cubicBezTo>
                  <a:lnTo>
                    <a:pt x="3062" y="112"/>
                  </a:lnTo>
                  <a:cubicBezTo>
                    <a:pt x="3099" y="112"/>
                    <a:pt x="3117" y="84"/>
                    <a:pt x="3117" y="56"/>
                  </a:cubicBezTo>
                  <a:cubicBezTo>
                    <a:pt x="3117" y="19"/>
                    <a:pt x="3099" y="1"/>
                    <a:pt x="3062" y="1"/>
                  </a:cubicBezTo>
                  <a:close/>
                  <a:moveTo>
                    <a:pt x="3229" y="288"/>
                  </a:moveTo>
                  <a:cubicBezTo>
                    <a:pt x="3201" y="288"/>
                    <a:pt x="3173" y="316"/>
                    <a:pt x="3173" y="353"/>
                  </a:cubicBezTo>
                  <a:lnTo>
                    <a:pt x="3173" y="817"/>
                  </a:lnTo>
                  <a:cubicBezTo>
                    <a:pt x="3173" y="845"/>
                    <a:pt x="3201" y="873"/>
                    <a:pt x="3229" y="873"/>
                  </a:cubicBezTo>
                  <a:cubicBezTo>
                    <a:pt x="3266" y="873"/>
                    <a:pt x="3294" y="845"/>
                    <a:pt x="3294" y="817"/>
                  </a:cubicBezTo>
                  <a:lnTo>
                    <a:pt x="3294" y="353"/>
                  </a:lnTo>
                  <a:cubicBezTo>
                    <a:pt x="3294" y="316"/>
                    <a:pt x="3266" y="288"/>
                    <a:pt x="3229" y="288"/>
                  </a:cubicBezTo>
                  <a:close/>
                  <a:moveTo>
                    <a:pt x="3229" y="1216"/>
                  </a:moveTo>
                  <a:cubicBezTo>
                    <a:pt x="3201" y="1216"/>
                    <a:pt x="3173" y="1244"/>
                    <a:pt x="3173" y="1281"/>
                  </a:cubicBezTo>
                  <a:lnTo>
                    <a:pt x="3173" y="1745"/>
                  </a:lnTo>
                  <a:cubicBezTo>
                    <a:pt x="3173" y="1772"/>
                    <a:pt x="3201" y="1800"/>
                    <a:pt x="3229" y="1800"/>
                  </a:cubicBezTo>
                  <a:cubicBezTo>
                    <a:pt x="3266" y="1800"/>
                    <a:pt x="3294" y="1772"/>
                    <a:pt x="3294" y="1745"/>
                  </a:cubicBezTo>
                  <a:lnTo>
                    <a:pt x="3294" y="1281"/>
                  </a:lnTo>
                  <a:cubicBezTo>
                    <a:pt x="3294" y="1244"/>
                    <a:pt x="3266" y="1216"/>
                    <a:pt x="3229" y="1216"/>
                  </a:cubicBezTo>
                  <a:close/>
                  <a:moveTo>
                    <a:pt x="3229" y="2143"/>
                  </a:moveTo>
                  <a:cubicBezTo>
                    <a:pt x="3201" y="2143"/>
                    <a:pt x="3173" y="2171"/>
                    <a:pt x="3173" y="2208"/>
                  </a:cubicBezTo>
                  <a:lnTo>
                    <a:pt x="3173" y="2672"/>
                  </a:lnTo>
                  <a:cubicBezTo>
                    <a:pt x="3173" y="2700"/>
                    <a:pt x="3201" y="2728"/>
                    <a:pt x="3229" y="2728"/>
                  </a:cubicBezTo>
                  <a:cubicBezTo>
                    <a:pt x="3266" y="2728"/>
                    <a:pt x="3294" y="2700"/>
                    <a:pt x="3294" y="2672"/>
                  </a:cubicBezTo>
                  <a:lnTo>
                    <a:pt x="3294" y="2208"/>
                  </a:lnTo>
                  <a:cubicBezTo>
                    <a:pt x="3294" y="2171"/>
                    <a:pt x="3266" y="2143"/>
                    <a:pt x="3229" y="2143"/>
                  </a:cubicBezTo>
                  <a:close/>
                  <a:moveTo>
                    <a:pt x="3229" y="3071"/>
                  </a:moveTo>
                  <a:cubicBezTo>
                    <a:pt x="3201" y="3071"/>
                    <a:pt x="3173" y="3099"/>
                    <a:pt x="3173" y="3136"/>
                  </a:cubicBezTo>
                  <a:lnTo>
                    <a:pt x="3173" y="3600"/>
                  </a:lnTo>
                  <a:cubicBezTo>
                    <a:pt x="3173" y="3628"/>
                    <a:pt x="3201" y="3656"/>
                    <a:pt x="3229" y="3656"/>
                  </a:cubicBezTo>
                  <a:cubicBezTo>
                    <a:pt x="3266" y="3656"/>
                    <a:pt x="3294" y="3628"/>
                    <a:pt x="3294" y="3600"/>
                  </a:cubicBezTo>
                  <a:lnTo>
                    <a:pt x="3294" y="3136"/>
                  </a:lnTo>
                  <a:cubicBezTo>
                    <a:pt x="3294" y="3099"/>
                    <a:pt x="3266" y="3071"/>
                    <a:pt x="3229" y="3071"/>
                  </a:cubicBezTo>
                  <a:close/>
                  <a:moveTo>
                    <a:pt x="3229" y="3999"/>
                  </a:moveTo>
                  <a:cubicBezTo>
                    <a:pt x="3201" y="3999"/>
                    <a:pt x="3173" y="4027"/>
                    <a:pt x="3173" y="4064"/>
                  </a:cubicBezTo>
                  <a:lnTo>
                    <a:pt x="3173" y="4528"/>
                  </a:lnTo>
                  <a:cubicBezTo>
                    <a:pt x="3173" y="4555"/>
                    <a:pt x="3201" y="4583"/>
                    <a:pt x="3229" y="4583"/>
                  </a:cubicBezTo>
                  <a:cubicBezTo>
                    <a:pt x="3266" y="4583"/>
                    <a:pt x="3294" y="4555"/>
                    <a:pt x="3294" y="4528"/>
                  </a:cubicBezTo>
                  <a:lnTo>
                    <a:pt x="3294" y="4064"/>
                  </a:lnTo>
                  <a:cubicBezTo>
                    <a:pt x="3294" y="4027"/>
                    <a:pt x="3266" y="3999"/>
                    <a:pt x="3229" y="3999"/>
                  </a:cubicBezTo>
                  <a:close/>
                  <a:moveTo>
                    <a:pt x="269" y="5214"/>
                  </a:moveTo>
                  <a:cubicBezTo>
                    <a:pt x="241" y="5214"/>
                    <a:pt x="214" y="5242"/>
                    <a:pt x="214" y="5279"/>
                  </a:cubicBezTo>
                  <a:cubicBezTo>
                    <a:pt x="214" y="5307"/>
                    <a:pt x="241" y="5335"/>
                    <a:pt x="269" y="5335"/>
                  </a:cubicBezTo>
                  <a:lnTo>
                    <a:pt x="733" y="5335"/>
                  </a:lnTo>
                  <a:cubicBezTo>
                    <a:pt x="770" y="5335"/>
                    <a:pt x="789" y="5307"/>
                    <a:pt x="789" y="5279"/>
                  </a:cubicBezTo>
                  <a:cubicBezTo>
                    <a:pt x="789" y="5242"/>
                    <a:pt x="770" y="5214"/>
                    <a:pt x="733" y="5214"/>
                  </a:cubicBezTo>
                  <a:close/>
                  <a:moveTo>
                    <a:pt x="1197" y="5214"/>
                  </a:moveTo>
                  <a:cubicBezTo>
                    <a:pt x="1169" y="5214"/>
                    <a:pt x="1141" y="5242"/>
                    <a:pt x="1141" y="5279"/>
                  </a:cubicBezTo>
                  <a:cubicBezTo>
                    <a:pt x="1141" y="5307"/>
                    <a:pt x="1169" y="5335"/>
                    <a:pt x="1197" y="5335"/>
                  </a:cubicBezTo>
                  <a:lnTo>
                    <a:pt x="1661" y="5335"/>
                  </a:lnTo>
                  <a:cubicBezTo>
                    <a:pt x="1698" y="5335"/>
                    <a:pt x="1716" y="5307"/>
                    <a:pt x="1716" y="5279"/>
                  </a:cubicBezTo>
                  <a:cubicBezTo>
                    <a:pt x="1716" y="5242"/>
                    <a:pt x="1698" y="5214"/>
                    <a:pt x="1661" y="5214"/>
                  </a:cubicBezTo>
                  <a:close/>
                  <a:moveTo>
                    <a:pt x="2125" y="5214"/>
                  </a:moveTo>
                  <a:cubicBezTo>
                    <a:pt x="2097" y="5214"/>
                    <a:pt x="2069" y="5242"/>
                    <a:pt x="2069" y="5279"/>
                  </a:cubicBezTo>
                  <a:cubicBezTo>
                    <a:pt x="2069" y="5307"/>
                    <a:pt x="2097" y="5335"/>
                    <a:pt x="2125" y="5335"/>
                  </a:cubicBezTo>
                  <a:lnTo>
                    <a:pt x="2588" y="5335"/>
                  </a:lnTo>
                  <a:cubicBezTo>
                    <a:pt x="2626" y="5335"/>
                    <a:pt x="2644" y="5307"/>
                    <a:pt x="2644" y="5279"/>
                  </a:cubicBezTo>
                  <a:cubicBezTo>
                    <a:pt x="2644" y="5242"/>
                    <a:pt x="2626" y="5214"/>
                    <a:pt x="2588" y="5214"/>
                  </a:cubicBezTo>
                  <a:close/>
                  <a:moveTo>
                    <a:pt x="3229" y="4936"/>
                  </a:moveTo>
                  <a:cubicBezTo>
                    <a:pt x="3201" y="4936"/>
                    <a:pt x="3173" y="4954"/>
                    <a:pt x="3173" y="4991"/>
                  </a:cubicBezTo>
                  <a:lnTo>
                    <a:pt x="3173" y="5214"/>
                  </a:lnTo>
                  <a:lnTo>
                    <a:pt x="3052" y="5214"/>
                  </a:lnTo>
                  <a:cubicBezTo>
                    <a:pt x="3024" y="5214"/>
                    <a:pt x="2997" y="5242"/>
                    <a:pt x="2997" y="5279"/>
                  </a:cubicBezTo>
                  <a:cubicBezTo>
                    <a:pt x="2997" y="5307"/>
                    <a:pt x="3024" y="5335"/>
                    <a:pt x="3052" y="5335"/>
                  </a:cubicBezTo>
                  <a:lnTo>
                    <a:pt x="3229" y="5335"/>
                  </a:lnTo>
                  <a:cubicBezTo>
                    <a:pt x="3266" y="5335"/>
                    <a:pt x="3294" y="5307"/>
                    <a:pt x="3294" y="5279"/>
                  </a:cubicBezTo>
                  <a:lnTo>
                    <a:pt x="3294" y="4991"/>
                  </a:lnTo>
                  <a:cubicBezTo>
                    <a:pt x="3294" y="4954"/>
                    <a:pt x="3266" y="4936"/>
                    <a:pt x="3229" y="4936"/>
                  </a:cubicBezTo>
                  <a:close/>
                  <a:moveTo>
                    <a:pt x="56" y="5464"/>
                  </a:moveTo>
                  <a:cubicBezTo>
                    <a:pt x="28" y="5464"/>
                    <a:pt x="0" y="5492"/>
                    <a:pt x="0" y="5520"/>
                  </a:cubicBezTo>
                  <a:lnTo>
                    <a:pt x="0" y="5993"/>
                  </a:lnTo>
                  <a:cubicBezTo>
                    <a:pt x="0" y="6021"/>
                    <a:pt x="28" y="6049"/>
                    <a:pt x="56" y="6049"/>
                  </a:cubicBezTo>
                  <a:cubicBezTo>
                    <a:pt x="93" y="6049"/>
                    <a:pt x="112" y="6021"/>
                    <a:pt x="112" y="5993"/>
                  </a:cubicBezTo>
                  <a:lnTo>
                    <a:pt x="112" y="5520"/>
                  </a:lnTo>
                  <a:cubicBezTo>
                    <a:pt x="112" y="5492"/>
                    <a:pt x="93" y="5464"/>
                    <a:pt x="56" y="5464"/>
                  </a:cubicBezTo>
                  <a:close/>
                  <a:moveTo>
                    <a:pt x="56" y="6392"/>
                  </a:moveTo>
                  <a:cubicBezTo>
                    <a:pt x="28" y="6392"/>
                    <a:pt x="0" y="6420"/>
                    <a:pt x="0" y="6457"/>
                  </a:cubicBezTo>
                  <a:lnTo>
                    <a:pt x="0" y="6921"/>
                  </a:lnTo>
                  <a:cubicBezTo>
                    <a:pt x="0" y="6949"/>
                    <a:pt x="28" y="6977"/>
                    <a:pt x="56" y="6977"/>
                  </a:cubicBezTo>
                  <a:cubicBezTo>
                    <a:pt x="93" y="6977"/>
                    <a:pt x="112" y="6949"/>
                    <a:pt x="112" y="6921"/>
                  </a:cubicBezTo>
                  <a:lnTo>
                    <a:pt x="112" y="6457"/>
                  </a:lnTo>
                  <a:cubicBezTo>
                    <a:pt x="112" y="6420"/>
                    <a:pt x="93" y="6392"/>
                    <a:pt x="56" y="63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714;p33">
              <a:extLst>
                <a:ext uri="{FF2B5EF4-FFF2-40B4-BE49-F238E27FC236}">
                  <a16:creationId xmlns:a16="http://schemas.microsoft.com/office/drawing/2014/main" id="{2B7C03B7-A375-23DC-450F-9E1CD74121E0}"/>
                </a:ext>
              </a:extLst>
            </p:cNvPr>
            <p:cNvSpPr/>
            <p:nvPr/>
          </p:nvSpPr>
          <p:spPr>
            <a:xfrm>
              <a:off x="2221250" y="2699900"/>
              <a:ext cx="76775" cy="195775"/>
            </a:xfrm>
            <a:custGeom>
              <a:avLst/>
              <a:gdLst/>
              <a:ahLst/>
              <a:cxnLst/>
              <a:rect l="l" t="t" r="r" b="b"/>
              <a:pathLst>
                <a:path w="3071" h="7831" extrusionOk="0">
                  <a:moveTo>
                    <a:pt x="3015" y="1"/>
                  </a:moveTo>
                  <a:cubicBezTo>
                    <a:pt x="2987" y="1"/>
                    <a:pt x="2959" y="28"/>
                    <a:pt x="2959" y="56"/>
                  </a:cubicBezTo>
                  <a:lnTo>
                    <a:pt x="2959" y="520"/>
                  </a:lnTo>
                  <a:cubicBezTo>
                    <a:pt x="2959" y="557"/>
                    <a:pt x="2987" y="585"/>
                    <a:pt x="3015" y="585"/>
                  </a:cubicBezTo>
                  <a:cubicBezTo>
                    <a:pt x="3043" y="585"/>
                    <a:pt x="3071" y="557"/>
                    <a:pt x="3071" y="520"/>
                  </a:cubicBezTo>
                  <a:lnTo>
                    <a:pt x="3071" y="56"/>
                  </a:lnTo>
                  <a:cubicBezTo>
                    <a:pt x="3071" y="28"/>
                    <a:pt x="3052" y="1"/>
                    <a:pt x="3015" y="1"/>
                  </a:cubicBezTo>
                  <a:close/>
                  <a:moveTo>
                    <a:pt x="3015" y="928"/>
                  </a:moveTo>
                  <a:cubicBezTo>
                    <a:pt x="2987" y="928"/>
                    <a:pt x="2959" y="956"/>
                    <a:pt x="2959" y="984"/>
                  </a:cubicBezTo>
                  <a:lnTo>
                    <a:pt x="2959" y="1448"/>
                  </a:lnTo>
                  <a:cubicBezTo>
                    <a:pt x="2959" y="1485"/>
                    <a:pt x="2987" y="1513"/>
                    <a:pt x="3015" y="1513"/>
                  </a:cubicBezTo>
                  <a:cubicBezTo>
                    <a:pt x="3043" y="1513"/>
                    <a:pt x="3071" y="1485"/>
                    <a:pt x="3071" y="1448"/>
                  </a:cubicBezTo>
                  <a:lnTo>
                    <a:pt x="3071" y="984"/>
                  </a:lnTo>
                  <a:cubicBezTo>
                    <a:pt x="3071" y="956"/>
                    <a:pt x="3052" y="928"/>
                    <a:pt x="3015" y="928"/>
                  </a:cubicBezTo>
                  <a:close/>
                  <a:moveTo>
                    <a:pt x="3015" y="1856"/>
                  </a:moveTo>
                  <a:cubicBezTo>
                    <a:pt x="2987" y="1856"/>
                    <a:pt x="2959" y="1884"/>
                    <a:pt x="2959" y="1912"/>
                  </a:cubicBezTo>
                  <a:lnTo>
                    <a:pt x="2959" y="2375"/>
                  </a:lnTo>
                  <a:cubicBezTo>
                    <a:pt x="2959" y="2412"/>
                    <a:pt x="2987" y="2440"/>
                    <a:pt x="3015" y="2440"/>
                  </a:cubicBezTo>
                  <a:cubicBezTo>
                    <a:pt x="3043" y="2440"/>
                    <a:pt x="3071" y="2412"/>
                    <a:pt x="3071" y="2375"/>
                  </a:cubicBezTo>
                  <a:lnTo>
                    <a:pt x="3071" y="1912"/>
                  </a:lnTo>
                  <a:cubicBezTo>
                    <a:pt x="3071" y="1884"/>
                    <a:pt x="3052" y="1856"/>
                    <a:pt x="3015" y="1856"/>
                  </a:cubicBezTo>
                  <a:close/>
                  <a:moveTo>
                    <a:pt x="3015" y="2784"/>
                  </a:moveTo>
                  <a:cubicBezTo>
                    <a:pt x="2987" y="2784"/>
                    <a:pt x="2959" y="2811"/>
                    <a:pt x="2959" y="2839"/>
                  </a:cubicBezTo>
                  <a:lnTo>
                    <a:pt x="2959" y="3303"/>
                  </a:lnTo>
                  <a:cubicBezTo>
                    <a:pt x="2959" y="3340"/>
                    <a:pt x="2987" y="3368"/>
                    <a:pt x="3015" y="3368"/>
                  </a:cubicBezTo>
                  <a:cubicBezTo>
                    <a:pt x="3043" y="3368"/>
                    <a:pt x="3071" y="3340"/>
                    <a:pt x="3071" y="3303"/>
                  </a:cubicBezTo>
                  <a:lnTo>
                    <a:pt x="3071" y="2839"/>
                  </a:lnTo>
                  <a:cubicBezTo>
                    <a:pt x="3071" y="2811"/>
                    <a:pt x="3052" y="2784"/>
                    <a:pt x="3015" y="2784"/>
                  </a:cubicBezTo>
                  <a:close/>
                  <a:moveTo>
                    <a:pt x="3015" y="3711"/>
                  </a:moveTo>
                  <a:cubicBezTo>
                    <a:pt x="2987" y="3711"/>
                    <a:pt x="2959" y="3739"/>
                    <a:pt x="2959" y="3767"/>
                  </a:cubicBezTo>
                  <a:lnTo>
                    <a:pt x="2959" y="4231"/>
                  </a:lnTo>
                  <a:cubicBezTo>
                    <a:pt x="2959" y="4268"/>
                    <a:pt x="2987" y="4296"/>
                    <a:pt x="3015" y="4296"/>
                  </a:cubicBezTo>
                  <a:cubicBezTo>
                    <a:pt x="3043" y="4296"/>
                    <a:pt x="3071" y="4268"/>
                    <a:pt x="3071" y="4231"/>
                  </a:cubicBezTo>
                  <a:lnTo>
                    <a:pt x="3071" y="3767"/>
                  </a:lnTo>
                  <a:cubicBezTo>
                    <a:pt x="3071" y="3739"/>
                    <a:pt x="3052" y="3711"/>
                    <a:pt x="3015" y="3711"/>
                  </a:cubicBezTo>
                  <a:close/>
                  <a:moveTo>
                    <a:pt x="3015" y="4639"/>
                  </a:moveTo>
                  <a:cubicBezTo>
                    <a:pt x="2987" y="4639"/>
                    <a:pt x="2959" y="4667"/>
                    <a:pt x="2959" y="4695"/>
                  </a:cubicBezTo>
                  <a:lnTo>
                    <a:pt x="2959" y="5158"/>
                  </a:lnTo>
                  <a:cubicBezTo>
                    <a:pt x="2959" y="5195"/>
                    <a:pt x="2987" y="5223"/>
                    <a:pt x="3015" y="5223"/>
                  </a:cubicBezTo>
                  <a:cubicBezTo>
                    <a:pt x="3043" y="5223"/>
                    <a:pt x="3071" y="5195"/>
                    <a:pt x="3071" y="5158"/>
                  </a:cubicBezTo>
                  <a:lnTo>
                    <a:pt x="3071" y="4695"/>
                  </a:lnTo>
                  <a:cubicBezTo>
                    <a:pt x="3071" y="4667"/>
                    <a:pt x="3052" y="4639"/>
                    <a:pt x="3015" y="4639"/>
                  </a:cubicBezTo>
                  <a:close/>
                  <a:moveTo>
                    <a:pt x="3015" y="5567"/>
                  </a:moveTo>
                  <a:cubicBezTo>
                    <a:pt x="2987" y="5567"/>
                    <a:pt x="2959" y="5594"/>
                    <a:pt x="2959" y="5622"/>
                  </a:cubicBezTo>
                  <a:lnTo>
                    <a:pt x="2959" y="6095"/>
                  </a:lnTo>
                  <a:cubicBezTo>
                    <a:pt x="2959" y="6123"/>
                    <a:pt x="2987" y="6151"/>
                    <a:pt x="3015" y="6151"/>
                  </a:cubicBezTo>
                  <a:cubicBezTo>
                    <a:pt x="3043" y="6151"/>
                    <a:pt x="3071" y="6123"/>
                    <a:pt x="3071" y="6095"/>
                  </a:cubicBezTo>
                  <a:lnTo>
                    <a:pt x="3071" y="5622"/>
                  </a:lnTo>
                  <a:cubicBezTo>
                    <a:pt x="3071" y="5594"/>
                    <a:pt x="3052" y="5567"/>
                    <a:pt x="3015" y="5567"/>
                  </a:cubicBezTo>
                  <a:close/>
                  <a:moveTo>
                    <a:pt x="390" y="6188"/>
                  </a:moveTo>
                  <a:cubicBezTo>
                    <a:pt x="353" y="6188"/>
                    <a:pt x="334" y="6216"/>
                    <a:pt x="334" y="6253"/>
                  </a:cubicBezTo>
                  <a:cubicBezTo>
                    <a:pt x="334" y="6281"/>
                    <a:pt x="353" y="6309"/>
                    <a:pt x="390" y="6309"/>
                  </a:cubicBezTo>
                  <a:lnTo>
                    <a:pt x="853" y="6309"/>
                  </a:lnTo>
                  <a:cubicBezTo>
                    <a:pt x="881" y="6309"/>
                    <a:pt x="909" y="6281"/>
                    <a:pt x="909" y="6253"/>
                  </a:cubicBezTo>
                  <a:cubicBezTo>
                    <a:pt x="909" y="6216"/>
                    <a:pt x="881" y="6188"/>
                    <a:pt x="853" y="6188"/>
                  </a:cubicBezTo>
                  <a:close/>
                  <a:moveTo>
                    <a:pt x="1317" y="6188"/>
                  </a:moveTo>
                  <a:cubicBezTo>
                    <a:pt x="1280" y="6188"/>
                    <a:pt x="1262" y="6216"/>
                    <a:pt x="1262" y="6253"/>
                  </a:cubicBezTo>
                  <a:cubicBezTo>
                    <a:pt x="1262" y="6281"/>
                    <a:pt x="1280" y="6309"/>
                    <a:pt x="1317" y="6309"/>
                  </a:cubicBezTo>
                  <a:lnTo>
                    <a:pt x="1781" y="6309"/>
                  </a:lnTo>
                  <a:cubicBezTo>
                    <a:pt x="1809" y="6309"/>
                    <a:pt x="1837" y="6281"/>
                    <a:pt x="1837" y="6253"/>
                  </a:cubicBezTo>
                  <a:cubicBezTo>
                    <a:pt x="1837" y="6216"/>
                    <a:pt x="1809" y="6188"/>
                    <a:pt x="1781" y="6188"/>
                  </a:cubicBezTo>
                  <a:close/>
                  <a:moveTo>
                    <a:pt x="2245" y="6188"/>
                  </a:moveTo>
                  <a:cubicBezTo>
                    <a:pt x="2208" y="6188"/>
                    <a:pt x="2189" y="6216"/>
                    <a:pt x="2189" y="6253"/>
                  </a:cubicBezTo>
                  <a:cubicBezTo>
                    <a:pt x="2189" y="6281"/>
                    <a:pt x="2208" y="6309"/>
                    <a:pt x="2245" y="6309"/>
                  </a:cubicBezTo>
                  <a:lnTo>
                    <a:pt x="2709" y="6309"/>
                  </a:lnTo>
                  <a:cubicBezTo>
                    <a:pt x="2737" y="6309"/>
                    <a:pt x="2764" y="6281"/>
                    <a:pt x="2764" y="6253"/>
                  </a:cubicBezTo>
                  <a:cubicBezTo>
                    <a:pt x="2764" y="6216"/>
                    <a:pt x="2737" y="6188"/>
                    <a:pt x="2709" y="6188"/>
                  </a:cubicBezTo>
                  <a:close/>
                  <a:moveTo>
                    <a:pt x="56" y="6318"/>
                  </a:moveTo>
                  <a:cubicBezTo>
                    <a:pt x="28" y="6318"/>
                    <a:pt x="0" y="6346"/>
                    <a:pt x="0" y="6383"/>
                  </a:cubicBezTo>
                  <a:lnTo>
                    <a:pt x="0" y="6847"/>
                  </a:lnTo>
                  <a:cubicBezTo>
                    <a:pt x="0" y="6875"/>
                    <a:pt x="28" y="6902"/>
                    <a:pt x="56" y="6902"/>
                  </a:cubicBezTo>
                  <a:cubicBezTo>
                    <a:pt x="84" y="6902"/>
                    <a:pt x="111" y="6875"/>
                    <a:pt x="111" y="6847"/>
                  </a:cubicBezTo>
                  <a:lnTo>
                    <a:pt x="111" y="6383"/>
                  </a:lnTo>
                  <a:cubicBezTo>
                    <a:pt x="111" y="6346"/>
                    <a:pt x="84" y="6318"/>
                    <a:pt x="56" y="6318"/>
                  </a:cubicBezTo>
                  <a:close/>
                  <a:moveTo>
                    <a:pt x="56" y="7246"/>
                  </a:moveTo>
                  <a:cubicBezTo>
                    <a:pt x="28" y="7246"/>
                    <a:pt x="0" y="7273"/>
                    <a:pt x="0" y="7311"/>
                  </a:cubicBezTo>
                  <a:lnTo>
                    <a:pt x="0" y="7774"/>
                  </a:lnTo>
                  <a:cubicBezTo>
                    <a:pt x="0" y="7802"/>
                    <a:pt x="28" y="7830"/>
                    <a:pt x="56" y="7830"/>
                  </a:cubicBezTo>
                  <a:cubicBezTo>
                    <a:pt x="84" y="7830"/>
                    <a:pt x="111" y="7802"/>
                    <a:pt x="111" y="7774"/>
                  </a:cubicBezTo>
                  <a:lnTo>
                    <a:pt x="111" y="7311"/>
                  </a:lnTo>
                  <a:cubicBezTo>
                    <a:pt x="111" y="7273"/>
                    <a:pt x="84" y="7246"/>
                    <a:pt x="56" y="72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715;p33">
              <a:extLst>
                <a:ext uri="{FF2B5EF4-FFF2-40B4-BE49-F238E27FC236}">
                  <a16:creationId xmlns:a16="http://schemas.microsoft.com/office/drawing/2014/main" id="{9E7CFC52-B12E-B448-83DD-832DDC0DEA0B}"/>
                </a:ext>
              </a:extLst>
            </p:cNvPr>
            <p:cNvSpPr/>
            <p:nvPr/>
          </p:nvSpPr>
          <p:spPr>
            <a:xfrm>
              <a:off x="2079525" y="2330700"/>
              <a:ext cx="30425" cy="30175"/>
            </a:xfrm>
            <a:custGeom>
              <a:avLst/>
              <a:gdLst/>
              <a:ahLst/>
              <a:cxnLst/>
              <a:rect l="l" t="t" r="r" b="b"/>
              <a:pathLst>
                <a:path w="1217" h="1207" extrusionOk="0">
                  <a:moveTo>
                    <a:pt x="613" y="176"/>
                  </a:moveTo>
                  <a:lnTo>
                    <a:pt x="752" y="436"/>
                  </a:lnTo>
                  <a:cubicBezTo>
                    <a:pt x="752" y="445"/>
                    <a:pt x="762" y="455"/>
                    <a:pt x="771" y="464"/>
                  </a:cubicBezTo>
                  <a:lnTo>
                    <a:pt x="1031" y="603"/>
                  </a:lnTo>
                  <a:lnTo>
                    <a:pt x="771" y="742"/>
                  </a:lnTo>
                  <a:cubicBezTo>
                    <a:pt x="762" y="752"/>
                    <a:pt x="752" y="761"/>
                    <a:pt x="752" y="770"/>
                  </a:cubicBezTo>
                  <a:lnTo>
                    <a:pt x="604" y="1030"/>
                  </a:lnTo>
                  <a:lnTo>
                    <a:pt x="465" y="770"/>
                  </a:lnTo>
                  <a:cubicBezTo>
                    <a:pt x="465" y="761"/>
                    <a:pt x="456" y="752"/>
                    <a:pt x="446" y="742"/>
                  </a:cubicBezTo>
                  <a:lnTo>
                    <a:pt x="186" y="603"/>
                  </a:lnTo>
                  <a:lnTo>
                    <a:pt x="446" y="464"/>
                  </a:lnTo>
                  <a:cubicBezTo>
                    <a:pt x="456" y="455"/>
                    <a:pt x="465" y="445"/>
                    <a:pt x="465" y="436"/>
                  </a:cubicBezTo>
                  <a:lnTo>
                    <a:pt x="613" y="176"/>
                  </a:lnTo>
                  <a:close/>
                  <a:moveTo>
                    <a:pt x="613" y="0"/>
                  </a:moveTo>
                  <a:cubicBezTo>
                    <a:pt x="585" y="0"/>
                    <a:pt x="567" y="9"/>
                    <a:pt x="558" y="28"/>
                  </a:cubicBezTo>
                  <a:lnTo>
                    <a:pt x="372" y="362"/>
                  </a:lnTo>
                  <a:lnTo>
                    <a:pt x="38" y="547"/>
                  </a:lnTo>
                  <a:cubicBezTo>
                    <a:pt x="20" y="557"/>
                    <a:pt x="1" y="585"/>
                    <a:pt x="1" y="603"/>
                  </a:cubicBezTo>
                  <a:cubicBezTo>
                    <a:pt x="1" y="622"/>
                    <a:pt x="20" y="640"/>
                    <a:pt x="38" y="649"/>
                  </a:cubicBezTo>
                  <a:lnTo>
                    <a:pt x="372" y="835"/>
                  </a:lnTo>
                  <a:lnTo>
                    <a:pt x="558" y="1178"/>
                  </a:lnTo>
                  <a:cubicBezTo>
                    <a:pt x="567" y="1197"/>
                    <a:pt x="585" y="1206"/>
                    <a:pt x="604" y="1206"/>
                  </a:cubicBezTo>
                  <a:cubicBezTo>
                    <a:pt x="632" y="1206"/>
                    <a:pt x="650" y="1197"/>
                    <a:pt x="660" y="1178"/>
                  </a:cubicBezTo>
                  <a:lnTo>
                    <a:pt x="845" y="835"/>
                  </a:lnTo>
                  <a:lnTo>
                    <a:pt x="1179" y="659"/>
                  </a:lnTo>
                  <a:cubicBezTo>
                    <a:pt x="1198" y="640"/>
                    <a:pt x="1216" y="622"/>
                    <a:pt x="1216" y="603"/>
                  </a:cubicBezTo>
                  <a:cubicBezTo>
                    <a:pt x="1216" y="585"/>
                    <a:pt x="1198" y="566"/>
                    <a:pt x="1179" y="557"/>
                  </a:cubicBezTo>
                  <a:lnTo>
                    <a:pt x="845" y="371"/>
                  </a:lnTo>
                  <a:lnTo>
                    <a:pt x="660" y="28"/>
                  </a:lnTo>
                  <a:cubicBezTo>
                    <a:pt x="650" y="9"/>
                    <a:pt x="632"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716;p33">
              <a:extLst>
                <a:ext uri="{FF2B5EF4-FFF2-40B4-BE49-F238E27FC236}">
                  <a16:creationId xmlns:a16="http://schemas.microsoft.com/office/drawing/2014/main" id="{5FD0EBC5-D13C-70DD-11C8-FBE4534BA56A}"/>
                </a:ext>
              </a:extLst>
            </p:cNvPr>
            <p:cNvSpPr/>
            <p:nvPr/>
          </p:nvSpPr>
          <p:spPr>
            <a:xfrm>
              <a:off x="2275275" y="3037350"/>
              <a:ext cx="44550" cy="44775"/>
            </a:xfrm>
            <a:custGeom>
              <a:avLst/>
              <a:gdLst/>
              <a:ahLst/>
              <a:cxnLst/>
              <a:rect l="l" t="t" r="r" b="b"/>
              <a:pathLst>
                <a:path w="1782" h="1791" extrusionOk="0">
                  <a:moveTo>
                    <a:pt x="891" y="176"/>
                  </a:moveTo>
                  <a:lnTo>
                    <a:pt x="1142" y="631"/>
                  </a:lnTo>
                  <a:cubicBezTo>
                    <a:pt x="1142" y="640"/>
                    <a:pt x="1151" y="640"/>
                    <a:pt x="1160" y="649"/>
                  </a:cubicBezTo>
                  <a:lnTo>
                    <a:pt x="1605" y="900"/>
                  </a:lnTo>
                  <a:lnTo>
                    <a:pt x="1160" y="1141"/>
                  </a:lnTo>
                  <a:cubicBezTo>
                    <a:pt x="1151" y="1141"/>
                    <a:pt x="1142" y="1150"/>
                    <a:pt x="1142" y="1160"/>
                  </a:cubicBezTo>
                  <a:lnTo>
                    <a:pt x="891" y="1605"/>
                  </a:lnTo>
                  <a:lnTo>
                    <a:pt x="650" y="1160"/>
                  </a:lnTo>
                  <a:cubicBezTo>
                    <a:pt x="641" y="1150"/>
                    <a:pt x="631" y="1141"/>
                    <a:pt x="622" y="1141"/>
                  </a:cubicBezTo>
                  <a:lnTo>
                    <a:pt x="177" y="891"/>
                  </a:lnTo>
                  <a:lnTo>
                    <a:pt x="622" y="649"/>
                  </a:lnTo>
                  <a:cubicBezTo>
                    <a:pt x="641" y="640"/>
                    <a:pt x="641" y="631"/>
                    <a:pt x="650" y="622"/>
                  </a:cubicBezTo>
                  <a:lnTo>
                    <a:pt x="891" y="176"/>
                  </a:lnTo>
                  <a:close/>
                  <a:moveTo>
                    <a:pt x="891" y="0"/>
                  </a:moveTo>
                  <a:cubicBezTo>
                    <a:pt x="872" y="0"/>
                    <a:pt x="854" y="9"/>
                    <a:pt x="845" y="28"/>
                  </a:cubicBezTo>
                  <a:lnTo>
                    <a:pt x="557" y="557"/>
                  </a:lnTo>
                  <a:lnTo>
                    <a:pt x="28" y="844"/>
                  </a:lnTo>
                  <a:cubicBezTo>
                    <a:pt x="10" y="853"/>
                    <a:pt x="0" y="872"/>
                    <a:pt x="0" y="891"/>
                  </a:cubicBezTo>
                  <a:cubicBezTo>
                    <a:pt x="0" y="909"/>
                    <a:pt x="10" y="937"/>
                    <a:pt x="28" y="946"/>
                  </a:cubicBezTo>
                  <a:lnTo>
                    <a:pt x="557" y="1234"/>
                  </a:lnTo>
                  <a:lnTo>
                    <a:pt x="835" y="1753"/>
                  </a:lnTo>
                  <a:cubicBezTo>
                    <a:pt x="854" y="1772"/>
                    <a:pt x="872" y="1790"/>
                    <a:pt x="891" y="1790"/>
                  </a:cubicBezTo>
                  <a:cubicBezTo>
                    <a:pt x="910" y="1790"/>
                    <a:pt x="928" y="1772"/>
                    <a:pt x="937" y="1753"/>
                  </a:cubicBezTo>
                  <a:lnTo>
                    <a:pt x="1234" y="1234"/>
                  </a:lnTo>
                  <a:lnTo>
                    <a:pt x="1754" y="946"/>
                  </a:lnTo>
                  <a:cubicBezTo>
                    <a:pt x="1772" y="937"/>
                    <a:pt x="1782" y="918"/>
                    <a:pt x="1782" y="900"/>
                  </a:cubicBezTo>
                  <a:cubicBezTo>
                    <a:pt x="1782" y="872"/>
                    <a:pt x="1772" y="853"/>
                    <a:pt x="1754" y="844"/>
                  </a:cubicBezTo>
                  <a:lnTo>
                    <a:pt x="1234" y="557"/>
                  </a:lnTo>
                  <a:lnTo>
                    <a:pt x="947" y="28"/>
                  </a:lnTo>
                  <a:cubicBezTo>
                    <a:pt x="937" y="9"/>
                    <a:pt x="919" y="0"/>
                    <a:pt x="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717;p33">
              <a:extLst>
                <a:ext uri="{FF2B5EF4-FFF2-40B4-BE49-F238E27FC236}">
                  <a16:creationId xmlns:a16="http://schemas.microsoft.com/office/drawing/2014/main" id="{EFE91B6F-8F5D-C707-06F4-110AC69652A6}"/>
                </a:ext>
              </a:extLst>
            </p:cNvPr>
            <p:cNvSpPr/>
            <p:nvPr/>
          </p:nvSpPr>
          <p:spPr>
            <a:xfrm>
              <a:off x="2281075" y="2533150"/>
              <a:ext cx="3025" cy="16500"/>
            </a:xfrm>
            <a:custGeom>
              <a:avLst/>
              <a:gdLst/>
              <a:ahLst/>
              <a:cxnLst/>
              <a:rect l="l" t="t" r="r" b="b"/>
              <a:pathLst>
                <a:path w="121" h="660" extrusionOk="0">
                  <a:moveTo>
                    <a:pt x="65" y="1"/>
                  </a:moveTo>
                  <a:cubicBezTo>
                    <a:pt x="28" y="1"/>
                    <a:pt x="0" y="28"/>
                    <a:pt x="0" y="66"/>
                  </a:cubicBezTo>
                  <a:lnTo>
                    <a:pt x="0" y="604"/>
                  </a:lnTo>
                  <a:cubicBezTo>
                    <a:pt x="0" y="641"/>
                    <a:pt x="28" y="659"/>
                    <a:pt x="65" y="659"/>
                  </a:cubicBezTo>
                  <a:cubicBezTo>
                    <a:pt x="93" y="659"/>
                    <a:pt x="121" y="631"/>
                    <a:pt x="121" y="604"/>
                  </a:cubicBezTo>
                  <a:lnTo>
                    <a:pt x="121" y="66"/>
                  </a:lnTo>
                  <a:cubicBezTo>
                    <a:pt x="121" y="28"/>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718;p33">
              <a:extLst>
                <a:ext uri="{FF2B5EF4-FFF2-40B4-BE49-F238E27FC236}">
                  <a16:creationId xmlns:a16="http://schemas.microsoft.com/office/drawing/2014/main" id="{67F7F5DF-F97D-E3D4-A2D2-CEEE765A1766}"/>
                </a:ext>
              </a:extLst>
            </p:cNvPr>
            <p:cNvSpPr/>
            <p:nvPr/>
          </p:nvSpPr>
          <p:spPr>
            <a:xfrm>
              <a:off x="2281075" y="2567950"/>
              <a:ext cx="3025" cy="16475"/>
            </a:xfrm>
            <a:custGeom>
              <a:avLst/>
              <a:gdLst/>
              <a:ahLst/>
              <a:cxnLst/>
              <a:rect l="l" t="t" r="r" b="b"/>
              <a:pathLst>
                <a:path w="121" h="659" extrusionOk="0">
                  <a:moveTo>
                    <a:pt x="65" y="0"/>
                  </a:moveTo>
                  <a:cubicBezTo>
                    <a:pt x="28" y="0"/>
                    <a:pt x="0" y="28"/>
                    <a:pt x="0" y="65"/>
                  </a:cubicBezTo>
                  <a:lnTo>
                    <a:pt x="0" y="603"/>
                  </a:lnTo>
                  <a:cubicBezTo>
                    <a:pt x="0" y="640"/>
                    <a:pt x="28" y="659"/>
                    <a:pt x="65" y="659"/>
                  </a:cubicBezTo>
                  <a:cubicBezTo>
                    <a:pt x="93" y="659"/>
                    <a:pt x="121" y="631"/>
                    <a:pt x="121" y="603"/>
                  </a:cubicBezTo>
                  <a:lnTo>
                    <a:pt x="121" y="65"/>
                  </a:lnTo>
                  <a:cubicBezTo>
                    <a:pt x="121" y="28"/>
                    <a:pt x="93"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719;p33">
              <a:extLst>
                <a:ext uri="{FF2B5EF4-FFF2-40B4-BE49-F238E27FC236}">
                  <a16:creationId xmlns:a16="http://schemas.microsoft.com/office/drawing/2014/main" id="{699AA2F2-AB47-1DB1-20F4-38E89B8C85D8}"/>
                </a:ext>
              </a:extLst>
            </p:cNvPr>
            <p:cNvSpPr/>
            <p:nvPr/>
          </p:nvSpPr>
          <p:spPr>
            <a:xfrm>
              <a:off x="2291750" y="2557500"/>
              <a:ext cx="16475" cy="2800"/>
            </a:xfrm>
            <a:custGeom>
              <a:avLst/>
              <a:gdLst/>
              <a:ahLst/>
              <a:cxnLst/>
              <a:rect l="l" t="t" r="r" b="b"/>
              <a:pathLst>
                <a:path w="659" h="112" extrusionOk="0">
                  <a:moveTo>
                    <a:pt x="65" y="1"/>
                  </a:moveTo>
                  <a:cubicBezTo>
                    <a:pt x="28" y="1"/>
                    <a:pt x="0" y="19"/>
                    <a:pt x="0" y="56"/>
                  </a:cubicBezTo>
                  <a:cubicBezTo>
                    <a:pt x="0" y="84"/>
                    <a:pt x="28" y="112"/>
                    <a:pt x="65" y="112"/>
                  </a:cubicBezTo>
                  <a:lnTo>
                    <a:pt x="603" y="112"/>
                  </a:lnTo>
                  <a:cubicBezTo>
                    <a:pt x="631" y="112"/>
                    <a:pt x="659" y="84"/>
                    <a:pt x="659" y="56"/>
                  </a:cubicBezTo>
                  <a:cubicBezTo>
                    <a:pt x="659" y="19"/>
                    <a:pt x="631"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720;p33">
              <a:extLst>
                <a:ext uri="{FF2B5EF4-FFF2-40B4-BE49-F238E27FC236}">
                  <a16:creationId xmlns:a16="http://schemas.microsoft.com/office/drawing/2014/main" id="{B844B662-800A-D6CD-892B-8CDC572DC2A6}"/>
                </a:ext>
              </a:extLst>
            </p:cNvPr>
            <p:cNvSpPr/>
            <p:nvPr/>
          </p:nvSpPr>
          <p:spPr>
            <a:xfrm>
              <a:off x="2256950" y="2557500"/>
              <a:ext cx="16500" cy="2800"/>
            </a:xfrm>
            <a:custGeom>
              <a:avLst/>
              <a:gdLst/>
              <a:ahLst/>
              <a:cxnLst/>
              <a:rect l="l" t="t" r="r" b="b"/>
              <a:pathLst>
                <a:path w="660" h="112" extrusionOk="0">
                  <a:moveTo>
                    <a:pt x="66" y="1"/>
                  </a:moveTo>
                  <a:cubicBezTo>
                    <a:pt x="28" y="1"/>
                    <a:pt x="1" y="19"/>
                    <a:pt x="1" y="56"/>
                  </a:cubicBezTo>
                  <a:cubicBezTo>
                    <a:pt x="1" y="84"/>
                    <a:pt x="28" y="112"/>
                    <a:pt x="66" y="112"/>
                  </a:cubicBezTo>
                  <a:lnTo>
                    <a:pt x="604" y="112"/>
                  </a:lnTo>
                  <a:cubicBezTo>
                    <a:pt x="631" y="112"/>
                    <a:pt x="659" y="84"/>
                    <a:pt x="659" y="56"/>
                  </a:cubicBezTo>
                  <a:cubicBezTo>
                    <a:pt x="659" y="19"/>
                    <a:pt x="631"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721;p33">
              <a:extLst>
                <a:ext uri="{FF2B5EF4-FFF2-40B4-BE49-F238E27FC236}">
                  <a16:creationId xmlns:a16="http://schemas.microsoft.com/office/drawing/2014/main" id="{5FC79AFC-CF59-6CA0-0E8C-5887F0ABD5EB}"/>
                </a:ext>
              </a:extLst>
            </p:cNvPr>
            <p:cNvSpPr/>
            <p:nvPr/>
          </p:nvSpPr>
          <p:spPr>
            <a:xfrm>
              <a:off x="2265525" y="2566325"/>
              <a:ext cx="9550" cy="9525"/>
            </a:xfrm>
            <a:custGeom>
              <a:avLst/>
              <a:gdLst/>
              <a:ahLst/>
              <a:cxnLst/>
              <a:rect l="l" t="t" r="r" b="b"/>
              <a:pathLst>
                <a:path w="382" h="381" extrusionOk="0">
                  <a:moveTo>
                    <a:pt x="1" y="381"/>
                  </a:moveTo>
                  <a:lnTo>
                    <a:pt x="38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722;p33">
              <a:extLst>
                <a:ext uri="{FF2B5EF4-FFF2-40B4-BE49-F238E27FC236}">
                  <a16:creationId xmlns:a16="http://schemas.microsoft.com/office/drawing/2014/main" id="{20EAA34D-9353-6CC7-A35B-1B7D97BD93E1}"/>
                </a:ext>
              </a:extLst>
            </p:cNvPr>
            <p:cNvSpPr/>
            <p:nvPr/>
          </p:nvSpPr>
          <p:spPr>
            <a:xfrm>
              <a:off x="2263900" y="2564875"/>
              <a:ext cx="12800" cy="12600"/>
            </a:xfrm>
            <a:custGeom>
              <a:avLst/>
              <a:gdLst/>
              <a:ahLst/>
              <a:cxnLst/>
              <a:rect l="l" t="t" r="r" b="b"/>
              <a:pathLst>
                <a:path w="512" h="504" extrusionOk="0">
                  <a:moveTo>
                    <a:pt x="447" y="0"/>
                  </a:moveTo>
                  <a:cubicBezTo>
                    <a:pt x="432" y="0"/>
                    <a:pt x="418" y="7"/>
                    <a:pt x="409" y="21"/>
                  </a:cubicBezTo>
                  <a:lnTo>
                    <a:pt x="29" y="401"/>
                  </a:lnTo>
                  <a:cubicBezTo>
                    <a:pt x="1" y="420"/>
                    <a:pt x="1" y="457"/>
                    <a:pt x="29" y="485"/>
                  </a:cubicBezTo>
                  <a:cubicBezTo>
                    <a:pt x="38" y="494"/>
                    <a:pt x="47" y="503"/>
                    <a:pt x="66" y="503"/>
                  </a:cubicBezTo>
                  <a:cubicBezTo>
                    <a:pt x="84" y="503"/>
                    <a:pt x="94" y="494"/>
                    <a:pt x="112" y="485"/>
                  </a:cubicBezTo>
                  <a:lnTo>
                    <a:pt x="493" y="105"/>
                  </a:lnTo>
                  <a:cubicBezTo>
                    <a:pt x="511" y="77"/>
                    <a:pt x="511" y="40"/>
                    <a:pt x="493" y="21"/>
                  </a:cubicBezTo>
                  <a:cubicBezTo>
                    <a:pt x="479" y="7"/>
                    <a:pt x="462"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723;p33">
              <a:extLst>
                <a:ext uri="{FF2B5EF4-FFF2-40B4-BE49-F238E27FC236}">
                  <a16:creationId xmlns:a16="http://schemas.microsoft.com/office/drawing/2014/main" id="{4A16DD86-F183-908D-1BC9-9C5208885168}"/>
                </a:ext>
              </a:extLst>
            </p:cNvPr>
            <p:cNvSpPr/>
            <p:nvPr/>
          </p:nvSpPr>
          <p:spPr>
            <a:xfrm>
              <a:off x="2290125" y="2541725"/>
              <a:ext cx="9525" cy="9550"/>
            </a:xfrm>
            <a:custGeom>
              <a:avLst/>
              <a:gdLst/>
              <a:ahLst/>
              <a:cxnLst/>
              <a:rect l="l" t="t" r="r" b="b"/>
              <a:pathLst>
                <a:path w="381" h="382" extrusionOk="0">
                  <a:moveTo>
                    <a:pt x="0" y="381"/>
                  </a:moveTo>
                  <a:lnTo>
                    <a:pt x="38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724;p33">
              <a:extLst>
                <a:ext uri="{FF2B5EF4-FFF2-40B4-BE49-F238E27FC236}">
                  <a16:creationId xmlns:a16="http://schemas.microsoft.com/office/drawing/2014/main" id="{2324169C-8862-50FB-AA61-6062C8354B5A}"/>
                </a:ext>
              </a:extLst>
            </p:cNvPr>
            <p:cNvSpPr/>
            <p:nvPr/>
          </p:nvSpPr>
          <p:spPr>
            <a:xfrm>
              <a:off x="2288500" y="2540275"/>
              <a:ext cx="12775" cy="12625"/>
            </a:xfrm>
            <a:custGeom>
              <a:avLst/>
              <a:gdLst/>
              <a:ahLst/>
              <a:cxnLst/>
              <a:rect l="l" t="t" r="r" b="b"/>
              <a:pathLst>
                <a:path w="511" h="505" extrusionOk="0">
                  <a:moveTo>
                    <a:pt x="447" y="1"/>
                  </a:moveTo>
                  <a:cubicBezTo>
                    <a:pt x="432" y="1"/>
                    <a:pt x="418" y="8"/>
                    <a:pt x="408" y="22"/>
                  </a:cubicBezTo>
                  <a:lnTo>
                    <a:pt x="28" y="402"/>
                  </a:lnTo>
                  <a:cubicBezTo>
                    <a:pt x="0" y="421"/>
                    <a:pt x="0" y="458"/>
                    <a:pt x="28" y="486"/>
                  </a:cubicBezTo>
                  <a:cubicBezTo>
                    <a:pt x="37" y="495"/>
                    <a:pt x="47" y="504"/>
                    <a:pt x="65" y="504"/>
                  </a:cubicBezTo>
                  <a:cubicBezTo>
                    <a:pt x="84" y="504"/>
                    <a:pt x="93" y="495"/>
                    <a:pt x="112" y="486"/>
                  </a:cubicBezTo>
                  <a:lnTo>
                    <a:pt x="492" y="96"/>
                  </a:lnTo>
                  <a:cubicBezTo>
                    <a:pt x="510" y="77"/>
                    <a:pt x="510" y="40"/>
                    <a:pt x="492" y="22"/>
                  </a:cubicBezTo>
                  <a:cubicBezTo>
                    <a:pt x="478" y="8"/>
                    <a:pt x="462"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725;p33">
              <a:extLst>
                <a:ext uri="{FF2B5EF4-FFF2-40B4-BE49-F238E27FC236}">
                  <a16:creationId xmlns:a16="http://schemas.microsoft.com/office/drawing/2014/main" id="{A5BD88DD-D7B0-47D0-CE30-70A5C8E99D91}"/>
                </a:ext>
              </a:extLst>
            </p:cNvPr>
            <p:cNvSpPr/>
            <p:nvPr/>
          </p:nvSpPr>
          <p:spPr>
            <a:xfrm>
              <a:off x="2265525" y="2541725"/>
              <a:ext cx="9550" cy="9550"/>
            </a:xfrm>
            <a:custGeom>
              <a:avLst/>
              <a:gdLst/>
              <a:ahLst/>
              <a:cxnLst/>
              <a:rect l="l" t="t" r="r" b="b"/>
              <a:pathLst>
                <a:path w="382" h="382" extrusionOk="0">
                  <a:moveTo>
                    <a:pt x="1" y="1"/>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726;p33">
              <a:extLst>
                <a:ext uri="{FF2B5EF4-FFF2-40B4-BE49-F238E27FC236}">
                  <a16:creationId xmlns:a16="http://schemas.microsoft.com/office/drawing/2014/main" id="{6671B82A-F08F-06FC-5375-846E3FB0B5C4}"/>
                </a:ext>
              </a:extLst>
            </p:cNvPr>
            <p:cNvSpPr/>
            <p:nvPr/>
          </p:nvSpPr>
          <p:spPr>
            <a:xfrm>
              <a:off x="2263900" y="2540275"/>
              <a:ext cx="12800" cy="12625"/>
            </a:xfrm>
            <a:custGeom>
              <a:avLst/>
              <a:gdLst/>
              <a:ahLst/>
              <a:cxnLst/>
              <a:rect l="l" t="t" r="r" b="b"/>
              <a:pathLst>
                <a:path w="512" h="505" extrusionOk="0">
                  <a:moveTo>
                    <a:pt x="67" y="1"/>
                  </a:moveTo>
                  <a:cubicBezTo>
                    <a:pt x="52" y="1"/>
                    <a:pt x="38" y="8"/>
                    <a:pt x="29" y="22"/>
                  </a:cubicBezTo>
                  <a:cubicBezTo>
                    <a:pt x="1" y="40"/>
                    <a:pt x="1" y="77"/>
                    <a:pt x="29" y="96"/>
                  </a:cubicBezTo>
                  <a:lnTo>
                    <a:pt x="409" y="486"/>
                  </a:lnTo>
                  <a:cubicBezTo>
                    <a:pt x="418" y="495"/>
                    <a:pt x="437" y="504"/>
                    <a:pt x="446" y="504"/>
                  </a:cubicBezTo>
                  <a:cubicBezTo>
                    <a:pt x="465" y="504"/>
                    <a:pt x="483" y="495"/>
                    <a:pt x="493" y="486"/>
                  </a:cubicBezTo>
                  <a:cubicBezTo>
                    <a:pt x="511" y="458"/>
                    <a:pt x="511" y="421"/>
                    <a:pt x="493" y="402"/>
                  </a:cubicBezTo>
                  <a:lnTo>
                    <a:pt x="112" y="22"/>
                  </a:lnTo>
                  <a:cubicBezTo>
                    <a:pt x="98" y="8"/>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727;p33">
              <a:extLst>
                <a:ext uri="{FF2B5EF4-FFF2-40B4-BE49-F238E27FC236}">
                  <a16:creationId xmlns:a16="http://schemas.microsoft.com/office/drawing/2014/main" id="{E571FE68-8436-336D-A405-3B5A2DBF060E}"/>
                </a:ext>
              </a:extLst>
            </p:cNvPr>
            <p:cNvSpPr/>
            <p:nvPr/>
          </p:nvSpPr>
          <p:spPr>
            <a:xfrm>
              <a:off x="2290125" y="2566325"/>
              <a:ext cx="9525" cy="9525"/>
            </a:xfrm>
            <a:custGeom>
              <a:avLst/>
              <a:gdLst/>
              <a:ahLst/>
              <a:cxnLst/>
              <a:rect l="l" t="t" r="r" b="b"/>
              <a:pathLst>
                <a:path w="381" h="381" extrusionOk="0">
                  <a:moveTo>
                    <a:pt x="0" y="0"/>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728;p33">
              <a:extLst>
                <a:ext uri="{FF2B5EF4-FFF2-40B4-BE49-F238E27FC236}">
                  <a16:creationId xmlns:a16="http://schemas.microsoft.com/office/drawing/2014/main" id="{5AD9309F-8028-EE26-570A-B298C127089E}"/>
                </a:ext>
              </a:extLst>
            </p:cNvPr>
            <p:cNvSpPr/>
            <p:nvPr/>
          </p:nvSpPr>
          <p:spPr>
            <a:xfrm>
              <a:off x="2288500" y="2564875"/>
              <a:ext cx="12775" cy="12600"/>
            </a:xfrm>
            <a:custGeom>
              <a:avLst/>
              <a:gdLst/>
              <a:ahLst/>
              <a:cxnLst/>
              <a:rect l="l" t="t" r="r" b="b"/>
              <a:pathLst>
                <a:path w="511" h="504" extrusionOk="0">
                  <a:moveTo>
                    <a:pt x="66" y="0"/>
                  </a:moveTo>
                  <a:cubicBezTo>
                    <a:pt x="51" y="0"/>
                    <a:pt x="37" y="7"/>
                    <a:pt x="28" y="21"/>
                  </a:cubicBezTo>
                  <a:cubicBezTo>
                    <a:pt x="0" y="40"/>
                    <a:pt x="0" y="77"/>
                    <a:pt x="28" y="105"/>
                  </a:cubicBezTo>
                  <a:lnTo>
                    <a:pt x="408" y="485"/>
                  </a:lnTo>
                  <a:cubicBezTo>
                    <a:pt x="418" y="494"/>
                    <a:pt x="436" y="503"/>
                    <a:pt x="446" y="503"/>
                  </a:cubicBezTo>
                  <a:cubicBezTo>
                    <a:pt x="464" y="503"/>
                    <a:pt x="483" y="494"/>
                    <a:pt x="492" y="485"/>
                  </a:cubicBezTo>
                  <a:cubicBezTo>
                    <a:pt x="510" y="457"/>
                    <a:pt x="510" y="420"/>
                    <a:pt x="492" y="401"/>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729;p33">
              <a:extLst>
                <a:ext uri="{FF2B5EF4-FFF2-40B4-BE49-F238E27FC236}">
                  <a16:creationId xmlns:a16="http://schemas.microsoft.com/office/drawing/2014/main" id="{5576BD38-8116-5520-4193-674EFC19BD1B}"/>
                </a:ext>
              </a:extLst>
            </p:cNvPr>
            <p:cNvSpPr/>
            <p:nvPr/>
          </p:nvSpPr>
          <p:spPr>
            <a:xfrm>
              <a:off x="2241175" y="2381700"/>
              <a:ext cx="19525" cy="19525"/>
            </a:xfrm>
            <a:custGeom>
              <a:avLst/>
              <a:gdLst/>
              <a:ahLst/>
              <a:cxnLst/>
              <a:rect l="l" t="t" r="r" b="b"/>
              <a:pathLst>
                <a:path w="781" h="781" extrusionOk="0">
                  <a:moveTo>
                    <a:pt x="390" y="112"/>
                  </a:moveTo>
                  <a:cubicBezTo>
                    <a:pt x="539" y="112"/>
                    <a:pt x="659" y="233"/>
                    <a:pt x="659" y="391"/>
                  </a:cubicBezTo>
                  <a:cubicBezTo>
                    <a:pt x="659" y="539"/>
                    <a:pt x="539" y="660"/>
                    <a:pt x="390" y="660"/>
                  </a:cubicBezTo>
                  <a:cubicBezTo>
                    <a:pt x="233" y="660"/>
                    <a:pt x="112" y="539"/>
                    <a:pt x="112" y="391"/>
                  </a:cubicBezTo>
                  <a:cubicBezTo>
                    <a:pt x="112" y="233"/>
                    <a:pt x="242" y="112"/>
                    <a:pt x="390" y="112"/>
                  </a:cubicBezTo>
                  <a:close/>
                  <a:moveTo>
                    <a:pt x="390" y="1"/>
                  </a:moveTo>
                  <a:cubicBezTo>
                    <a:pt x="177" y="1"/>
                    <a:pt x="1" y="177"/>
                    <a:pt x="1" y="391"/>
                  </a:cubicBezTo>
                  <a:cubicBezTo>
                    <a:pt x="1" y="604"/>
                    <a:pt x="177" y="780"/>
                    <a:pt x="390" y="780"/>
                  </a:cubicBezTo>
                  <a:cubicBezTo>
                    <a:pt x="604" y="780"/>
                    <a:pt x="780" y="604"/>
                    <a:pt x="780" y="391"/>
                  </a:cubicBezTo>
                  <a:cubicBezTo>
                    <a:pt x="780" y="177"/>
                    <a:pt x="60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730;p33">
              <a:extLst>
                <a:ext uri="{FF2B5EF4-FFF2-40B4-BE49-F238E27FC236}">
                  <a16:creationId xmlns:a16="http://schemas.microsoft.com/office/drawing/2014/main" id="{300782D6-B476-D1B2-0E02-AB90CD2902C1}"/>
                </a:ext>
              </a:extLst>
            </p:cNvPr>
            <p:cNvSpPr/>
            <p:nvPr/>
          </p:nvSpPr>
          <p:spPr>
            <a:xfrm>
              <a:off x="2330000" y="2906075"/>
              <a:ext cx="19525" cy="19500"/>
            </a:xfrm>
            <a:custGeom>
              <a:avLst/>
              <a:gdLst/>
              <a:ahLst/>
              <a:cxnLst/>
              <a:rect l="l" t="t" r="r" b="b"/>
              <a:pathLst>
                <a:path w="781" h="780" extrusionOk="0">
                  <a:moveTo>
                    <a:pt x="390" y="112"/>
                  </a:moveTo>
                  <a:cubicBezTo>
                    <a:pt x="539" y="112"/>
                    <a:pt x="659" y="232"/>
                    <a:pt x="659" y="390"/>
                  </a:cubicBezTo>
                  <a:cubicBezTo>
                    <a:pt x="659" y="539"/>
                    <a:pt x="539" y="659"/>
                    <a:pt x="390" y="659"/>
                  </a:cubicBezTo>
                  <a:cubicBezTo>
                    <a:pt x="233" y="659"/>
                    <a:pt x="112" y="539"/>
                    <a:pt x="112" y="390"/>
                  </a:cubicBezTo>
                  <a:cubicBezTo>
                    <a:pt x="112" y="232"/>
                    <a:pt x="233" y="112"/>
                    <a:pt x="390" y="112"/>
                  </a:cubicBezTo>
                  <a:close/>
                  <a:moveTo>
                    <a:pt x="390" y="0"/>
                  </a:moveTo>
                  <a:cubicBezTo>
                    <a:pt x="168" y="0"/>
                    <a:pt x="1" y="167"/>
                    <a:pt x="1" y="390"/>
                  </a:cubicBezTo>
                  <a:cubicBezTo>
                    <a:pt x="1" y="603"/>
                    <a:pt x="168" y="780"/>
                    <a:pt x="390" y="780"/>
                  </a:cubicBezTo>
                  <a:cubicBezTo>
                    <a:pt x="604" y="780"/>
                    <a:pt x="780" y="603"/>
                    <a:pt x="780" y="390"/>
                  </a:cubicBezTo>
                  <a:cubicBezTo>
                    <a:pt x="780" y="167"/>
                    <a:pt x="604"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731;p33">
              <a:extLst>
                <a:ext uri="{FF2B5EF4-FFF2-40B4-BE49-F238E27FC236}">
                  <a16:creationId xmlns:a16="http://schemas.microsoft.com/office/drawing/2014/main" id="{280A279B-499C-13B3-E065-2C9BF28C44B7}"/>
                </a:ext>
              </a:extLst>
            </p:cNvPr>
            <p:cNvSpPr/>
            <p:nvPr/>
          </p:nvSpPr>
          <p:spPr>
            <a:xfrm>
              <a:off x="2228425" y="3186000"/>
              <a:ext cx="12550" cy="12775"/>
            </a:xfrm>
            <a:custGeom>
              <a:avLst/>
              <a:gdLst/>
              <a:ahLst/>
              <a:cxnLst/>
              <a:rect l="l" t="t" r="r" b="b"/>
              <a:pathLst>
                <a:path w="502" h="511" extrusionOk="0">
                  <a:moveTo>
                    <a:pt x="251" y="121"/>
                  </a:moveTo>
                  <a:cubicBezTo>
                    <a:pt x="325" y="121"/>
                    <a:pt x="390" y="177"/>
                    <a:pt x="390" y="251"/>
                  </a:cubicBezTo>
                  <a:cubicBezTo>
                    <a:pt x="390" y="325"/>
                    <a:pt x="325" y="390"/>
                    <a:pt x="251" y="390"/>
                  </a:cubicBezTo>
                  <a:cubicBezTo>
                    <a:pt x="177" y="390"/>
                    <a:pt x="121" y="334"/>
                    <a:pt x="121" y="251"/>
                  </a:cubicBezTo>
                  <a:cubicBezTo>
                    <a:pt x="121" y="177"/>
                    <a:pt x="177" y="121"/>
                    <a:pt x="251" y="121"/>
                  </a:cubicBezTo>
                  <a:close/>
                  <a:moveTo>
                    <a:pt x="251" y="0"/>
                  </a:moveTo>
                  <a:cubicBezTo>
                    <a:pt x="112" y="0"/>
                    <a:pt x="1" y="112"/>
                    <a:pt x="1" y="251"/>
                  </a:cubicBezTo>
                  <a:cubicBezTo>
                    <a:pt x="1" y="390"/>
                    <a:pt x="112" y="511"/>
                    <a:pt x="251" y="511"/>
                  </a:cubicBezTo>
                  <a:cubicBezTo>
                    <a:pt x="390" y="51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732;p33">
              <a:extLst>
                <a:ext uri="{FF2B5EF4-FFF2-40B4-BE49-F238E27FC236}">
                  <a16:creationId xmlns:a16="http://schemas.microsoft.com/office/drawing/2014/main" id="{74E7B1E9-8F0A-7895-468B-E9F9CAD92ECF}"/>
                </a:ext>
              </a:extLst>
            </p:cNvPr>
            <p:cNvSpPr/>
            <p:nvPr/>
          </p:nvSpPr>
          <p:spPr>
            <a:xfrm>
              <a:off x="1942250" y="2555875"/>
              <a:ext cx="313575" cy="313575"/>
            </a:xfrm>
            <a:custGeom>
              <a:avLst/>
              <a:gdLst/>
              <a:ahLst/>
              <a:cxnLst/>
              <a:rect l="l" t="t" r="r" b="b"/>
              <a:pathLst>
                <a:path w="12543" h="12543" extrusionOk="0">
                  <a:moveTo>
                    <a:pt x="12496" y="5196"/>
                  </a:moveTo>
                  <a:lnTo>
                    <a:pt x="11995" y="3582"/>
                  </a:lnTo>
                  <a:cubicBezTo>
                    <a:pt x="11949" y="3452"/>
                    <a:pt x="11809" y="3377"/>
                    <a:pt x="11680" y="3424"/>
                  </a:cubicBezTo>
                  <a:lnTo>
                    <a:pt x="10641" y="3748"/>
                  </a:lnTo>
                  <a:cubicBezTo>
                    <a:pt x="10529" y="3786"/>
                    <a:pt x="10418" y="3739"/>
                    <a:pt x="10353" y="3646"/>
                  </a:cubicBezTo>
                  <a:cubicBezTo>
                    <a:pt x="10130" y="3294"/>
                    <a:pt x="9861" y="2988"/>
                    <a:pt x="9564" y="2710"/>
                  </a:cubicBezTo>
                  <a:cubicBezTo>
                    <a:pt x="9481" y="2635"/>
                    <a:pt x="9462" y="2505"/>
                    <a:pt x="9518" y="2413"/>
                  </a:cubicBezTo>
                  <a:lnTo>
                    <a:pt x="10019" y="1439"/>
                  </a:lnTo>
                  <a:cubicBezTo>
                    <a:pt x="10084" y="1318"/>
                    <a:pt x="10028" y="1170"/>
                    <a:pt x="9908" y="1105"/>
                  </a:cubicBezTo>
                  <a:lnTo>
                    <a:pt x="8414" y="325"/>
                  </a:lnTo>
                  <a:cubicBezTo>
                    <a:pt x="8284" y="260"/>
                    <a:pt x="8136" y="307"/>
                    <a:pt x="8071" y="437"/>
                  </a:cubicBezTo>
                  <a:lnTo>
                    <a:pt x="7570" y="1402"/>
                  </a:lnTo>
                  <a:cubicBezTo>
                    <a:pt x="7524" y="1504"/>
                    <a:pt x="7412" y="1550"/>
                    <a:pt x="7301" y="1531"/>
                  </a:cubicBezTo>
                  <a:cubicBezTo>
                    <a:pt x="6902" y="1448"/>
                    <a:pt x="6494" y="1411"/>
                    <a:pt x="6076" y="1420"/>
                  </a:cubicBezTo>
                  <a:cubicBezTo>
                    <a:pt x="5965" y="1429"/>
                    <a:pt x="5863" y="1355"/>
                    <a:pt x="5835" y="1253"/>
                  </a:cubicBezTo>
                  <a:lnTo>
                    <a:pt x="5501" y="214"/>
                  </a:lnTo>
                  <a:cubicBezTo>
                    <a:pt x="5464" y="75"/>
                    <a:pt x="5325" y="1"/>
                    <a:pt x="5186" y="47"/>
                  </a:cubicBezTo>
                  <a:lnTo>
                    <a:pt x="3581" y="557"/>
                  </a:lnTo>
                  <a:cubicBezTo>
                    <a:pt x="3451" y="594"/>
                    <a:pt x="3377" y="734"/>
                    <a:pt x="3414" y="873"/>
                  </a:cubicBezTo>
                  <a:lnTo>
                    <a:pt x="3748" y="1912"/>
                  </a:lnTo>
                  <a:cubicBezTo>
                    <a:pt x="3776" y="2014"/>
                    <a:pt x="3739" y="2134"/>
                    <a:pt x="3646" y="2190"/>
                  </a:cubicBezTo>
                  <a:cubicBezTo>
                    <a:pt x="3293" y="2422"/>
                    <a:pt x="2978" y="2682"/>
                    <a:pt x="2700" y="2979"/>
                  </a:cubicBezTo>
                  <a:cubicBezTo>
                    <a:pt x="2625" y="3062"/>
                    <a:pt x="2505" y="3081"/>
                    <a:pt x="2403" y="3034"/>
                  </a:cubicBezTo>
                  <a:lnTo>
                    <a:pt x="1438" y="2533"/>
                  </a:lnTo>
                  <a:cubicBezTo>
                    <a:pt x="1317" y="2468"/>
                    <a:pt x="1169" y="2515"/>
                    <a:pt x="1104" y="2635"/>
                  </a:cubicBezTo>
                  <a:lnTo>
                    <a:pt x="325" y="4138"/>
                  </a:lnTo>
                  <a:cubicBezTo>
                    <a:pt x="260" y="4259"/>
                    <a:pt x="306" y="4407"/>
                    <a:pt x="427" y="4472"/>
                  </a:cubicBezTo>
                  <a:lnTo>
                    <a:pt x="1401" y="4973"/>
                  </a:lnTo>
                  <a:cubicBezTo>
                    <a:pt x="1494" y="5029"/>
                    <a:pt x="1549" y="5140"/>
                    <a:pt x="1531" y="5251"/>
                  </a:cubicBezTo>
                  <a:cubicBezTo>
                    <a:pt x="1438" y="5641"/>
                    <a:pt x="1401" y="6058"/>
                    <a:pt x="1419" y="6467"/>
                  </a:cubicBezTo>
                  <a:cubicBezTo>
                    <a:pt x="1429" y="6578"/>
                    <a:pt x="1355" y="6680"/>
                    <a:pt x="1243" y="6717"/>
                  </a:cubicBezTo>
                  <a:lnTo>
                    <a:pt x="204" y="7042"/>
                  </a:lnTo>
                  <a:cubicBezTo>
                    <a:pt x="74" y="7088"/>
                    <a:pt x="0" y="7227"/>
                    <a:pt x="47" y="7357"/>
                  </a:cubicBezTo>
                  <a:lnTo>
                    <a:pt x="557" y="8971"/>
                  </a:lnTo>
                  <a:cubicBezTo>
                    <a:pt x="594" y="9101"/>
                    <a:pt x="733" y="9175"/>
                    <a:pt x="863" y="9129"/>
                  </a:cubicBezTo>
                  <a:lnTo>
                    <a:pt x="1902" y="8804"/>
                  </a:lnTo>
                  <a:cubicBezTo>
                    <a:pt x="2013" y="8767"/>
                    <a:pt x="2134" y="8804"/>
                    <a:pt x="2189" y="8906"/>
                  </a:cubicBezTo>
                  <a:cubicBezTo>
                    <a:pt x="2412" y="9250"/>
                    <a:pt x="2681" y="9565"/>
                    <a:pt x="2978" y="9843"/>
                  </a:cubicBezTo>
                  <a:cubicBezTo>
                    <a:pt x="3061" y="9917"/>
                    <a:pt x="3080" y="10038"/>
                    <a:pt x="3034" y="10140"/>
                  </a:cubicBezTo>
                  <a:lnTo>
                    <a:pt x="2523" y="11105"/>
                  </a:lnTo>
                  <a:cubicBezTo>
                    <a:pt x="2468" y="11225"/>
                    <a:pt x="2514" y="11383"/>
                    <a:pt x="2635" y="11448"/>
                  </a:cubicBezTo>
                  <a:lnTo>
                    <a:pt x="4128" y="12227"/>
                  </a:lnTo>
                  <a:cubicBezTo>
                    <a:pt x="4258" y="12283"/>
                    <a:pt x="4407" y="12237"/>
                    <a:pt x="4472" y="12116"/>
                  </a:cubicBezTo>
                  <a:lnTo>
                    <a:pt x="4972" y="11151"/>
                  </a:lnTo>
                  <a:cubicBezTo>
                    <a:pt x="5028" y="11049"/>
                    <a:pt x="5139" y="10994"/>
                    <a:pt x="5241" y="11021"/>
                  </a:cubicBezTo>
                  <a:cubicBezTo>
                    <a:pt x="5640" y="11105"/>
                    <a:pt x="6049" y="11142"/>
                    <a:pt x="6466" y="11123"/>
                  </a:cubicBezTo>
                  <a:cubicBezTo>
                    <a:pt x="6577" y="11123"/>
                    <a:pt x="6679" y="11198"/>
                    <a:pt x="6716" y="11300"/>
                  </a:cubicBezTo>
                  <a:lnTo>
                    <a:pt x="7041" y="12339"/>
                  </a:lnTo>
                  <a:cubicBezTo>
                    <a:pt x="7078" y="12469"/>
                    <a:pt x="7227" y="12543"/>
                    <a:pt x="7357" y="12506"/>
                  </a:cubicBezTo>
                  <a:lnTo>
                    <a:pt x="8961" y="11995"/>
                  </a:lnTo>
                  <a:cubicBezTo>
                    <a:pt x="9101" y="11949"/>
                    <a:pt x="9166" y="11810"/>
                    <a:pt x="9128" y="11680"/>
                  </a:cubicBezTo>
                  <a:lnTo>
                    <a:pt x="8804" y="10641"/>
                  </a:lnTo>
                  <a:cubicBezTo>
                    <a:pt x="8767" y="10539"/>
                    <a:pt x="8804" y="10418"/>
                    <a:pt x="8896" y="10353"/>
                  </a:cubicBezTo>
                  <a:cubicBezTo>
                    <a:pt x="9249" y="10131"/>
                    <a:pt x="9564" y="9871"/>
                    <a:pt x="9843" y="9565"/>
                  </a:cubicBezTo>
                  <a:cubicBezTo>
                    <a:pt x="9917" y="9481"/>
                    <a:pt x="10038" y="9463"/>
                    <a:pt x="10140" y="9519"/>
                  </a:cubicBezTo>
                  <a:lnTo>
                    <a:pt x="11104" y="10020"/>
                  </a:lnTo>
                  <a:cubicBezTo>
                    <a:pt x="11225" y="10084"/>
                    <a:pt x="11373" y="10038"/>
                    <a:pt x="11438" y="9917"/>
                  </a:cubicBezTo>
                  <a:lnTo>
                    <a:pt x="12218" y="8415"/>
                  </a:lnTo>
                  <a:cubicBezTo>
                    <a:pt x="12282" y="8294"/>
                    <a:pt x="12236" y="8136"/>
                    <a:pt x="12116" y="8081"/>
                  </a:cubicBezTo>
                  <a:lnTo>
                    <a:pt x="11141" y="7570"/>
                  </a:lnTo>
                  <a:cubicBezTo>
                    <a:pt x="11049" y="7524"/>
                    <a:pt x="10993" y="7413"/>
                    <a:pt x="11012" y="7301"/>
                  </a:cubicBezTo>
                  <a:cubicBezTo>
                    <a:pt x="11104" y="6903"/>
                    <a:pt x="11141" y="6494"/>
                    <a:pt x="11123" y="6077"/>
                  </a:cubicBezTo>
                  <a:cubicBezTo>
                    <a:pt x="11114" y="5966"/>
                    <a:pt x="11188" y="5873"/>
                    <a:pt x="11299" y="5836"/>
                  </a:cubicBezTo>
                  <a:lnTo>
                    <a:pt x="12338" y="5511"/>
                  </a:lnTo>
                  <a:cubicBezTo>
                    <a:pt x="12468" y="5465"/>
                    <a:pt x="12542" y="5326"/>
                    <a:pt x="12496" y="5196"/>
                  </a:cubicBezTo>
                  <a:close/>
                  <a:moveTo>
                    <a:pt x="7088" y="8869"/>
                  </a:moveTo>
                  <a:cubicBezTo>
                    <a:pt x="5371" y="9361"/>
                    <a:pt x="3637" y="8211"/>
                    <a:pt x="3423" y="6439"/>
                  </a:cubicBezTo>
                  <a:cubicBezTo>
                    <a:pt x="3247" y="5047"/>
                    <a:pt x="4138" y="3711"/>
                    <a:pt x="5483" y="3331"/>
                  </a:cubicBezTo>
                  <a:cubicBezTo>
                    <a:pt x="7199" y="2839"/>
                    <a:pt x="8934" y="3990"/>
                    <a:pt x="9147" y="5752"/>
                  </a:cubicBezTo>
                  <a:cubicBezTo>
                    <a:pt x="9314" y="7144"/>
                    <a:pt x="8433" y="8480"/>
                    <a:pt x="7088" y="88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733;p33">
              <a:extLst>
                <a:ext uri="{FF2B5EF4-FFF2-40B4-BE49-F238E27FC236}">
                  <a16:creationId xmlns:a16="http://schemas.microsoft.com/office/drawing/2014/main" id="{5F23FDEF-CC34-5C03-6449-7B2BB5E0D4F4}"/>
                </a:ext>
              </a:extLst>
            </p:cNvPr>
            <p:cNvSpPr/>
            <p:nvPr/>
          </p:nvSpPr>
          <p:spPr>
            <a:xfrm>
              <a:off x="1942250" y="2548100"/>
              <a:ext cx="313575" cy="312075"/>
            </a:xfrm>
            <a:custGeom>
              <a:avLst/>
              <a:gdLst/>
              <a:ahLst/>
              <a:cxnLst/>
              <a:rect l="l" t="t" r="r" b="b"/>
              <a:pathLst>
                <a:path w="12543" h="12483" extrusionOk="0">
                  <a:moveTo>
                    <a:pt x="6281" y="3179"/>
                  </a:moveTo>
                  <a:cubicBezTo>
                    <a:pt x="7703" y="3179"/>
                    <a:pt x="8967" y="4225"/>
                    <a:pt x="9147" y="5720"/>
                  </a:cubicBezTo>
                  <a:cubicBezTo>
                    <a:pt x="9314" y="7112"/>
                    <a:pt x="8433" y="8447"/>
                    <a:pt x="7088" y="8837"/>
                  </a:cubicBezTo>
                  <a:cubicBezTo>
                    <a:pt x="6820" y="8912"/>
                    <a:pt x="6552" y="8948"/>
                    <a:pt x="6289" y="8948"/>
                  </a:cubicBezTo>
                  <a:cubicBezTo>
                    <a:pt x="4867" y="8948"/>
                    <a:pt x="3603" y="7902"/>
                    <a:pt x="3423" y="6406"/>
                  </a:cubicBezTo>
                  <a:cubicBezTo>
                    <a:pt x="3247" y="5015"/>
                    <a:pt x="4138" y="3679"/>
                    <a:pt x="5483" y="3290"/>
                  </a:cubicBezTo>
                  <a:cubicBezTo>
                    <a:pt x="5750" y="3214"/>
                    <a:pt x="6019" y="3179"/>
                    <a:pt x="6281" y="3179"/>
                  </a:cubicBezTo>
                  <a:close/>
                  <a:moveTo>
                    <a:pt x="5270" y="1"/>
                  </a:moveTo>
                  <a:cubicBezTo>
                    <a:pt x="5242" y="1"/>
                    <a:pt x="5214" y="5"/>
                    <a:pt x="5186" y="15"/>
                  </a:cubicBezTo>
                  <a:lnTo>
                    <a:pt x="3581" y="525"/>
                  </a:lnTo>
                  <a:cubicBezTo>
                    <a:pt x="3451" y="562"/>
                    <a:pt x="3377" y="701"/>
                    <a:pt x="3414" y="840"/>
                  </a:cubicBezTo>
                  <a:lnTo>
                    <a:pt x="3748" y="1879"/>
                  </a:lnTo>
                  <a:cubicBezTo>
                    <a:pt x="3776" y="1982"/>
                    <a:pt x="3739" y="2102"/>
                    <a:pt x="3646" y="2158"/>
                  </a:cubicBezTo>
                  <a:cubicBezTo>
                    <a:pt x="3293" y="2380"/>
                    <a:pt x="2978" y="2649"/>
                    <a:pt x="2700" y="2946"/>
                  </a:cubicBezTo>
                  <a:cubicBezTo>
                    <a:pt x="2652" y="3000"/>
                    <a:pt x="2585" y="3027"/>
                    <a:pt x="2516" y="3027"/>
                  </a:cubicBezTo>
                  <a:cubicBezTo>
                    <a:pt x="2478" y="3027"/>
                    <a:pt x="2439" y="3019"/>
                    <a:pt x="2403" y="3002"/>
                  </a:cubicBezTo>
                  <a:lnTo>
                    <a:pt x="1438" y="2501"/>
                  </a:lnTo>
                  <a:cubicBezTo>
                    <a:pt x="1401" y="2481"/>
                    <a:pt x="1361" y="2472"/>
                    <a:pt x="1322" y="2472"/>
                  </a:cubicBezTo>
                  <a:cubicBezTo>
                    <a:pt x="1234" y="2472"/>
                    <a:pt x="1149" y="2520"/>
                    <a:pt x="1104" y="2603"/>
                  </a:cubicBezTo>
                  <a:lnTo>
                    <a:pt x="325" y="4106"/>
                  </a:lnTo>
                  <a:cubicBezTo>
                    <a:pt x="260" y="4226"/>
                    <a:pt x="306" y="4375"/>
                    <a:pt x="427" y="4440"/>
                  </a:cubicBezTo>
                  <a:lnTo>
                    <a:pt x="1401" y="4941"/>
                  </a:lnTo>
                  <a:cubicBezTo>
                    <a:pt x="1494" y="4996"/>
                    <a:pt x="1549" y="5108"/>
                    <a:pt x="1531" y="5210"/>
                  </a:cubicBezTo>
                  <a:cubicBezTo>
                    <a:pt x="1438" y="5609"/>
                    <a:pt x="1401" y="6026"/>
                    <a:pt x="1419" y="6434"/>
                  </a:cubicBezTo>
                  <a:cubicBezTo>
                    <a:pt x="1429" y="6546"/>
                    <a:pt x="1355" y="6648"/>
                    <a:pt x="1243" y="6685"/>
                  </a:cubicBezTo>
                  <a:lnTo>
                    <a:pt x="204" y="7009"/>
                  </a:lnTo>
                  <a:cubicBezTo>
                    <a:pt x="74" y="7056"/>
                    <a:pt x="0" y="7195"/>
                    <a:pt x="47" y="7325"/>
                  </a:cubicBezTo>
                  <a:lnTo>
                    <a:pt x="557" y="8930"/>
                  </a:lnTo>
                  <a:cubicBezTo>
                    <a:pt x="587" y="9043"/>
                    <a:pt x="685" y="9107"/>
                    <a:pt x="790" y="9107"/>
                  </a:cubicBezTo>
                  <a:cubicBezTo>
                    <a:pt x="814" y="9107"/>
                    <a:pt x="839" y="9104"/>
                    <a:pt x="863" y="9097"/>
                  </a:cubicBezTo>
                  <a:lnTo>
                    <a:pt x="1902" y="8772"/>
                  </a:lnTo>
                  <a:cubicBezTo>
                    <a:pt x="1931" y="8762"/>
                    <a:pt x="1960" y="8758"/>
                    <a:pt x="1989" y="8758"/>
                  </a:cubicBezTo>
                  <a:cubicBezTo>
                    <a:pt x="2071" y="8758"/>
                    <a:pt x="2148" y="8796"/>
                    <a:pt x="2189" y="8865"/>
                  </a:cubicBezTo>
                  <a:cubicBezTo>
                    <a:pt x="2412" y="9217"/>
                    <a:pt x="2681" y="9533"/>
                    <a:pt x="2978" y="9811"/>
                  </a:cubicBezTo>
                  <a:cubicBezTo>
                    <a:pt x="3061" y="9885"/>
                    <a:pt x="3080" y="10006"/>
                    <a:pt x="3034" y="10108"/>
                  </a:cubicBezTo>
                  <a:lnTo>
                    <a:pt x="2523" y="11073"/>
                  </a:lnTo>
                  <a:cubicBezTo>
                    <a:pt x="2468" y="11193"/>
                    <a:pt x="2514" y="11351"/>
                    <a:pt x="2635" y="11407"/>
                  </a:cubicBezTo>
                  <a:lnTo>
                    <a:pt x="4128" y="12186"/>
                  </a:lnTo>
                  <a:cubicBezTo>
                    <a:pt x="4168" y="12206"/>
                    <a:pt x="4210" y="12215"/>
                    <a:pt x="4250" y="12215"/>
                  </a:cubicBezTo>
                  <a:cubicBezTo>
                    <a:pt x="4342" y="12215"/>
                    <a:pt x="4427" y="12167"/>
                    <a:pt x="4472" y="12084"/>
                  </a:cubicBezTo>
                  <a:lnTo>
                    <a:pt x="4972" y="11119"/>
                  </a:lnTo>
                  <a:cubicBezTo>
                    <a:pt x="5018" y="11035"/>
                    <a:pt x="5103" y="10982"/>
                    <a:pt x="5188" y="10982"/>
                  </a:cubicBezTo>
                  <a:cubicBezTo>
                    <a:pt x="5206" y="10982"/>
                    <a:pt x="5224" y="10984"/>
                    <a:pt x="5241" y="10989"/>
                  </a:cubicBezTo>
                  <a:cubicBezTo>
                    <a:pt x="5573" y="11059"/>
                    <a:pt x="5911" y="11096"/>
                    <a:pt x="6255" y="11096"/>
                  </a:cubicBezTo>
                  <a:cubicBezTo>
                    <a:pt x="6325" y="11096"/>
                    <a:pt x="6395" y="11094"/>
                    <a:pt x="6466" y="11091"/>
                  </a:cubicBezTo>
                  <a:cubicBezTo>
                    <a:pt x="6577" y="11091"/>
                    <a:pt x="6679" y="11156"/>
                    <a:pt x="6716" y="11267"/>
                  </a:cubicBezTo>
                  <a:lnTo>
                    <a:pt x="7041" y="12306"/>
                  </a:lnTo>
                  <a:cubicBezTo>
                    <a:pt x="7072" y="12414"/>
                    <a:pt x="7178" y="12483"/>
                    <a:pt x="7288" y="12483"/>
                  </a:cubicBezTo>
                  <a:cubicBezTo>
                    <a:pt x="7311" y="12483"/>
                    <a:pt x="7334" y="12480"/>
                    <a:pt x="7357" y="12473"/>
                  </a:cubicBezTo>
                  <a:lnTo>
                    <a:pt x="8961" y="11963"/>
                  </a:lnTo>
                  <a:cubicBezTo>
                    <a:pt x="9101" y="11917"/>
                    <a:pt x="9166" y="11778"/>
                    <a:pt x="9128" y="11648"/>
                  </a:cubicBezTo>
                  <a:lnTo>
                    <a:pt x="8804" y="10609"/>
                  </a:lnTo>
                  <a:cubicBezTo>
                    <a:pt x="8767" y="10497"/>
                    <a:pt x="8804" y="10386"/>
                    <a:pt x="8896" y="10321"/>
                  </a:cubicBezTo>
                  <a:cubicBezTo>
                    <a:pt x="9249" y="10099"/>
                    <a:pt x="9564" y="9830"/>
                    <a:pt x="9843" y="9533"/>
                  </a:cubicBezTo>
                  <a:cubicBezTo>
                    <a:pt x="9888" y="9481"/>
                    <a:pt x="9952" y="9455"/>
                    <a:pt x="10017" y="9455"/>
                  </a:cubicBezTo>
                  <a:cubicBezTo>
                    <a:pt x="10058" y="9455"/>
                    <a:pt x="10100" y="9465"/>
                    <a:pt x="10140" y="9486"/>
                  </a:cubicBezTo>
                  <a:lnTo>
                    <a:pt x="11104" y="9987"/>
                  </a:lnTo>
                  <a:cubicBezTo>
                    <a:pt x="11141" y="10007"/>
                    <a:pt x="11180" y="10016"/>
                    <a:pt x="11219" y="10016"/>
                  </a:cubicBezTo>
                  <a:cubicBezTo>
                    <a:pt x="11307" y="10016"/>
                    <a:pt x="11393" y="9966"/>
                    <a:pt x="11438" y="9876"/>
                  </a:cubicBezTo>
                  <a:lnTo>
                    <a:pt x="12218" y="8382"/>
                  </a:lnTo>
                  <a:cubicBezTo>
                    <a:pt x="12282" y="8262"/>
                    <a:pt x="12236" y="8104"/>
                    <a:pt x="12116" y="8039"/>
                  </a:cubicBezTo>
                  <a:lnTo>
                    <a:pt x="11141" y="7538"/>
                  </a:lnTo>
                  <a:cubicBezTo>
                    <a:pt x="11049" y="7492"/>
                    <a:pt x="10993" y="7381"/>
                    <a:pt x="11012" y="7269"/>
                  </a:cubicBezTo>
                  <a:cubicBezTo>
                    <a:pt x="11104" y="6870"/>
                    <a:pt x="11141" y="6462"/>
                    <a:pt x="11123" y="6045"/>
                  </a:cubicBezTo>
                  <a:cubicBezTo>
                    <a:pt x="11114" y="5933"/>
                    <a:pt x="11188" y="5831"/>
                    <a:pt x="11299" y="5804"/>
                  </a:cubicBezTo>
                  <a:lnTo>
                    <a:pt x="12338" y="5470"/>
                  </a:lnTo>
                  <a:cubicBezTo>
                    <a:pt x="12468" y="5432"/>
                    <a:pt x="12542" y="5293"/>
                    <a:pt x="12496" y="5154"/>
                  </a:cubicBezTo>
                  <a:lnTo>
                    <a:pt x="11995" y="3549"/>
                  </a:lnTo>
                  <a:cubicBezTo>
                    <a:pt x="11957" y="3442"/>
                    <a:pt x="11855" y="3373"/>
                    <a:pt x="11748" y="3373"/>
                  </a:cubicBezTo>
                  <a:cubicBezTo>
                    <a:pt x="11725" y="3373"/>
                    <a:pt x="11702" y="3376"/>
                    <a:pt x="11680" y="3382"/>
                  </a:cubicBezTo>
                  <a:lnTo>
                    <a:pt x="10641" y="3716"/>
                  </a:lnTo>
                  <a:cubicBezTo>
                    <a:pt x="10616" y="3722"/>
                    <a:pt x="10592" y="3725"/>
                    <a:pt x="10568" y="3725"/>
                  </a:cubicBezTo>
                  <a:cubicBezTo>
                    <a:pt x="10483" y="3725"/>
                    <a:pt x="10404" y="3687"/>
                    <a:pt x="10353" y="3614"/>
                  </a:cubicBezTo>
                  <a:cubicBezTo>
                    <a:pt x="10130" y="3262"/>
                    <a:pt x="9861" y="2946"/>
                    <a:pt x="9564" y="2677"/>
                  </a:cubicBezTo>
                  <a:cubicBezTo>
                    <a:pt x="9481" y="2594"/>
                    <a:pt x="9462" y="2473"/>
                    <a:pt x="9518" y="2380"/>
                  </a:cubicBezTo>
                  <a:lnTo>
                    <a:pt x="10019" y="1406"/>
                  </a:lnTo>
                  <a:cubicBezTo>
                    <a:pt x="10084" y="1286"/>
                    <a:pt x="10028" y="1137"/>
                    <a:pt x="9908" y="1072"/>
                  </a:cubicBezTo>
                  <a:lnTo>
                    <a:pt x="8414" y="293"/>
                  </a:lnTo>
                  <a:cubicBezTo>
                    <a:pt x="8374" y="273"/>
                    <a:pt x="8333" y="264"/>
                    <a:pt x="8292" y="264"/>
                  </a:cubicBezTo>
                  <a:cubicBezTo>
                    <a:pt x="8201" y="264"/>
                    <a:pt x="8116" y="312"/>
                    <a:pt x="8071" y="395"/>
                  </a:cubicBezTo>
                  <a:lnTo>
                    <a:pt x="7570" y="1369"/>
                  </a:lnTo>
                  <a:cubicBezTo>
                    <a:pt x="7530" y="1450"/>
                    <a:pt x="7440" y="1503"/>
                    <a:pt x="7344" y="1503"/>
                  </a:cubicBezTo>
                  <a:cubicBezTo>
                    <a:pt x="7330" y="1503"/>
                    <a:pt x="7315" y="1502"/>
                    <a:pt x="7301" y="1499"/>
                  </a:cubicBezTo>
                  <a:cubicBezTo>
                    <a:pt x="6950" y="1417"/>
                    <a:pt x="6591" y="1386"/>
                    <a:pt x="6226" y="1386"/>
                  </a:cubicBezTo>
                  <a:cubicBezTo>
                    <a:pt x="6176" y="1386"/>
                    <a:pt x="6126" y="1387"/>
                    <a:pt x="6076" y="1388"/>
                  </a:cubicBezTo>
                  <a:cubicBezTo>
                    <a:pt x="6070" y="1388"/>
                    <a:pt x="6064" y="1389"/>
                    <a:pt x="6058" y="1389"/>
                  </a:cubicBezTo>
                  <a:cubicBezTo>
                    <a:pt x="5954" y="1389"/>
                    <a:pt x="5861" y="1317"/>
                    <a:pt x="5835" y="1212"/>
                  </a:cubicBezTo>
                  <a:lnTo>
                    <a:pt x="5501" y="173"/>
                  </a:lnTo>
                  <a:cubicBezTo>
                    <a:pt x="5472" y="69"/>
                    <a:pt x="5377" y="1"/>
                    <a:pt x="5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734;p33">
              <a:extLst>
                <a:ext uri="{FF2B5EF4-FFF2-40B4-BE49-F238E27FC236}">
                  <a16:creationId xmlns:a16="http://schemas.microsoft.com/office/drawing/2014/main" id="{564A3C43-DD5F-EC26-18F1-3697B1F5AA40}"/>
                </a:ext>
              </a:extLst>
            </p:cNvPr>
            <p:cNvSpPr/>
            <p:nvPr/>
          </p:nvSpPr>
          <p:spPr>
            <a:xfrm>
              <a:off x="1942925" y="2533050"/>
              <a:ext cx="313600" cy="311950"/>
            </a:xfrm>
            <a:custGeom>
              <a:avLst/>
              <a:gdLst/>
              <a:ahLst/>
              <a:cxnLst/>
              <a:rect l="l" t="t" r="r" b="b"/>
              <a:pathLst>
                <a:path w="12544" h="12478" extrusionOk="0">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735;p33">
              <a:extLst>
                <a:ext uri="{FF2B5EF4-FFF2-40B4-BE49-F238E27FC236}">
                  <a16:creationId xmlns:a16="http://schemas.microsoft.com/office/drawing/2014/main" id="{0D9FEA39-B44D-009C-0C3E-A01238EE188D}"/>
                </a:ext>
              </a:extLst>
            </p:cNvPr>
            <p:cNvSpPr/>
            <p:nvPr/>
          </p:nvSpPr>
          <p:spPr>
            <a:xfrm>
              <a:off x="1941325" y="2531675"/>
              <a:ext cx="316800" cy="314825"/>
            </a:xfrm>
            <a:custGeom>
              <a:avLst/>
              <a:gdLst/>
              <a:ahLst/>
              <a:cxnLst/>
              <a:rect l="l" t="t" r="r" b="b"/>
              <a:pathLst>
                <a:path w="12672" h="12593" extrusionOk="0">
                  <a:moveTo>
                    <a:pt x="6345" y="3455"/>
                  </a:moveTo>
                  <a:cubicBezTo>
                    <a:pt x="6902" y="3455"/>
                    <a:pt x="7440" y="3613"/>
                    <a:pt x="7904" y="3928"/>
                  </a:cubicBezTo>
                  <a:cubicBezTo>
                    <a:pt x="8600" y="4383"/>
                    <a:pt x="9054" y="5115"/>
                    <a:pt x="9156" y="5941"/>
                  </a:cubicBezTo>
                  <a:cubicBezTo>
                    <a:pt x="9323" y="7305"/>
                    <a:pt x="8451" y="8613"/>
                    <a:pt x="7134" y="8993"/>
                  </a:cubicBezTo>
                  <a:cubicBezTo>
                    <a:pt x="6875" y="9068"/>
                    <a:pt x="6610" y="9105"/>
                    <a:pt x="6347" y="9105"/>
                  </a:cubicBezTo>
                  <a:cubicBezTo>
                    <a:pt x="5799" y="9105"/>
                    <a:pt x="5257" y="8945"/>
                    <a:pt x="4787" y="8631"/>
                  </a:cubicBezTo>
                  <a:cubicBezTo>
                    <a:pt x="4100" y="8177"/>
                    <a:pt x="3646" y="7444"/>
                    <a:pt x="3544" y="6618"/>
                  </a:cubicBezTo>
                  <a:cubicBezTo>
                    <a:pt x="3377" y="5255"/>
                    <a:pt x="4249" y="3937"/>
                    <a:pt x="5566" y="3566"/>
                  </a:cubicBezTo>
                  <a:cubicBezTo>
                    <a:pt x="5826" y="3492"/>
                    <a:pt x="6086" y="3455"/>
                    <a:pt x="6345" y="3455"/>
                  </a:cubicBezTo>
                  <a:close/>
                  <a:moveTo>
                    <a:pt x="6349" y="3339"/>
                  </a:moveTo>
                  <a:cubicBezTo>
                    <a:pt x="6075" y="3339"/>
                    <a:pt x="5799" y="3377"/>
                    <a:pt x="5529" y="3455"/>
                  </a:cubicBezTo>
                  <a:cubicBezTo>
                    <a:pt x="4156" y="3844"/>
                    <a:pt x="3256" y="5208"/>
                    <a:pt x="3423" y="6627"/>
                  </a:cubicBezTo>
                  <a:cubicBezTo>
                    <a:pt x="3534" y="7490"/>
                    <a:pt x="4008" y="8251"/>
                    <a:pt x="4722" y="8733"/>
                  </a:cubicBezTo>
                  <a:cubicBezTo>
                    <a:pt x="5214" y="9049"/>
                    <a:pt x="5770" y="9216"/>
                    <a:pt x="6345" y="9216"/>
                  </a:cubicBezTo>
                  <a:cubicBezTo>
                    <a:pt x="6624" y="9216"/>
                    <a:pt x="6893" y="9179"/>
                    <a:pt x="7162" y="9104"/>
                  </a:cubicBezTo>
                  <a:cubicBezTo>
                    <a:pt x="8535" y="8715"/>
                    <a:pt x="9444" y="7342"/>
                    <a:pt x="9267" y="5932"/>
                  </a:cubicBezTo>
                  <a:cubicBezTo>
                    <a:pt x="9165" y="5069"/>
                    <a:pt x="8692" y="4299"/>
                    <a:pt x="7969" y="3826"/>
                  </a:cubicBezTo>
                  <a:cubicBezTo>
                    <a:pt x="7485" y="3506"/>
                    <a:pt x="6922" y="3339"/>
                    <a:pt x="6349" y="3339"/>
                  </a:cubicBezTo>
                  <a:close/>
                  <a:moveTo>
                    <a:pt x="5334" y="113"/>
                  </a:moveTo>
                  <a:cubicBezTo>
                    <a:pt x="5415" y="113"/>
                    <a:pt x="5488" y="165"/>
                    <a:pt x="5510" y="245"/>
                  </a:cubicBezTo>
                  <a:lnTo>
                    <a:pt x="5844" y="1284"/>
                  </a:lnTo>
                  <a:cubicBezTo>
                    <a:pt x="5881" y="1423"/>
                    <a:pt x="6011" y="1507"/>
                    <a:pt x="6141" y="1507"/>
                  </a:cubicBezTo>
                  <a:cubicBezTo>
                    <a:pt x="6210" y="1504"/>
                    <a:pt x="6279" y="1502"/>
                    <a:pt x="6348" y="1502"/>
                  </a:cubicBezTo>
                  <a:cubicBezTo>
                    <a:pt x="6687" y="1502"/>
                    <a:pt x="7025" y="1539"/>
                    <a:pt x="7356" y="1609"/>
                  </a:cubicBezTo>
                  <a:cubicBezTo>
                    <a:pt x="7377" y="1613"/>
                    <a:pt x="7397" y="1615"/>
                    <a:pt x="7417" y="1615"/>
                  </a:cubicBezTo>
                  <a:cubicBezTo>
                    <a:pt x="7528" y="1615"/>
                    <a:pt x="7636" y="1553"/>
                    <a:pt x="7690" y="1451"/>
                  </a:cubicBezTo>
                  <a:lnTo>
                    <a:pt x="8191" y="477"/>
                  </a:lnTo>
                  <a:cubicBezTo>
                    <a:pt x="8223" y="414"/>
                    <a:pt x="8289" y="377"/>
                    <a:pt x="8357" y="377"/>
                  </a:cubicBezTo>
                  <a:cubicBezTo>
                    <a:pt x="8389" y="377"/>
                    <a:pt x="8421" y="385"/>
                    <a:pt x="8451" y="403"/>
                  </a:cubicBezTo>
                  <a:lnTo>
                    <a:pt x="9945" y="1173"/>
                  </a:lnTo>
                  <a:cubicBezTo>
                    <a:pt x="10047" y="1228"/>
                    <a:pt x="10084" y="1340"/>
                    <a:pt x="10028" y="1433"/>
                  </a:cubicBezTo>
                  <a:lnTo>
                    <a:pt x="9527" y="2407"/>
                  </a:lnTo>
                  <a:cubicBezTo>
                    <a:pt x="9462" y="2527"/>
                    <a:pt x="9490" y="2676"/>
                    <a:pt x="9592" y="2768"/>
                  </a:cubicBezTo>
                  <a:cubicBezTo>
                    <a:pt x="9889" y="3047"/>
                    <a:pt x="10149" y="3353"/>
                    <a:pt x="10371" y="3696"/>
                  </a:cubicBezTo>
                  <a:cubicBezTo>
                    <a:pt x="10429" y="3790"/>
                    <a:pt x="10525" y="3838"/>
                    <a:pt x="10626" y="3838"/>
                  </a:cubicBezTo>
                  <a:cubicBezTo>
                    <a:pt x="10656" y="3838"/>
                    <a:pt x="10685" y="3834"/>
                    <a:pt x="10715" y="3826"/>
                  </a:cubicBezTo>
                  <a:lnTo>
                    <a:pt x="11763" y="3492"/>
                  </a:lnTo>
                  <a:cubicBezTo>
                    <a:pt x="11780" y="3489"/>
                    <a:pt x="11797" y="3486"/>
                    <a:pt x="11814" y="3486"/>
                  </a:cubicBezTo>
                  <a:cubicBezTo>
                    <a:pt x="11843" y="3486"/>
                    <a:pt x="11873" y="3493"/>
                    <a:pt x="11902" y="3511"/>
                  </a:cubicBezTo>
                  <a:cubicBezTo>
                    <a:pt x="11948" y="3529"/>
                    <a:pt x="11986" y="3575"/>
                    <a:pt x="12004" y="3622"/>
                  </a:cubicBezTo>
                  <a:lnTo>
                    <a:pt x="12505" y="5227"/>
                  </a:lnTo>
                  <a:cubicBezTo>
                    <a:pt x="12542" y="5329"/>
                    <a:pt x="12486" y="5440"/>
                    <a:pt x="12384" y="5468"/>
                  </a:cubicBezTo>
                  <a:lnTo>
                    <a:pt x="11345" y="5793"/>
                  </a:lnTo>
                  <a:cubicBezTo>
                    <a:pt x="11206" y="5839"/>
                    <a:pt x="11123" y="5960"/>
                    <a:pt x="11123" y="6099"/>
                  </a:cubicBezTo>
                  <a:cubicBezTo>
                    <a:pt x="11141" y="6507"/>
                    <a:pt x="11104" y="6915"/>
                    <a:pt x="11021" y="7305"/>
                  </a:cubicBezTo>
                  <a:cubicBezTo>
                    <a:pt x="10993" y="7444"/>
                    <a:pt x="11058" y="7583"/>
                    <a:pt x="11178" y="7648"/>
                  </a:cubicBezTo>
                  <a:lnTo>
                    <a:pt x="12153" y="8149"/>
                  </a:lnTo>
                  <a:cubicBezTo>
                    <a:pt x="12245" y="8195"/>
                    <a:pt x="12282" y="8316"/>
                    <a:pt x="12236" y="8409"/>
                  </a:cubicBezTo>
                  <a:lnTo>
                    <a:pt x="11457" y="9902"/>
                  </a:lnTo>
                  <a:cubicBezTo>
                    <a:pt x="11429" y="9949"/>
                    <a:pt x="11392" y="9986"/>
                    <a:pt x="11345" y="10004"/>
                  </a:cubicBezTo>
                  <a:cubicBezTo>
                    <a:pt x="11325" y="10008"/>
                    <a:pt x="11306" y="10010"/>
                    <a:pt x="11288" y="10010"/>
                  </a:cubicBezTo>
                  <a:cubicBezTo>
                    <a:pt x="11256" y="10010"/>
                    <a:pt x="11226" y="10003"/>
                    <a:pt x="11197" y="9986"/>
                  </a:cubicBezTo>
                  <a:lnTo>
                    <a:pt x="10232" y="9485"/>
                  </a:lnTo>
                  <a:cubicBezTo>
                    <a:pt x="10185" y="9461"/>
                    <a:pt x="10135" y="9450"/>
                    <a:pt x="10087" y="9450"/>
                  </a:cubicBezTo>
                  <a:cubicBezTo>
                    <a:pt x="10002" y="9450"/>
                    <a:pt x="9920" y="9485"/>
                    <a:pt x="9861" y="9550"/>
                  </a:cubicBezTo>
                  <a:cubicBezTo>
                    <a:pt x="9583" y="9846"/>
                    <a:pt x="9277" y="10106"/>
                    <a:pt x="8933" y="10329"/>
                  </a:cubicBezTo>
                  <a:cubicBezTo>
                    <a:pt x="8822" y="10403"/>
                    <a:pt x="8767" y="10542"/>
                    <a:pt x="8813" y="10681"/>
                  </a:cubicBezTo>
                  <a:lnTo>
                    <a:pt x="9138" y="11720"/>
                  </a:lnTo>
                  <a:cubicBezTo>
                    <a:pt x="9165" y="11813"/>
                    <a:pt x="9110" y="11924"/>
                    <a:pt x="9008" y="11952"/>
                  </a:cubicBezTo>
                  <a:lnTo>
                    <a:pt x="7403" y="12462"/>
                  </a:lnTo>
                  <a:cubicBezTo>
                    <a:pt x="7381" y="12470"/>
                    <a:pt x="7359" y="12474"/>
                    <a:pt x="7338" y="12474"/>
                  </a:cubicBezTo>
                  <a:cubicBezTo>
                    <a:pt x="7258" y="12474"/>
                    <a:pt x="7184" y="12422"/>
                    <a:pt x="7162" y="12342"/>
                  </a:cubicBezTo>
                  <a:lnTo>
                    <a:pt x="6837" y="11303"/>
                  </a:lnTo>
                  <a:cubicBezTo>
                    <a:pt x="6791" y="11173"/>
                    <a:pt x="6670" y="11090"/>
                    <a:pt x="6540" y="11090"/>
                  </a:cubicBezTo>
                  <a:lnTo>
                    <a:pt x="6531" y="11090"/>
                  </a:lnTo>
                  <a:cubicBezTo>
                    <a:pt x="6463" y="11093"/>
                    <a:pt x="6395" y="11094"/>
                    <a:pt x="6327" y="11094"/>
                  </a:cubicBezTo>
                  <a:cubicBezTo>
                    <a:pt x="5987" y="11094"/>
                    <a:pt x="5650" y="11056"/>
                    <a:pt x="5325" y="10978"/>
                  </a:cubicBezTo>
                  <a:cubicBezTo>
                    <a:pt x="5304" y="10974"/>
                    <a:pt x="5282" y="10972"/>
                    <a:pt x="5261" y="10972"/>
                  </a:cubicBezTo>
                  <a:cubicBezTo>
                    <a:pt x="5145" y="10972"/>
                    <a:pt x="5038" y="11035"/>
                    <a:pt x="4991" y="11145"/>
                  </a:cubicBezTo>
                  <a:lnTo>
                    <a:pt x="4481" y="12110"/>
                  </a:lnTo>
                  <a:cubicBezTo>
                    <a:pt x="4462" y="12156"/>
                    <a:pt x="4425" y="12193"/>
                    <a:pt x="4369" y="12203"/>
                  </a:cubicBezTo>
                  <a:cubicBezTo>
                    <a:pt x="4352" y="12210"/>
                    <a:pt x="4333" y="12213"/>
                    <a:pt x="4314" y="12213"/>
                  </a:cubicBezTo>
                  <a:cubicBezTo>
                    <a:pt x="4283" y="12213"/>
                    <a:pt x="4253" y="12205"/>
                    <a:pt x="4230" y="12193"/>
                  </a:cubicBezTo>
                  <a:lnTo>
                    <a:pt x="2727" y="11414"/>
                  </a:lnTo>
                  <a:cubicBezTo>
                    <a:pt x="2681" y="11386"/>
                    <a:pt x="2644" y="11349"/>
                    <a:pt x="2635" y="11303"/>
                  </a:cubicBezTo>
                  <a:cubicBezTo>
                    <a:pt x="2616" y="11247"/>
                    <a:pt x="2625" y="11201"/>
                    <a:pt x="2644" y="11154"/>
                  </a:cubicBezTo>
                  <a:lnTo>
                    <a:pt x="3145" y="10190"/>
                  </a:lnTo>
                  <a:cubicBezTo>
                    <a:pt x="3210" y="10060"/>
                    <a:pt x="3191" y="9911"/>
                    <a:pt x="3089" y="9819"/>
                  </a:cubicBezTo>
                  <a:cubicBezTo>
                    <a:pt x="2783" y="9550"/>
                    <a:pt x="2523" y="9234"/>
                    <a:pt x="2310" y="8891"/>
                  </a:cubicBezTo>
                  <a:cubicBezTo>
                    <a:pt x="2254" y="8806"/>
                    <a:pt x="2154" y="8754"/>
                    <a:pt x="2053" y="8754"/>
                  </a:cubicBezTo>
                  <a:cubicBezTo>
                    <a:pt x="2021" y="8754"/>
                    <a:pt x="1989" y="8759"/>
                    <a:pt x="1957" y="8770"/>
                  </a:cubicBezTo>
                  <a:lnTo>
                    <a:pt x="918" y="9095"/>
                  </a:lnTo>
                  <a:cubicBezTo>
                    <a:pt x="898" y="9102"/>
                    <a:pt x="878" y="9106"/>
                    <a:pt x="858" y="9106"/>
                  </a:cubicBezTo>
                  <a:cubicBezTo>
                    <a:pt x="776" y="9106"/>
                    <a:pt x="700" y="9049"/>
                    <a:pt x="677" y="8974"/>
                  </a:cubicBezTo>
                  <a:lnTo>
                    <a:pt x="167" y="7360"/>
                  </a:lnTo>
                  <a:cubicBezTo>
                    <a:pt x="130" y="7258"/>
                    <a:pt x="195" y="7156"/>
                    <a:pt x="288" y="7119"/>
                  </a:cubicBezTo>
                  <a:lnTo>
                    <a:pt x="1327" y="6794"/>
                  </a:lnTo>
                  <a:cubicBezTo>
                    <a:pt x="1466" y="6748"/>
                    <a:pt x="1549" y="6627"/>
                    <a:pt x="1549" y="6488"/>
                  </a:cubicBezTo>
                  <a:cubicBezTo>
                    <a:pt x="1531" y="6080"/>
                    <a:pt x="1568" y="5672"/>
                    <a:pt x="1651" y="5282"/>
                  </a:cubicBezTo>
                  <a:cubicBezTo>
                    <a:pt x="1679" y="5143"/>
                    <a:pt x="1614" y="5004"/>
                    <a:pt x="1494" y="4948"/>
                  </a:cubicBezTo>
                  <a:lnTo>
                    <a:pt x="520" y="4438"/>
                  </a:lnTo>
                  <a:cubicBezTo>
                    <a:pt x="473" y="4420"/>
                    <a:pt x="445" y="4383"/>
                    <a:pt x="427" y="4327"/>
                  </a:cubicBezTo>
                  <a:cubicBezTo>
                    <a:pt x="417" y="4280"/>
                    <a:pt x="417" y="4225"/>
                    <a:pt x="445" y="4178"/>
                  </a:cubicBezTo>
                  <a:lnTo>
                    <a:pt x="1215" y="2685"/>
                  </a:lnTo>
                  <a:cubicBezTo>
                    <a:pt x="1243" y="2639"/>
                    <a:pt x="1280" y="2601"/>
                    <a:pt x="1336" y="2592"/>
                  </a:cubicBezTo>
                  <a:cubicBezTo>
                    <a:pt x="1354" y="2585"/>
                    <a:pt x="1371" y="2582"/>
                    <a:pt x="1389" y="2582"/>
                  </a:cubicBezTo>
                  <a:cubicBezTo>
                    <a:pt x="1418" y="2582"/>
                    <a:pt x="1446" y="2590"/>
                    <a:pt x="1475" y="2601"/>
                  </a:cubicBezTo>
                  <a:lnTo>
                    <a:pt x="2449" y="3102"/>
                  </a:lnTo>
                  <a:cubicBezTo>
                    <a:pt x="2494" y="3126"/>
                    <a:pt x="2542" y="3138"/>
                    <a:pt x="2590" y="3138"/>
                  </a:cubicBezTo>
                  <a:cubicBezTo>
                    <a:pt x="2672" y="3138"/>
                    <a:pt x="2752" y="3105"/>
                    <a:pt x="2811" y="3047"/>
                  </a:cubicBezTo>
                  <a:cubicBezTo>
                    <a:pt x="3089" y="2741"/>
                    <a:pt x="3395" y="2481"/>
                    <a:pt x="3739" y="2258"/>
                  </a:cubicBezTo>
                  <a:cubicBezTo>
                    <a:pt x="3859" y="2184"/>
                    <a:pt x="3906" y="2045"/>
                    <a:pt x="3868" y="1915"/>
                  </a:cubicBezTo>
                  <a:lnTo>
                    <a:pt x="3534" y="876"/>
                  </a:lnTo>
                  <a:cubicBezTo>
                    <a:pt x="3525" y="820"/>
                    <a:pt x="3525" y="774"/>
                    <a:pt x="3553" y="728"/>
                  </a:cubicBezTo>
                  <a:cubicBezTo>
                    <a:pt x="3572" y="681"/>
                    <a:pt x="3609" y="644"/>
                    <a:pt x="3664" y="635"/>
                  </a:cubicBezTo>
                  <a:lnTo>
                    <a:pt x="5269" y="125"/>
                  </a:lnTo>
                  <a:cubicBezTo>
                    <a:pt x="5291" y="117"/>
                    <a:pt x="5313" y="113"/>
                    <a:pt x="5334" y="113"/>
                  </a:cubicBezTo>
                  <a:close/>
                  <a:moveTo>
                    <a:pt x="5330" y="1"/>
                  </a:moveTo>
                  <a:cubicBezTo>
                    <a:pt x="5300" y="1"/>
                    <a:pt x="5270" y="5"/>
                    <a:pt x="5241" y="13"/>
                  </a:cubicBezTo>
                  <a:lnTo>
                    <a:pt x="3627" y="523"/>
                  </a:lnTo>
                  <a:cubicBezTo>
                    <a:pt x="3553" y="551"/>
                    <a:pt x="3488" y="598"/>
                    <a:pt x="3451" y="672"/>
                  </a:cubicBezTo>
                  <a:cubicBezTo>
                    <a:pt x="3405" y="746"/>
                    <a:pt x="3405" y="830"/>
                    <a:pt x="3423" y="913"/>
                  </a:cubicBezTo>
                  <a:lnTo>
                    <a:pt x="3757" y="1952"/>
                  </a:lnTo>
                  <a:cubicBezTo>
                    <a:pt x="3785" y="2036"/>
                    <a:pt x="3748" y="2119"/>
                    <a:pt x="3683" y="2165"/>
                  </a:cubicBezTo>
                  <a:cubicBezTo>
                    <a:pt x="3330" y="2388"/>
                    <a:pt x="3006" y="2657"/>
                    <a:pt x="2727" y="2963"/>
                  </a:cubicBezTo>
                  <a:cubicBezTo>
                    <a:pt x="2693" y="3003"/>
                    <a:pt x="2645" y="3022"/>
                    <a:pt x="2596" y="3022"/>
                  </a:cubicBezTo>
                  <a:cubicBezTo>
                    <a:pt x="2565" y="3022"/>
                    <a:pt x="2533" y="3015"/>
                    <a:pt x="2505" y="3000"/>
                  </a:cubicBezTo>
                  <a:lnTo>
                    <a:pt x="1531" y="2499"/>
                  </a:lnTo>
                  <a:cubicBezTo>
                    <a:pt x="1486" y="2477"/>
                    <a:pt x="1437" y="2465"/>
                    <a:pt x="1390" y="2465"/>
                  </a:cubicBezTo>
                  <a:cubicBezTo>
                    <a:pt x="1359" y="2465"/>
                    <a:pt x="1328" y="2470"/>
                    <a:pt x="1299" y="2481"/>
                  </a:cubicBezTo>
                  <a:cubicBezTo>
                    <a:pt x="1225" y="2499"/>
                    <a:pt x="1160" y="2555"/>
                    <a:pt x="1123" y="2629"/>
                  </a:cubicBezTo>
                  <a:lnTo>
                    <a:pt x="343" y="4132"/>
                  </a:lnTo>
                  <a:cubicBezTo>
                    <a:pt x="306" y="4206"/>
                    <a:pt x="297" y="4290"/>
                    <a:pt x="315" y="4364"/>
                  </a:cubicBezTo>
                  <a:cubicBezTo>
                    <a:pt x="343" y="4447"/>
                    <a:pt x="399" y="4503"/>
                    <a:pt x="473" y="4550"/>
                  </a:cubicBezTo>
                  <a:lnTo>
                    <a:pt x="1438" y="5050"/>
                  </a:lnTo>
                  <a:cubicBezTo>
                    <a:pt x="1512" y="5088"/>
                    <a:pt x="1559" y="5171"/>
                    <a:pt x="1540" y="5255"/>
                  </a:cubicBezTo>
                  <a:cubicBezTo>
                    <a:pt x="1447" y="5663"/>
                    <a:pt x="1410" y="6080"/>
                    <a:pt x="1429" y="6498"/>
                  </a:cubicBezTo>
                  <a:cubicBezTo>
                    <a:pt x="1438" y="6581"/>
                    <a:pt x="1382" y="6655"/>
                    <a:pt x="1299" y="6683"/>
                  </a:cubicBezTo>
                  <a:lnTo>
                    <a:pt x="260" y="7008"/>
                  </a:lnTo>
                  <a:cubicBezTo>
                    <a:pt x="93" y="7063"/>
                    <a:pt x="0" y="7230"/>
                    <a:pt x="56" y="7397"/>
                  </a:cubicBezTo>
                  <a:lnTo>
                    <a:pt x="566" y="9002"/>
                  </a:lnTo>
                  <a:cubicBezTo>
                    <a:pt x="604" y="9138"/>
                    <a:pt x="728" y="9219"/>
                    <a:pt x="863" y="9219"/>
                  </a:cubicBezTo>
                  <a:cubicBezTo>
                    <a:pt x="894" y="9219"/>
                    <a:pt x="925" y="9215"/>
                    <a:pt x="956" y="9206"/>
                  </a:cubicBezTo>
                  <a:lnTo>
                    <a:pt x="1995" y="8882"/>
                  </a:lnTo>
                  <a:cubicBezTo>
                    <a:pt x="2016" y="8875"/>
                    <a:pt x="2037" y="8871"/>
                    <a:pt x="2058" y="8871"/>
                  </a:cubicBezTo>
                  <a:cubicBezTo>
                    <a:pt x="2118" y="8871"/>
                    <a:pt x="2173" y="8901"/>
                    <a:pt x="2208" y="8956"/>
                  </a:cubicBezTo>
                  <a:cubicBezTo>
                    <a:pt x="2431" y="9299"/>
                    <a:pt x="2700" y="9624"/>
                    <a:pt x="3006" y="9902"/>
                  </a:cubicBezTo>
                  <a:cubicBezTo>
                    <a:pt x="3071" y="9958"/>
                    <a:pt x="3080" y="10051"/>
                    <a:pt x="3043" y="10134"/>
                  </a:cubicBezTo>
                  <a:lnTo>
                    <a:pt x="2542" y="11099"/>
                  </a:lnTo>
                  <a:cubicBezTo>
                    <a:pt x="2505" y="11173"/>
                    <a:pt x="2495" y="11257"/>
                    <a:pt x="2523" y="11331"/>
                  </a:cubicBezTo>
                  <a:cubicBezTo>
                    <a:pt x="2542" y="11414"/>
                    <a:pt x="2598" y="11479"/>
                    <a:pt x="2672" y="11516"/>
                  </a:cubicBezTo>
                  <a:lnTo>
                    <a:pt x="4175" y="12296"/>
                  </a:lnTo>
                  <a:cubicBezTo>
                    <a:pt x="4218" y="12317"/>
                    <a:pt x="4265" y="12326"/>
                    <a:pt x="4311" y="12326"/>
                  </a:cubicBezTo>
                  <a:cubicBezTo>
                    <a:pt x="4343" y="12326"/>
                    <a:pt x="4376" y="12322"/>
                    <a:pt x="4406" y="12314"/>
                  </a:cubicBezTo>
                  <a:cubicBezTo>
                    <a:pt x="4490" y="12286"/>
                    <a:pt x="4546" y="12231"/>
                    <a:pt x="4592" y="12156"/>
                  </a:cubicBezTo>
                  <a:lnTo>
                    <a:pt x="5093" y="11192"/>
                  </a:lnTo>
                  <a:cubicBezTo>
                    <a:pt x="5125" y="11128"/>
                    <a:pt x="5190" y="11085"/>
                    <a:pt x="5260" y="11085"/>
                  </a:cubicBezTo>
                  <a:cubicBezTo>
                    <a:pt x="5272" y="11085"/>
                    <a:pt x="5285" y="11087"/>
                    <a:pt x="5297" y="11090"/>
                  </a:cubicBezTo>
                  <a:cubicBezTo>
                    <a:pt x="5637" y="11167"/>
                    <a:pt x="5984" y="11206"/>
                    <a:pt x="6331" y="11206"/>
                  </a:cubicBezTo>
                  <a:cubicBezTo>
                    <a:pt x="6401" y="11206"/>
                    <a:pt x="6471" y="11204"/>
                    <a:pt x="6540" y="11201"/>
                  </a:cubicBezTo>
                  <a:cubicBezTo>
                    <a:pt x="6624" y="11201"/>
                    <a:pt x="6698" y="11257"/>
                    <a:pt x="6726" y="11340"/>
                  </a:cubicBezTo>
                  <a:lnTo>
                    <a:pt x="7050" y="12379"/>
                  </a:lnTo>
                  <a:cubicBezTo>
                    <a:pt x="7097" y="12509"/>
                    <a:pt x="7217" y="12592"/>
                    <a:pt x="7347" y="12592"/>
                  </a:cubicBezTo>
                  <a:cubicBezTo>
                    <a:pt x="7375" y="12592"/>
                    <a:pt x="7403" y="12583"/>
                    <a:pt x="7440" y="12583"/>
                  </a:cubicBezTo>
                  <a:lnTo>
                    <a:pt x="9045" y="12073"/>
                  </a:lnTo>
                  <a:cubicBezTo>
                    <a:pt x="9212" y="12017"/>
                    <a:pt x="9295" y="11850"/>
                    <a:pt x="9249" y="11683"/>
                  </a:cubicBezTo>
                  <a:lnTo>
                    <a:pt x="8924" y="10644"/>
                  </a:lnTo>
                  <a:cubicBezTo>
                    <a:pt x="8896" y="10561"/>
                    <a:pt x="8924" y="10477"/>
                    <a:pt x="8998" y="10431"/>
                  </a:cubicBezTo>
                  <a:cubicBezTo>
                    <a:pt x="9342" y="10208"/>
                    <a:pt x="9666" y="9939"/>
                    <a:pt x="9945" y="9633"/>
                  </a:cubicBezTo>
                  <a:cubicBezTo>
                    <a:pt x="9979" y="9593"/>
                    <a:pt x="10032" y="9570"/>
                    <a:pt x="10085" y="9570"/>
                  </a:cubicBezTo>
                  <a:cubicBezTo>
                    <a:pt x="10117" y="9570"/>
                    <a:pt x="10149" y="9578"/>
                    <a:pt x="10177" y="9596"/>
                  </a:cubicBezTo>
                  <a:lnTo>
                    <a:pt x="11141" y="10097"/>
                  </a:lnTo>
                  <a:cubicBezTo>
                    <a:pt x="11186" y="10119"/>
                    <a:pt x="11235" y="10132"/>
                    <a:pt x="11282" y="10132"/>
                  </a:cubicBezTo>
                  <a:cubicBezTo>
                    <a:pt x="11313" y="10132"/>
                    <a:pt x="11344" y="10126"/>
                    <a:pt x="11373" y="10115"/>
                  </a:cubicBezTo>
                  <a:cubicBezTo>
                    <a:pt x="11457" y="10088"/>
                    <a:pt x="11522" y="10032"/>
                    <a:pt x="11559" y="9967"/>
                  </a:cubicBezTo>
                  <a:lnTo>
                    <a:pt x="12338" y="8464"/>
                  </a:lnTo>
                  <a:cubicBezTo>
                    <a:pt x="12412" y="8316"/>
                    <a:pt x="12357" y="8130"/>
                    <a:pt x="12208" y="8047"/>
                  </a:cubicBezTo>
                  <a:lnTo>
                    <a:pt x="11234" y="7546"/>
                  </a:lnTo>
                  <a:cubicBezTo>
                    <a:pt x="11160" y="7509"/>
                    <a:pt x="11123" y="7416"/>
                    <a:pt x="11141" y="7342"/>
                  </a:cubicBezTo>
                  <a:cubicBezTo>
                    <a:pt x="11225" y="6934"/>
                    <a:pt x="11262" y="6516"/>
                    <a:pt x="11243" y="6099"/>
                  </a:cubicBezTo>
                  <a:cubicBezTo>
                    <a:pt x="11243" y="6015"/>
                    <a:pt x="11299" y="5941"/>
                    <a:pt x="11383" y="5913"/>
                  </a:cubicBezTo>
                  <a:lnTo>
                    <a:pt x="12422" y="5588"/>
                  </a:lnTo>
                  <a:cubicBezTo>
                    <a:pt x="12579" y="5533"/>
                    <a:pt x="12672" y="5357"/>
                    <a:pt x="12616" y="5199"/>
                  </a:cubicBezTo>
                  <a:lnTo>
                    <a:pt x="12115" y="3585"/>
                  </a:lnTo>
                  <a:cubicBezTo>
                    <a:pt x="12088" y="3511"/>
                    <a:pt x="12032" y="3446"/>
                    <a:pt x="11958" y="3408"/>
                  </a:cubicBezTo>
                  <a:cubicBezTo>
                    <a:pt x="11913" y="3386"/>
                    <a:pt x="11864" y="3374"/>
                    <a:pt x="11817" y="3374"/>
                  </a:cubicBezTo>
                  <a:cubicBezTo>
                    <a:pt x="11786" y="3374"/>
                    <a:pt x="11755" y="3379"/>
                    <a:pt x="11726" y="3390"/>
                  </a:cubicBezTo>
                  <a:lnTo>
                    <a:pt x="10687" y="3715"/>
                  </a:lnTo>
                  <a:cubicBezTo>
                    <a:pt x="10668" y="3721"/>
                    <a:pt x="10648" y="3724"/>
                    <a:pt x="10629" y="3724"/>
                  </a:cubicBezTo>
                  <a:cubicBezTo>
                    <a:pt x="10563" y="3724"/>
                    <a:pt x="10500" y="3690"/>
                    <a:pt x="10464" y="3640"/>
                  </a:cubicBezTo>
                  <a:cubicBezTo>
                    <a:pt x="10242" y="3288"/>
                    <a:pt x="9972" y="2972"/>
                    <a:pt x="9666" y="2685"/>
                  </a:cubicBezTo>
                  <a:cubicBezTo>
                    <a:pt x="9611" y="2629"/>
                    <a:pt x="9592" y="2536"/>
                    <a:pt x="9629" y="2462"/>
                  </a:cubicBezTo>
                  <a:lnTo>
                    <a:pt x="10130" y="1488"/>
                  </a:lnTo>
                  <a:cubicBezTo>
                    <a:pt x="10214" y="1340"/>
                    <a:pt x="10158" y="1154"/>
                    <a:pt x="10000" y="1080"/>
                  </a:cubicBezTo>
                  <a:lnTo>
                    <a:pt x="8507" y="301"/>
                  </a:lnTo>
                  <a:cubicBezTo>
                    <a:pt x="8459" y="276"/>
                    <a:pt x="8409" y="264"/>
                    <a:pt x="8361" y="264"/>
                  </a:cubicBezTo>
                  <a:cubicBezTo>
                    <a:pt x="8247" y="264"/>
                    <a:pt x="8141" y="327"/>
                    <a:pt x="8089" y="431"/>
                  </a:cubicBezTo>
                  <a:lnTo>
                    <a:pt x="7588" y="1395"/>
                  </a:lnTo>
                  <a:cubicBezTo>
                    <a:pt x="7549" y="1459"/>
                    <a:pt x="7483" y="1502"/>
                    <a:pt x="7412" y="1502"/>
                  </a:cubicBezTo>
                  <a:cubicBezTo>
                    <a:pt x="7400" y="1502"/>
                    <a:pt x="7387" y="1500"/>
                    <a:pt x="7375" y="1497"/>
                  </a:cubicBezTo>
                  <a:cubicBezTo>
                    <a:pt x="7043" y="1420"/>
                    <a:pt x="6697" y="1382"/>
                    <a:pt x="6350" y="1382"/>
                  </a:cubicBezTo>
                  <a:cubicBezTo>
                    <a:pt x="6280" y="1382"/>
                    <a:pt x="6211" y="1383"/>
                    <a:pt x="6141" y="1386"/>
                  </a:cubicBezTo>
                  <a:cubicBezTo>
                    <a:pt x="6058" y="1386"/>
                    <a:pt x="5974" y="1340"/>
                    <a:pt x="5956" y="1256"/>
                  </a:cubicBezTo>
                  <a:lnTo>
                    <a:pt x="5622" y="217"/>
                  </a:lnTo>
                  <a:cubicBezTo>
                    <a:pt x="5584" y="81"/>
                    <a:pt x="5460" y="1"/>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736;p33">
              <a:extLst>
                <a:ext uri="{FF2B5EF4-FFF2-40B4-BE49-F238E27FC236}">
                  <a16:creationId xmlns:a16="http://schemas.microsoft.com/office/drawing/2014/main" id="{FBE8D830-58BA-7416-916A-5DB461E8F70E}"/>
                </a:ext>
              </a:extLst>
            </p:cNvPr>
            <p:cNvSpPr/>
            <p:nvPr/>
          </p:nvSpPr>
          <p:spPr>
            <a:xfrm>
              <a:off x="2050775" y="2414100"/>
              <a:ext cx="126425" cy="126275"/>
            </a:xfrm>
            <a:custGeom>
              <a:avLst/>
              <a:gdLst/>
              <a:ahLst/>
              <a:cxnLst/>
              <a:rect l="l" t="t" r="r" b="b"/>
              <a:pathLst>
                <a:path w="5057" h="5051" extrusionOk="0">
                  <a:moveTo>
                    <a:pt x="2540" y="1452"/>
                  </a:moveTo>
                  <a:cubicBezTo>
                    <a:pt x="2602" y="1452"/>
                    <a:pt x="2665" y="1458"/>
                    <a:pt x="2728" y="1469"/>
                  </a:cubicBezTo>
                  <a:cubicBezTo>
                    <a:pt x="3034" y="1534"/>
                    <a:pt x="3303" y="1720"/>
                    <a:pt x="3452" y="1989"/>
                  </a:cubicBezTo>
                  <a:cubicBezTo>
                    <a:pt x="3609" y="2258"/>
                    <a:pt x="3637" y="2583"/>
                    <a:pt x="3535" y="2879"/>
                  </a:cubicBezTo>
                  <a:cubicBezTo>
                    <a:pt x="3382" y="3306"/>
                    <a:pt x="2971" y="3586"/>
                    <a:pt x="2537" y="3586"/>
                  </a:cubicBezTo>
                  <a:cubicBezTo>
                    <a:pt x="2471" y="3586"/>
                    <a:pt x="2405" y="3579"/>
                    <a:pt x="2338" y="3566"/>
                  </a:cubicBezTo>
                  <a:cubicBezTo>
                    <a:pt x="2032" y="3510"/>
                    <a:pt x="1763" y="3325"/>
                    <a:pt x="1606" y="3046"/>
                  </a:cubicBezTo>
                  <a:cubicBezTo>
                    <a:pt x="1448" y="2777"/>
                    <a:pt x="1420" y="2453"/>
                    <a:pt x="1531" y="2156"/>
                  </a:cubicBezTo>
                  <a:cubicBezTo>
                    <a:pt x="1678" y="1733"/>
                    <a:pt x="2095" y="1452"/>
                    <a:pt x="2540" y="1452"/>
                  </a:cubicBezTo>
                  <a:close/>
                  <a:moveTo>
                    <a:pt x="2538" y="1339"/>
                  </a:moveTo>
                  <a:cubicBezTo>
                    <a:pt x="2047" y="1339"/>
                    <a:pt x="1591" y="1647"/>
                    <a:pt x="1420" y="2119"/>
                  </a:cubicBezTo>
                  <a:cubicBezTo>
                    <a:pt x="1299" y="2443"/>
                    <a:pt x="1336" y="2805"/>
                    <a:pt x="1503" y="3111"/>
                  </a:cubicBezTo>
                  <a:cubicBezTo>
                    <a:pt x="1680" y="3408"/>
                    <a:pt x="1977" y="3622"/>
                    <a:pt x="2320" y="3687"/>
                  </a:cubicBezTo>
                  <a:cubicBezTo>
                    <a:pt x="2385" y="3696"/>
                    <a:pt x="2459" y="3705"/>
                    <a:pt x="2533" y="3705"/>
                  </a:cubicBezTo>
                  <a:cubicBezTo>
                    <a:pt x="3016" y="3705"/>
                    <a:pt x="3470" y="3390"/>
                    <a:pt x="3646" y="2917"/>
                  </a:cubicBezTo>
                  <a:cubicBezTo>
                    <a:pt x="3758" y="2592"/>
                    <a:pt x="3730" y="2230"/>
                    <a:pt x="3554" y="1933"/>
                  </a:cubicBezTo>
                  <a:cubicBezTo>
                    <a:pt x="3387" y="1636"/>
                    <a:pt x="3090" y="1423"/>
                    <a:pt x="2747" y="1358"/>
                  </a:cubicBezTo>
                  <a:cubicBezTo>
                    <a:pt x="2677" y="1346"/>
                    <a:pt x="2607" y="1339"/>
                    <a:pt x="2538" y="1339"/>
                  </a:cubicBezTo>
                  <a:close/>
                  <a:moveTo>
                    <a:pt x="2580" y="115"/>
                  </a:moveTo>
                  <a:lnTo>
                    <a:pt x="3229" y="226"/>
                  </a:lnTo>
                  <a:cubicBezTo>
                    <a:pt x="3247" y="226"/>
                    <a:pt x="3266" y="245"/>
                    <a:pt x="3257" y="273"/>
                  </a:cubicBezTo>
                  <a:lnTo>
                    <a:pt x="3192" y="690"/>
                  </a:lnTo>
                  <a:cubicBezTo>
                    <a:pt x="3183" y="755"/>
                    <a:pt x="3220" y="829"/>
                    <a:pt x="3275" y="857"/>
                  </a:cubicBezTo>
                  <a:cubicBezTo>
                    <a:pt x="3424" y="922"/>
                    <a:pt x="3554" y="996"/>
                    <a:pt x="3674" y="1098"/>
                  </a:cubicBezTo>
                  <a:cubicBezTo>
                    <a:pt x="3702" y="1122"/>
                    <a:pt x="3735" y="1133"/>
                    <a:pt x="3767" y="1133"/>
                  </a:cubicBezTo>
                  <a:cubicBezTo>
                    <a:pt x="3799" y="1133"/>
                    <a:pt x="3832" y="1122"/>
                    <a:pt x="3860" y="1098"/>
                  </a:cubicBezTo>
                  <a:lnTo>
                    <a:pt x="4212" y="848"/>
                  </a:lnTo>
                  <a:lnTo>
                    <a:pt x="4240" y="848"/>
                  </a:lnTo>
                  <a:cubicBezTo>
                    <a:pt x="4249" y="848"/>
                    <a:pt x="4259" y="857"/>
                    <a:pt x="4259" y="857"/>
                  </a:cubicBezTo>
                  <a:lnTo>
                    <a:pt x="4648" y="1395"/>
                  </a:lnTo>
                  <a:cubicBezTo>
                    <a:pt x="4658" y="1404"/>
                    <a:pt x="4658" y="1414"/>
                    <a:pt x="4658" y="1423"/>
                  </a:cubicBezTo>
                  <a:cubicBezTo>
                    <a:pt x="4658" y="1432"/>
                    <a:pt x="4648" y="1442"/>
                    <a:pt x="4639" y="1451"/>
                  </a:cubicBezTo>
                  <a:lnTo>
                    <a:pt x="4296" y="1701"/>
                  </a:lnTo>
                  <a:cubicBezTo>
                    <a:pt x="4240" y="1738"/>
                    <a:pt x="4212" y="1813"/>
                    <a:pt x="4240" y="1878"/>
                  </a:cubicBezTo>
                  <a:cubicBezTo>
                    <a:pt x="4296" y="2026"/>
                    <a:pt x="4333" y="2174"/>
                    <a:pt x="4351" y="2332"/>
                  </a:cubicBezTo>
                  <a:cubicBezTo>
                    <a:pt x="4351" y="2397"/>
                    <a:pt x="4407" y="2453"/>
                    <a:pt x="4481" y="2462"/>
                  </a:cubicBezTo>
                  <a:lnTo>
                    <a:pt x="4899" y="2536"/>
                  </a:lnTo>
                  <a:cubicBezTo>
                    <a:pt x="4917" y="2536"/>
                    <a:pt x="4936" y="2555"/>
                    <a:pt x="4927" y="2573"/>
                  </a:cubicBezTo>
                  <a:lnTo>
                    <a:pt x="4825" y="3223"/>
                  </a:lnTo>
                  <a:cubicBezTo>
                    <a:pt x="4825" y="3241"/>
                    <a:pt x="4815" y="3251"/>
                    <a:pt x="4806" y="3251"/>
                  </a:cubicBezTo>
                  <a:cubicBezTo>
                    <a:pt x="4797" y="3260"/>
                    <a:pt x="4787" y="3260"/>
                    <a:pt x="4778" y="3260"/>
                  </a:cubicBezTo>
                  <a:lnTo>
                    <a:pt x="4361" y="3195"/>
                  </a:lnTo>
                  <a:cubicBezTo>
                    <a:pt x="4349" y="3192"/>
                    <a:pt x="4338" y="3190"/>
                    <a:pt x="4326" y="3190"/>
                  </a:cubicBezTo>
                  <a:cubicBezTo>
                    <a:pt x="4271" y="3190"/>
                    <a:pt x="4217" y="3225"/>
                    <a:pt x="4194" y="3278"/>
                  </a:cubicBezTo>
                  <a:cubicBezTo>
                    <a:pt x="4129" y="3418"/>
                    <a:pt x="4045" y="3557"/>
                    <a:pt x="3953" y="3677"/>
                  </a:cubicBezTo>
                  <a:cubicBezTo>
                    <a:pt x="3906" y="3733"/>
                    <a:pt x="3906" y="3807"/>
                    <a:pt x="3953" y="3863"/>
                  </a:cubicBezTo>
                  <a:lnTo>
                    <a:pt x="4194" y="4206"/>
                  </a:lnTo>
                  <a:cubicBezTo>
                    <a:pt x="4212" y="4225"/>
                    <a:pt x="4203" y="4252"/>
                    <a:pt x="4184" y="4262"/>
                  </a:cubicBezTo>
                  <a:lnTo>
                    <a:pt x="3656" y="4651"/>
                  </a:lnTo>
                  <a:cubicBezTo>
                    <a:pt x="3648" y="4655"/>
                    <a:pt x="3639" y="4657"/>
                    <a:pt x="3630" y="4657"/>
                  </a:cubicBezTo>
                  <a:cubicBezTo>
                    <a:pt x="3617" y="4657"/>
                    <a:pt x="3605" y="4653"/>
                    <a:pt x="3600" y="4642"/>
                  </a:cubicBezTo>
                  <a:lnTo>
                    <a:pt x="3350" y="4299"/>
                  </a:lnTo>
                  <a:cubicBezTo>
                    <a:pt x="3324" y="4253"/>
                    <a:pt x="3279" y="4231"/>
                    <a:pt x="3233" y="4231"/>
                  </a:cubicBezTo>
                  <a:cubicBezTo>
                    <a:pt x="3213" y="4231"/>
                    <a:pt x="3193" y="4235"/>
                    <a:pt x="3173" y="4243"/>
                  </a:cubicBezTo>
                  <a:cubicBezTo>
                    <a:pt x="3025" y="4299"/>
                    <a:pt x="2876" y="4336"/>
                    <a:pt x="2719" y="4345"/>
                  </a:cubicBezTo>
                  <a:cubicBezTo>
                    <a:pt x="2654" y="4354"/>
                    <a:pt x="2598" y="4410"/>
                    <a:pt x="2580" y="4475"/>
                  </a:cubicBezTo>
                  <a:lnTo>
                    <a:pt x="2515" y="4902"/>
                  </a:lnTo>
                  <a:cubicBezTo>
                    <a:pt x="2515" y="4911"/>
                    <a:pt x="2505" y="4920"/>
                    <a:pt x="2496" y="4920"/>
                  </a:cubicBezTo>
                  <a:cubicBezTo>
                    <a:pt x="2496" y="4930"/>
                    <a:pt x="2478" y="4930"/>
                    <a:pt x="2468" y="4930"/>
                  </a:cubicBezTo>
                  <a:lnTo>
                    <a:pt x="1819" y="4828"/>
                  </a:lnTo>
                  <a:cubicBezTo>
                    <a:pt x="1810" y="4828"/>
                    <a:pt x="1800" y="4818"/>
                    <a:pt x="1800" y="4809"/>
                  </a:cubicBezTo>
                  <a:cubicBezTo>
                    <a:pt x="1791" y="4800"/>
                    <a:pt x="1791" y="4790"/>
                    <a:pt x="1791" y="4781"/>
                  </a:cubicBezTo>
                  <a:lnTo>
                    <a:pt x="1856" y="4364"/>
                  </a:lnTo>
                  <a:cubicBezTo>
                    <a:pt x="1865" y="4290"/>
                    <a:pt x="1828" y="4225"/>
                    <a:pt x="1772" y="4197"/>
                  </a:cubicBezTo>
                  <a:cubicBezTo>
                    <a:pt x="1624" y="4132"/>
                    <a:pt x="1494" y="4048"/>
                    <a:pt x="1374" y="3956"/>
                  </a:cubicBezTo>
                  <a:cubicBezTo>
                    <a:pt x="1346" y="3928"/>
                    <a:pt x="1309" y="3918"/>
                    <a:pt x="1281" y="3918"/>
                  </a:cubicBezTo>
                  <a:cubicBezTo>
                    <a:pt x="1244" y="3918"/>
                    <a:pt x="1216" y="3928"/>
                    <a:pt x="1188" y="3946"/>
                  </a:cubicBezTo>
                  <a:lnTo>
                    <a:pt x="845" y="4197"/>
                  </a:lnTo>
                  <a:cubicBezTo>
                    <a:pt x="836" y="4206"/>
                    <a:pt x="817" y="4206"/>
                    <a:pt x="808" y="4206"/>
                  </a:cubicBezTo>
                  <a:cubicBezTo>
                    <a:pt x="798" y="4206"/>
                    <a:pt x="789" y="4197"/>
                    <a:pt x="789" y="4187"/>
                  </a:cubicBezTo>
                  <a:lnTo>
                    <a:pt x="400" y="3659"/>
                  </a:lnTo>
                  <a:cubicBezTo>
                    <a:pt x="390" y="3649"/>
                    <a:pt x="390" y="3640"/>
                    <a:pt x="390" y="3631"/>
                  </a:cubicBezTo>
                  <a:cubicBezTo>
                    <a:pt x="390" y="3612"/>
                    <a:pt x="400" y="3603"/>
                    <a:pt x="409" y="3603"/>
                  </a:cubicBezTo>
                  <a:lnTo>
                    <a:pt x="752" y="3353"/>
                  </a:lnTo>
                  <a:cubicBezTo>
                    <a:pt x="808" y="3306"/>
                    <a:pt x="836" y="3241"/>
                    <a:pt x="808" y="3176"/>
                  </a:cubicBezTo>
                  <a:cubicBezTo>
                    <a:pt x="752" y="3028"/>
                    <a:pt x="715" y="2879"/>
                    <a:pt x="696" y="2722"/>
                  </a:cubicBezTo>
                  <a:cubicBezTo>
                    <a:pt x="696" y="2657"/>
                    <a:pt x="641" y="2601"/>
                    <a:pt x="567" y="2583"/>
                  </a:cubicBezTo>
                  <a:lnTo>
                    <a:pt x="149" y="2518"/>
                  </a:lnTo>
                  <a:cubicBezTo>
                    <a:pt x="140" y="2518"/>
                    <a:pt x="131" y="2508"/>
                    <a:pt x="121" y="2499"/>
                  </a:cubicBezTo>
                  <a:cubicBezTo>
                    <a:pt x="121" y="2490"/>
                    <a:pt x="121" y="2481"/>
                    <a:pt x="121" y="2471"/>
                  </a:cubicBezTo>
                  <a:lnTo>
                    <a:pt x="223" y="1822"/>
                  </a:lnTo>
                  <a:cubicBezTo>
                    <a:pt x="223" y="1813"/>
                    <a:pt x="233" y="1803"/>
                    <a:pt x="242" y="1794"/>
                  </a:cubicBezTo>
                  <a:lnTo>
                    <a:pt x="270" y="1794"/>
                  </a:lnTo>
                  <a:lnTo>
                    <a:pt x="687" y="1859"/>
                  </a:lnTo>
                  <a:cubicBezTo>
                    <a:pt x="694" y="1860"/>
                    <a:pt x="700" y="1860"/>
                    <a:pt x="707" y="1860"/>
                  </a:cubicBezTo>
                  <a:cubicBezTo>
                    <a:pt x="767" y="1860"/>
                    <a:pt x="829" y="1825"/>
                    <a:pt x="854" y="1766"/>
                  </a:cubicBezTo>
                  <a:cubicBezTo>
                    <a:pt x="919" y="1627"/>
                    <a:pt x="1003" y="1497"/>
                    <a:pt x="1095" y="1377"/>
                  </a:cubicBezTo>
                  <a:cubicBezTo>
                    <a:pt x="1142" y="1321"/>
                    <a:pt x="1142" y="1247"/>
                    <a:pt x="1105" y="1191"/>
                  </a:cubicBezTo>
                  <a:lnTo>
                    <a:pt x="854" y="839"/>
                  </a:lnTo>
                  <a:cubicBezTo>
                    <a:pt x="836" y="820"/>
                    <a:pt x="845" y="801"/>
                    <a:pt x="863" y="783"/>
                  </a:cubicBezTo>
                  <a:lnTo>
                    <a:pt x="1392" y="403"/>
                  </a:lnTo>
                  <a:cubicBezTo>
                    <a:pt x="1399" y="396"/>
                    <a:pt x="1408" y="392"/>
                    <a:pt x="1416" y="392"/>
                  </a:cubicBezTo>
                  <a:cubicBezTo>
                    <a:pt x="1429" y="392"/>
                    <a:pt x="1442" y="400"/>
                    <a:pt x="1448" y="412"/>
                  </a:cubicBezTo>
                  <a:lnTo>
                    <a:pt x="1698" y="755"/>
                  </a:lnTo>
                  <a:cubicBezTo>
                    <a:pt x="1733" y="797"/>
                    <a:pt x="1778" y="818"/>
                    <a:pt x="1826" y="818"/>
                  </a:cubicBezTo>
                  <a:cubicBezTo>
                    <a:pt x="1842" y="818"/>
                    <a:pt x="1858" y="815"/>
                    <a:pt x="1875" y="811"/>
                  </a:cubicBezTo>
                  <a:cubicBezTo>
                    <a:pt x="2023" y="755"/>
                    <a:pt x="2171" y="718"/>
                    <a:pt x="2329" y="699"/>
                  </a:cubicBezTo>
                  <a:cubicBezTo>
                    <a:pt x="2394" y="690"/>
                    <a:pt x="2450" y="644"/>
                    <a:pt x="2468" y="570"/>
                  </a:cubicBezTo>
                  <a:lnTo>
                    <a:pt x="2533" y="152"/>
                  </a:lnTo>
                  <a:cubicBezTo>
                    <a:pt x="2533" y="134"/>
                    <a:pt x="2561" y="115"/>
                    <a:pt x="2580" y="115"/>
                  </a:cubicBezTo>
                  <a:close/>
                  <a:moveTo>
                    <a:pt x="2565" y="0"/>
                  </a:moveTo>
                  <a:cubicBezTo>
                    <a:pt x="2533" y="0"/>
                    <a:pt x="2505" y="11"/>
                    <a:pt x="2478" y="32"/>
                  </a:cubicBezTo>
                  <a:cubicBezTo>
                    <a:pt x="2440" y="50"/>
                    <a:pt x="2422" y="87"/>
                    <a:pt x="2413" y="134"/>
                  </a:cubicBezTo>
                  <a:lnTo>
                    <a:pt x="2348" y="551"/>
                  </a:lnTo>
                  <a:cubicBezTo>
                    <a:pt x="2348" y="570"/>
                    <a:pt x="2329" y="579"/>
                    <a:pt x="2311" y="579"/>
                  </a:cubicBezTo>
                  <a:cubicBezTo>
                    <a:pt x="2153" y="597"/>
                    <a:pt x="1986" y="644"/>
                    <a:pt x="1837" y="699"/>
                  </a:cubicBezTo>
                  <a:cubicBezTo>
                    <a:pt x="1819" y="699"/>
                    <a:pt x="1800" y="699"/>
                    <a:pt x="1791" y="681"/>
                  </a:cubicBezTo>
                  <a:lnTo>
                    <a:pt x="1541" y="338"/>
                  </a:lnTo>
                  <a:cubicBezTo>
                    <a:pt x="1512" y="297"/>
                    <a:pt x="1461" y="275"/>
                    <a:pt x="1412" y="275"/>
                  </a:cubicBezTo>
                  <a:cubicBezTo>
                    <a:pt x="1382" y="275"/>
                    <a:pt x="1352" y="283"/>
                    <a:pt x="1327" y="301"/>
                  </a:cubicBezTo>
                  <a:lnTo>
                    <a:pt x="789" y="690"/>
                  </a:lnTo>
                  <a:cubicBezTo>
                    <a:pt x="724" y="737"/>
                    <a:pt x="706" y="839"/>
                    <a:pt x="752" y="904"/>
                  </a:cubicBezTo>
                  <a:lnTo>
                    <a:pt x="1003" y="1256"/>
                  </a:lnTo>
                  <a:cubicBezTo>
                    <a:pt x="1021" y="1265"/>
                    <a:pt x="1021" y="1284"/>
                    <a:pt x="1003" y="1302"/>
                  </a:cubicBezTo>
                  <a:cubicBezTo>
                    <a:pt x="900" y="1423"/>
                    <a:pt x="817" y="1571"/>
                    <a:pt x="743" y="1720"/>
                  </a:cubicBezTo>
                  <a:cubicBezTo>
                    <a:pt x="743" y="1729"/>
                    <a:pt x="724" y="1738"/>
                    <a:pt x="706" y="1738"/>
                  </a:cubicBezTo>
                  <a:lnTo>
                    <a:pt x="288" y="1673"/>
                  </a:lnTo>
                  <a:cubicBezTo>
                    <a:pt x="277" y="1671"/>
                    <a:pt x="266" y="1670"/>
                    <a:pt x="255" y="1670"/>
                  </a:cubicBezTo>
                  <a:cubicBezTo>
                    <a:pt x="223" y="1670"/>
                    <a:pt x="195" y="1680"/>
                    <a:pt x="168" y="1701"/>
                  </a:cubicBezTo>
                  <a:cubicBezTo>
                    <a:pt x="140" y="1720"/>
                    <a:pt x="112" y="1757"/>
                    <a:pt x="103" y="1803"/>
                  </a:cubicBezTo>
                  <a:lnTo>
                    <a:pt x="1" y="2453"/>
                  </a:lnTo>
                  <a:cubicBezTo>
                    <a:pt x="1" y="2490"/>
                    <a:pt x="10" y="2536"/>
                    <a:pt x="28" y="2564"/>
                  </a:cubicBezTo>
                  <a:cubicBezTo>
                    <a:pt x="56" y="2601"/>
                    <a:pt x="93" y="2620"/>
                    <a:pt x="131" y="2629"/>
                  </a:cubicBezTo>
                  <a:lnTo>
                    <a:pt x="548" y="2694"/>
                  </a:lnTo>
                  <a:cubicBezTo>
                    <a:pt x="567" y="2703"/>
                    <a:pt x="585" y="2712"/>
                    <a:pt x="585" y="2731"/>
                  </a:cubicBezTo>
                  <a:cubicBezTo>
                    <a:pt x="604" y="2898"/>
                    <a:pt x="641" y="3056"/>
                    <a:pt x="696" y="3213"/>
                  </a:cubicBezTo>
                  <a:cubicBezTo>
                    <a:pt x="706" y="3223"/>
                    <a:pt x="696" y="3241"/>
                    <a:pt x="687" y="3251"/>
                  </a:cubicBezTo>
                  <a:lnTo>
                    <a:pt x="344" y="3501"/>
                  </a:lnTo>
                  <a:cubicBezTo>
                    <a:pt x="307" y="3529"/>
                    <a:pt x="288" y="3566"/>
                    <a:pt x="279" y="3603"/>
                  </a:cubicBezTo>
                  <a:cubicBezTo>
                    <a:pt x="270" y="3649"/>
                    <a:pt x="279" y="3687"/>
                    <a:pt x="307" y="3724"/>
                  </a:cubicBezTo>
                  <a:lnTo>
                    <a:pt x="696" y="4252"/>
                  </a:lnTo>
                  <a:cubicBezTo>
                    <a:pt x="715" y="4290"/>
                    <a:pt x="752" y="4308"/>
                    <a:pt x="798" y="4317"/>
                  </a:cubicBezTo>
                  <a:cubicBezTo>
                    <a:pt x="808" y="4320"/>
                    <a:pt x="817" y="4321"/>
                    <a:pt x="826" y="4321"/>
                  </a:cubicBezTo>
                  <a:cubicBezTo>
                    <a:pt x="854" y="4321"/>
                    <a:pt x="882" y="4310"/>
                    <a:pt x="910" y="4290"/>
                  </a:cubicBezTo>
                  <a:lnTo>
                    <a:pt x="1253" y="4039"/>
                  </a:lnTo>
                  <a:cubicBezTo>
                    <a:pt x="1262" y="4034"/>
                    <a:pt x="1272" y="4032"/>
                    <a:pt x="1280" y="4032"/>
                  </a:cubicBezTo>
                  <a:cubicBezTo>
                    <a:pt x="1288" y="4032"/>
                    <a:pt x="1295" y="4034"/>
                    <a:pt x="1299" y="4039"/>
                  </a:cubicBezTo>
                  <a:cubicBezTo>
                    <a:pt x="1429" y="4141"/>
                    <a:pt x="1568" y="4234"/>
                    <a:pt x="1726" y="4299"/>
                  </a:cubicBezTo>
                  <a:cubicBezTo>
                    <a:pt x="1735" y="4308"/>
                    <a:pt x="1745" y="4327"/>
                    <a:pt x="1745" y="4345"/>
                  </a:cubicBezTo>
                  <a:lnTo>
                    <a:pt x="1670" y="4763"/>
                  </a:lnTo>
                  <a:cubicBezTo>
                    <a:pt x="1670" y="4800"/>
                    <a:pt x="1680" y="4846"/>
                    <a:pt x="1698" y="4874"/>
                  </a:cubicBezTo>
                  <a:cubicBezTo>
                    <a:pt x="1726" y="4911"/>
                    <a:pt x="1763" y="4930"/>
                    <a:pt x="1800" y="4939"/>
                  </a:cubicBezTo>
                  <a:lnTo>
                    <a:pt x="2450" y="5041"/>
                  </a:lnTo>
                  <a:cubicBezTo>
                    <a:pt x="2459" y="5041"/>
                    <a:pt x="2468" y="5050"/>
                    <a:pt x="2478" y="5050"/>
                  </a:cubicBezTo>
                  <a:cubicBezTo>
                    <a:pt x="2515" y="5050"/>
                    <a:pt x="2542" y="5041"/>
                    <a:pt x="2570" y="5013"/>
                  </a:cubicBezTo>
                  <a:cubicBezTo>
                    <a:pt x="2598" y="4995"/>
                    <a:pt x="2626" y="4957"/>
                    <a:pt x="2635" y="4911"/>
                  </a:cubicBezTo>
                  <a:lnTo>
                    <a:pt x="2700" y="4494"/>
                  </a:lnTo>
                  <a:cubicBezTo>
                    <a:pt x="2700" y="4475"/>
                    <a:pt x="2719" y="4466"/>
                    <a:pt x="2728" y="4466"/>
                  </a:cubicBezTo>
                  <a:cubicBezTo>
                    <a:pt x="2895" y="4447"/>
                    <a:pt x="3062" y="4401"/>
                    <a:pt x="3210" y="4345"/>
                  </a:cubicBezTo>
                  <a:cubicBezTo>
                    <a:pt x="3229" y="4345"/>
                    <a:pt x="3247" y="4345"/>
                    <a:pt x="3257" y="4364"/>
                  </a:cubicBezTo>
                  <a:lnTo>
                    <a:pt x="3507" y="4707"/>
                  </a:lnTo>
                  <a:cubicBezTo>
                    <a:pt x="3536" y="4747"/>
                    <a:pt x="3587" y="4770"/>
                    <a:pt x="3636" y="4770"/>
                  </a:cubicBezTo>
                  <a:cubicBezTo>
                    <a:pt x="3666" y="4770"/>
                    <a:pt x="3696" y="4762"/>
                    <a:pt x="3721" y="4744"/>
                  </a:cubicBezTo>
                  <a:lnTo>
                    <a:pt x="4259" y="4354"/>
                  </a:lnTo>
                  <a:cubicBezTo>
                    <a:pt x="4324" y="4299"/>
                    <a:pt x="4342" y="4206"/>
                    <a:pt x="4286" y="4132"/>
                  </a:cubicBezTo>
                  <a:lnTo>
                    <a:pt x="4036" y="3789"/>
                  </a:lnTo>
                  <a:cubicBezTo>
                    <a:pt x="4027" y="3779"/>
                    <a:pt x="4027" y="3761"/>
                    <a:pt x="4036" y="3742"/>
                  </a:cubicBezTo>
                  <a:cubicBezTo>
                    <a:pt x="4147" y="3622"/>
                    <a:pt x="4231" y="3473"/>
                    <a:pt x="4296" y="3325"/>
                  </a:cubicBezTo>
                  <a:cubicBezTo>
                    <a:pt x="4303" y="3311"/>
                    <a:pt x="4314" y="3303"/>
                    <a:pt x="4327" y="3303"/>
                  </a:cubicBezTo>
                  <a:cubicBezTo>
                    <a:pt x="4332" y="3303"/>
                    <a:pt x="4337" y="3304"/>
                    <a:pt x="4342" y="3306"/>
                  </a:cubicBezTo>
                  <a:lnTo>
                    <a:pt x="4760" y="3371"/>
                  </a:lnTo>
                  <a:cubicBezTo>
                    <a:pt x="4771" y="3373"/>
                    <a:pt x="4782" y="3375"/>
                    <a:pt x="4793" y="3375"/>
                  </a:cubicBezTo>
                  <a:cubicBezTo>
                    <a:pt x="4825" y="3375"/>
                    <a:pt x="4852" y="3364"/>
                    <a:pt x="4880" y="3343"/>
                  </a:cubicBezTo>
                  <a:cubicBezTo>
                    <a:pt x="4908" y="3315"/>
                    <a:pt x="4936" y="3278"/>
                    <a:pt x="4936" y="3241"/>
                  </a:cubicBezTo>
                  <a:lnTo>
                    <a:pt x="5047" y="2592"/>
                  </a:lnTo>
                  <a:cubicBezTo>
                    <a:pt x="5056" y="2508"/>
                    <a:pt x="5001" y="2425"/>
                    <a:pt x="4917" y="2416"/>
                  </a:cubicBezTo>
                  <a:lnTo>
                    <a:pt x="4491" y="2351"/>
                  </a:lnTo>
                  <a:cubicBezTo>
                    <a:pt x="4481" y="2341"/>
                    <a:pt x="4463" y="2332"/>
                    <a:pt x="4463" y="2314"/>
                  </a:cubicBezTo>
                  <a:cubicBezTo>
                    <a:pt x="4444" y="2147"/>
                    <a:pt x="4407" y="1989"/>
                    <a:pt x="4351" y="1831"/>
                  </a:cubicBezTo>
                  <a:cubicBezTo>
                    <a:pt x="4342" y="1822"/>
                    <a:pt x="4351" y="1803"/>
                    <a:pt x="4361" y="1794"/>
                  </a:cubicBezTo>
                  <a:lnTo>
                    <a:pt x="4704" y="1544"/>
                  </a:lnTo>
                  <a:cubicBezTo>
                    <a:pt x="4741" y="1516"/>
                    <a:pt x="4760" y="1479"/>
                    <a:pt x="4769" y="1442"/>
                  </a:cubicBezTo>
                  <a:cubicBezTo>
                    <a:pt x="4778" y="1395"/>
                    <a:pt x="4769" y="1358"/>
                    <a:pt x="4741" y="1321"/>
                  </a:cubicBezTo>
                  <a:lnTo>
                    <a:pt x="4351" y="792"/>
                  </a:lnTo>
                  <a:cubicBezTo>
                    <a:pt x="4333" y="755"/>
                    <a:pt x="4296" y="737"/>
                    <a:pt x="4249" y="727"/>
                  </a:cubicBezTo>
                  <a:cubicBezTo>
                    <a:pt x="4240" y="725"/>
                    <a:pt x="4230" y="724"/>
                    <a:pt x="4220" y="724"/>
                  </a:cubicBezTo>
                  <a:cubicBezTo>
                    <a:pt x="4190" y="724"/>
                    <a:pt x="4159" y="734"/>
                    <a:pt x="4138" y="755"/>
                  </a:cubicBezTo>
                  <a:lnTo>
                    <a:pt x="3795" y="1006"/>
                  </a:lnTo>
                  <a:cubicBezTo>
                    <a:pt x="3786" y="1010"/>
                    <a:pt x="3776" y="1013"/>
                    <a:pt x="3768" y="1013"/>
                  </a:cubicBezTo>
                  <a:cubicBezTo>
                    <a:pt x="3760" y="1013"/>
                    <a:pt x="3753" y="1010"/>
                    <a:pt x="3748" y="1006"/>
                  </a:cubicBezTo>
                  <a:cubicBezTo>
                    <a:pt x="3619" y="904"/>
                    <a:pt x="3479" y="811"/>
                    <a:pt x="3322" y="746"/>
                  </a:cubicBezTo>
                  <a:cubicBezTo>
                    <a:pt x="3312" y="737"/>
                    <a:pt x="3303" y="718"/>
                    <a:pt x="3303" y="709"/>
                  </a:cubicBezTo>
                  <a:lnTo>
                    <a:pt x="3368" y="282"/>
                  </a:lnTo>
                  <a:cubicBezTo>
                    <a:pt x="3387" y="199"/>
                    <a:pt x="3331" y="124"/>
                    <a:pt x="3247" y="106"/>
                  </a:cubicBezTo>
                  <a:lnTo>
                    <a:pt x="2598" y="4"/>
                  </a:lnTo>
                  <a:cubicBezTo>
                    <a:pt x="2587" y="1"/>
                    <a:pt x="2576" y="0"/>
                    <a:pt x="2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737;p33">
              <a:extLst>
                <a:ext uri="{FF2B5EF4-FFF2-40B4-BE49-F238E27FC236}">
                  <a16:creationId xmlns:a16="http://schemas.microsoft.com/office/drawing/2014/main" id="{3CE1DA89-7EB5-46DF-FE57-EF4DF0B4ABD2}"/>
                </a:ext>
              </a:extLst>
            </p:cNvPr>
            <p:cNvSpPr/>
            <p:nvPr/>
          </p:nvSpPr>
          <p:spPr>
            <a:xfrm>
              <a:off x="2058200" y="2676025"/>
              <a:ext cx="27400" cy="28550"/>
            </a:xfrm>
            <a:custGeom>
              <a:avLst/>
              <a:gdLst/>
              <a:ahLst/>
              <a:cxnLst/>
              <a:rect l="l" t="t" r="r" b="b"/>
              <a:pathLst>
                <a:path w="1096" h="1142" extrusionOk="0">
                  <a:moveTo>
                    <a:pt x="956" y="0"/>
                  </a:moveTo>
                  <a:cubicBezTo>
                    <a:pt x="937" y="0"/>
                    <a:pt x="910" y="9"/>
                    <a:pt x="891" y="19"/>
                  </a:cubicBezTo>
                  <a:lnTo>
                    <a:pt x="75" y="445"/>
                  </a:lnTo>
                  <a:cubicBezTo>
                    <a:pt x="28" y="473"/>
                    <a:pt x="0" y="520"/>
                    <a:pt x="0" y="566"/>
                  </a:cubicBezTo>
                  <a:cubicBezTo>
                    <a:pt x="0" y="612"/>
                    <a:pt x="38" y="659"/>
                    <a:pt x="75" y="687"/>
                  </a:cubicBezTo>
                  <a:lnTo>
                    <a:pt x="84" y="687"/>
                  </a:lnTo>
                  <a:lnTo>
                    <a:pt x="891" y="1132"/>
                  </a:lnTo>
                  <a:cubicBezTo>
                    <a:pt x="910" y="1141"/>
                    <a:pt x="937" y="1141"/>
                    <a:pt x="956" y="1141"/>
                  </a:cubicBezTo>
                  <a:cubicBezTo>
                    <a:pt x="1030" y="1141"/>
                    <a:pt x="1086" y="1085"/>
                    <a:pt x="1086" y="1011"/>
                  </a:cubicBezTo>
                  <a:cubicBezTo>
                    <a:pt x="1086" y="956"/>
                    <a:pt x="1067" y="909"/>
                    <a:pt x="1021" y="891"/>
                  </a:cubicBezTo>
                  <a:lnTo>
                    <a:pt x="427" y="566"/>
                  </a:lnTo>
                  <a:lnTo>
                    <a:pt x="1021" y="260"/>
                  </a:lnTo>
                  <a:cubicBezTo>
                    <a:pt x="1067" y="232"/>
                    <a:pt x="1095" y="186"/>
                    <a:pt x="1095" y="139"/>
                  </a:cubicBezTo>
                  <a:cubicBezTo>
                    <a:pt x="1095" y="65"/>
                    <a:pt x="1030"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738;p33">
              <a:extLst>
                <a:ext uri="{FF2B5EF4-FFF2-40B4-BE49-F238E27FC236}">
                  <a16:creationId xmlns:a16="http://schemas.microsoft.com/office/drawing/2014/main" id="{2D46B663-E699-87DA-A7A7-F8DBE78B5969}"/>
                </a:ext>
              </a:extLst>
            </p:cNvPr>
            <p:cNvSpPr/>
            <p:nvPr/>
          </p:nvSpPr>
          <p:spPr>
            <a:xfrm>
              <a:off x="2088825" y="2662325"/>
              <a:ext cx="22975" cy="53375"/>
            </a:xfrm>
            <a:custGeom>
              <a:avLst/>
              <a:gdLst/>
              <a:ahLst/>
              <a:cxnLst/>
              <a:rect l="l" t="t" r="r" b="b"/>
              <a:pathLst>
                <a:path w="919" h="2135" extrusionOk="0">
                  <a:moveTo>
                    <a:pt x="751" y="1"/>
                  </a:moveTo>
                  <a:cubicBezTo>
                    <a:pt x="677" y="1"/>
                    <a:pt x="612" y="47"/>
                    <a:pt x="584" y="121"/>
                  </a:cubicBezTo>
                  <a:lnTo>
                    <a:pt x="9" y="1921"/>
                  </a:lnTo>
                  <a:cubicBezTo>
                    <a:pt x="0" y="1930"/>
                    <a:pt x="0" y="1949"/>
                    <a:pt x="0" y="1967"/>
                  </a:cubicBezTo>
                  <a:cubicBezTo>
                    <a:pt x="0" y="2042"/>
                    <a:pt x="46" y="2107"/>
                    <a:pt x="121" y="2134"/>
                  </a:cubicBezTo>
                  <a:lnTo>
                    <a:pt x="167" y="2134"/>
                  </a:lnTo>
                  <a:cubicBezTo>
                    <a:pt x="241" y="2134"/>
                    <a:pt x="306" y="2088"/>
                    <a:pt x="325" y="2023"/>
                  </a:cubicBezTo>
                  <a:lnTo>
                    <a:pt x="909" y="242"/>
                  </a:lnTo>
                  <a:cubicBezTo>
                    <a:pt x="909" y="223"/>
                    <a:pt x="918" y="205"/>
                    <a:pt x="918" y="186"/>
                  </a:cubicBezTo>
                  <a:cubicBezTo>
                    <a:pt x="918" y="84"/>
                    <a:pt x="844"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739;p33">
              <a:extLst>
                <a:ext uri="{FF2B5EF4-FFF2-40B4-BE49-F238E27FC236}">
                  <a16:creationId xmlns:a16="http://schemas.microsoft.com/office/drawing/2014/main" id="{BCEBB7F0-DA82-7AD3-2284-E5AB09517BA5}"/>
                </a:ext>
              </a:extLst>
            </p:cNvPr>
            <p:cNvSpPr/>
            <p:nvPr/>
          </p:nvSpPr>
          <p:spPr>
            <a:xfrm>
              <a:off x="2114100" y="2676025"/>
              <a:ext cx="27150" cy="28550"/>
            </a:xfrm>
            <a:custGeom>
              <a:avLst/>
              <a:gdLst/>
              <a:ahLst/>
              <a:cxnLst/>
              <a:rect l="l" t="t" r="r" b="b"/>
              <a:pathLst>
                <a:path w="1086" h="1142" extrusionOk="0">
                  <a:moveTo>
                    <a:pt x="130" y="0"/>
                  </a:moveTo>
                  <a:cubicBezTo>
                    <a:pt x="56" y="0"/>
                    <a:pt x="0" y="65"/>
                    <a:pt x="0" y="139"/>
                  </a:cubicBezTo>
                  <a:cubicBezTo>
                    <a:pt x="0" y="186"/>
                    <a:pt x="19" y="232"/>
                    <a:pt x="65" y="260"/>
                  </a:cubicBezTo>
                  <a:lnTo>
                    <a:pt x="659" y="566"/>
                  </a:lnTo>
                  <a:lnTo>
                    <a:pt x="74" y="891"/>
                  </a:lnTo>
                  <a:cubicBezTo>
                    <a:pt x="28" y="909"/>
                    <a:pt x="0" y="956"/>
                    <a:pt x="0" y="1011"/>
                  </a:cubicBezTo>
                  <a:cubicBezTo>
                    <a:pt x="0" y="1076"/>
                    <a:pt x="56" y="1141"/>
                    <a:pt x="130" y="1141"/>
                  </a:cubicBezTo>
                  <a:cubicBezTo>
                    <a:pt x="158" y="1141"/>
                    <a:pt x="176" y="1141"/>
                    <a:pt x="195" y="1132"/>
                  </a:cubicBezTo>
                  <a:lnTo>
                    <a:pt x="1002" y="687"/>
                  </a:lnTo>
                  <a:lnTo>
                    <a:pt x="1011" y="687"/>
                  </a:lnTo>
                  <a:cubicBezTo>
                    <a:pt x="1058" y="659"/>
                    <a:pt x="1086" y="612"/>
                    <a:pt x="1086" y="566"/>
                  </a:cubicBezTo>
                  <a:cubicBezTo>
                    <a:pt x="1086" y="520"/>
                    <a:pt x="1058" y="473"/>
                    <a:pt x="1011" y="445"/>
                  </a:cubicBezTo>
                  <a:lnTo>
                    <a:pt x="195" y="19"/>
                  </a:lnTo>
                  <a:cubicBezTo>
                    <a:pt x="176"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740;p33">
              <a:extLst>
                <a:ext uri="{FF2B5EF4-FFF2-40B4-BE49-F238E27FC236}">
                  <a16:creationId xmlns:a16="http://schemas.microsoft.com/office/drawing/2014/main" id="{65934111-6F00-49C6-B690-15033266C04C}"/>
                </a:ext>
              </a:extLst>
            </p:cNvPr>
            <p:cNvSpPr/>
            <p:nvPr/>
          </p:nvSpPr>
          <p:spPr>
            <a:xfrm>
              <a:off x="2002300" y="2589050"/>
              <a:ext cx="99050" cy="81425"/>
            </a:xfrm>
            <a:custGeom>
              <a:avLst/>
              <a:gdLst/>
              <a:ahLst/>
              <a:cxnLst/>
              <a:rect l="l" t="t" r="r" b="b"/>
              <a:pathLst>
                <a:path w="3962" h="3257" extrusionOk="0">
                  <a:moveTo>
                    <a:pt x="3906" y="0"/>
                  </a:moveTo>
                  <a:cubicBezTo>
                    <a:pt x="3535" y="0"/>
                    <a:pt x="3164" y="56"/>
                    <a:pt x="2802" y="158"/>
                  </a:cubicBezTo>
                  <a:cubicBezTo>
                    <a:pt x="1402" y="557"/>
                    <a:pt x="307" y="1744"/>
                    <a:pt x="1" y="3182"/>
                  </a:cubicBezTo>
                  <a:cubicBezTo>
                    <a:pt x="1" y="3219"/>
                    <a:pt x="19" y="3247"/>
                    <a:pt x="47" y="3256"/>
                  </a:cubicBezTo>
                  <a:lnTo>
                    <a:pt x="66" y="3256"/>
                  </a:lnTo>
                  <a:cubicBezTo>
                    <a:pt x="94" y="3256"/>
                    <a:pt x="112" y="3238"/>
                    <a:pt x="121" y="3210"/>
                  </a:cubicBezTo>
                  <a:cubicBezTo>
                    <a:pt x="409" y="1809"/>
                    <a:pt x="1476" y="659"/>
                    <a:pt x="2830" y="269"/>
                  </a:cubicBezTo>
                  <a:cubicBezTo>
                    <a:pt x="3183" y="167"/>
                    <a:pt x="3545" y="112"/>
                    <a:pt x="3906" y="112"/>
                  </a:cubicBezTo>
                  <a:cubicBezTo>
                    <a:pt x="3943" y="112"/>
                    <a:pt x="3962" y="93"/>
                    <a:pt x="3962" y="56"/>
                  </a:cubicBezTo>
                  <a:cubicBezTo>
                    <a:pt x="3962" y="28"/>
                    <a:pt x="3943" y="0"/>
                    <a:pt x="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741;p33">
              <a:extLst>
                <a:ext uri="{FF2B5EF4-FFF2-40B4-BE49-F238E27FC236}">
                  <a16:creationId xmlns:a16="http://schemas.microsoft.com/office/drawing/2014/main" id="{EB8583AF-8B49-436E-AAA9-48A8A1393211}"/>
                </a:ext>
              </a:extLst>
            </p:cNvPr>
            <p:cNvSpPr/>
            <p:nvPr/>
          </p:nvSpPr>
          <p:spPr>
            <a:xfrm>
              <a:off x="2000925" y="2593400"/>
              <a:ext cx="203875" cy="194875"/>
            </a:xfrm>
            <a:custGeom>
              <a:avLst/>
              <a:gdLst/>
              <a:ahLst/>
              <a:cxnLst/>
              <a:rect l="l" t="t" r="r" b="b"/>
              <a:pathLst>
                <a:path w="8155" h="7795" extrusionOk="0">
                  <a:moveTo>
                    <a:pt x="5133" y="0"/>
                  </a:moveTo>
                  <a:cubicBezTo>
                    <a:pt x="5109" y="0"/>
                    <a:pt x="5082" y="17"/>
                    <a:pt x="5075" y="40"/>
                  </a:cubicBezTo>
                  <a:cubicBezTo>
                    <a:pt x="5065" y="77"/>
                    <a:pt x="5084" y="105"/>
                    <a:pt x="5112" y="114"/>
                  </a:cubicBezTo>
                  <a:cubicBezTo>
                    <a:pt x="6568" y="568"/>
                    <a:pt x="7626" y="1839"/>
                    <a:pt x="7802" y="3351"/>
                  </a:cubicBezTo>
                  <a:cubicBezTo>
                    <a:pt x="8034" y="5216"/>
                    <a:pt x="6846" y="7006"/>
                    <a:pt x="5037" y="7526"/>
                  </a:cubicBezTo>
                  <a:cubicBezTo>
                    <a:pt x="4682" y="7628"/>
                    <a:pt x="4319" y="7679"/>
                    <a:pt x="3958" y="7679"/>
                  </a:cubicBezTo>
                  <a:cubicBezTo>
                    <a:pt x="3207" y="7679"/>
                    <a:pt x="2467" y="7460"/>
                    <a:pt x="1828" y="7034"/>
                  </a:cubicBezTo>
                  <a:cubicBezTo>
                    <a:pt x="881" y="6413"/>
                    <a:pt x="260" y="5402"/>
                    <a:pt x="121" y="4270"/>
                  </a:cubicBezTo>
                  <a:cubicBezTo>
                    <a:pt x="121" y="4233"/>
                    <a:pt x="93" y="4214"/>
                    <a:pt x="56" y="4214"/>
                  </a:cubicBezTo>
                  <a:cubicBezTo>
                    <a:pt x="28" y="4223"/>
                    <a:pt x="0" y="4251"/>
                    <a:pt x="9" y="4279"/>
                  </a:cubicBezTo>
                  <a:cubicBezTo>
                    <a:pt x="149" y="5448"/>
                    <a:pt x="789" y="6487"/>
                    <a:pt x="1763" y="7136"/>
                  </a:cubicBezTo>
                  <a:cubicBezTo>
                    <a:pt x="2421" y="7572"/>
                    <a:pt x="3182" y="7795"/>
                    <a:pt x="3961" y="7795"/>
                  </a:cubicBezTo>
                  <a:cubicBezTo>
                    <a:pt x="4332" y="7795"/>
                    <a:pt x="4703" y="7739"/>
                    <a:pt x="5075" y="7637"/>
                  </a:cubicBezTo>
                  <a:cubicBezTo>
                    <a:pt x="6930" y="7108"/>
                    <a:pt x="8154" y="5253"/>
                    <a:pt x="7922" y="3333"/>
                  </a:cubicBezTo>
                  <a:cubicBezTo>
                    <a:pt x="7728" y="1774"/>
                    <a:pt x="6642" y="476"/>
                    <a:pt x="5149" y="3"/>
                  </a:cubicBezTo>
                  <a:cubicBezTo>
                    <a:pt x="5144" y="1"/>
                    <a:pt x="5139" y="0"/>
                    <a:pt x="5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742;p33">
              <a:extLst>
                <a:ext uri="{FF2B5EF4-FFF2-40B4-BE49-F238E27FC236}">
                  <a16:creationId xmlns:a16="http://schemas.microsoft.com/office/drawing/2014/main" id="{C960B390-DB10-B90C-0D5C-9EE5037DE5DB}"/>
                </a:ext>
              </a:extLst>
            </p:cNvPr>
            <p:cNvSpPr/>
            <p:nvPr/>
          </p:nvSpPr>
          <p:spPr>
            <a:xfrm>
              <a:off x="2012975" y="2606000"/>
              <a:ext cx="173975" cy="165350"/>
            </a:xfrm>
            <a:custGeom>
              <a:avLst/>
              <a:gdLst/>
              <a:ahLst/>
              <a:cxnLst/>
              <a:rect l="l" t="t" r="r" b="b"/>
              <a:pathLst>
                <a:path w="6959" h="6614" extrusionOk="0">
                  <a:moveTo>
                    <a:pt x="3479" y="83"/>
                  </a:moveTo>
                  <a:cubicBezTo>
                    <a:pt x="4110" y="83"/>
                    <a:pt x="4732" y="269"/>
                    <a:pt x="5260" y="621"/>
                  </a:cubicBezTo>
                  <a:cubicBezTo>
                    <a:pt x="6049" y="1141"/>
                    <a:pt x="6559" y="1985"/>
                    <a:pt x="6680" y="2922"/>
                  </a:cubicBezTo>
                  <a:cubicBezTo>
                    <a:pt x="6865" y="4480"/>
                    <a:pt x="5882" y="5974"/>
                    <a:pt x="4379" y="6400"/>
                  </a:cubicBezTo>
                  <a:cubicBezTo>
                    <a:pt x="4083" y="6484"/>
                    <a:pt x="3780" y="6526"/>
                    <a:pt x="3480" y="6526"/>
                  </a:cubicBezTo>
                  <a:cubicBezTo>
                    <a:pt x="2851" y="6526"/>
                    <a:pt x="2232" y="6344"/>
                    <a:pt x="1698" y="5992"/>
                  </a:cubicBezTo>
                  <a:cubicBezTo>
                    <a:pt x="919" y="5473"/>
                    <a:pt x="399" y="4629"/>
                    <a:pt x="279" y="3692"/>
                  </a:cubicBezTo>
                  <a:cubicBezTo>
                    <a:pt x="93" y="2133"/>
                    <a:pt x="1086" y="640"/>
                    <a:pt x="2589" y="213"/>
                  </a:cubicBezTo>
                  <a:cubicBezTo>
                    <a:pt x="2886" y="129"/>
                    <a:pt x="3182" y="83"/>
                    <a:pt x="3479" y="83"/>
                  </a:cubicBezTo>
                  <a:close/>
                  <a:moveTo>
                    <a:pt x="3477" y="0"/>
                  </a:moveTo>
                  <a:cubicBezTo>
                    <a:pt x="3171" y="0"/>
                    <a:pt x="2863" y="43"/>
                    <a:pt x="2561" y="129"/>
                  </a:cubicBezTo>
                  <a:cubicBezTo>
                    <a:pt x="1021" y="575"/>
                    <a:pt x="1" y="2105"/>
                    <a:pt x="195" y="3701"/>
                  </a:cubicBezTo>
                  <a:cubicBezTo>
                    <a:pt x="316" y="4666"/>
                    <a:pt x="845" y="5528"/>
                    <a:pt x="1652" y="6066"/>
                  </a:cubicBezTo>
                  <a:cubicBezTo>
                    <a:pt x="2199" y="6428"/>
                    <a:pt x="2839" y="6614"/>
                    <a:pt x="3479" y="6614"/>
                  </a:cubicBezTo>
                  <a:cubicBezTo>
                    <a:pt x="3785" y="6614"/>
                    <a:pt x="4101" y="6567"/>
                    <a:pt x="4398" y="6484"/>
                  </a:cubicBezTo>
                  <a:cubicBezTo>
                    <a:pt x="5938" y="6039"/>
                    <a:pt x="6958" y="4508"/>
                    <a:pt x="6763" y="2912"/>
                  </a:cubicBezTo>
                  <a:cubicBezTo>
                    <a:pt x="6643" y="1948"/>
                    <a:pt x="6114" y="1085"/>
                    <a:pt x="5307" y="547"/>
                  </a:cubicBezTo>
                  <a:cubicBezTo>
                    <a:pt x="4760" y="188"/>
                    <a:pt x="4123" y="0"/>
                    <a:pt x="3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743;p33">
              <a:extLst>
                <a:ext uri="{FF2B5EF4-FFF2-40B4-BE49-F238E27FC236}">
                  <a16:creationId xmlns:a16="http://schemas.microsoft.com/office/drawing/2014/main" id="{7903DE9C-15F8-DA02-97DD-18CEA3AEF094}"/>
                </a:ext>
              </a:extLst>
            </p:cNvPr>
            <p:cNvSpPr/>
            <p:nvPr/>
          </p:nvSpPr>
          <p:spPr>
            <a:xfrm>
              <a:off x="2033850" y="2508575"/>
              <a:ext cx="13250" cy="56600"/>
            </a:xfrm>
            <a:custGeom>
              <a:avLst/>
              <a:gdLst/>
              <a:ahLst/>
              <a:cxnLst/>
              <a:rect l="l" t="t" r="r" b="b"/>
              <a:pathLst>
                <a:path w="530" h="2264" extrusionOk="0">
                  <a:moveTo>
                    <a:pt x="232" y="0"/>
                  </a:moveTo>
                  <a:cubicBezTo>
                    <a:pt x="102" y="0"/>
                    <a:pt x="0" y="102"/>
                    <a:pt x="0" y="232"/>
                  </a:cubicBezTo>
                  <a:lnTo>
                    <a:pt x="0" y="2023"/>
                  </a:lnTo>
                  <a:cubicBezTo>
                    <a:pt x="0" y="2152"/>
                    <a:pt x="102" y="2264"/>
                    <a:pt x="232" y="2264"/>
                  </a:cubicBezTo>
                  <a:lnTo>
                    <a:pt x="288" y="2264"/>
                  </a:lnTo>
                  <a:cubicBezTo>
                    <a:pt x="418" y="2264"/>
                    <a:pt x="529" y="2152"/>
                    <a:pt x="520" y="2023"/>
                  </a:cubicBezTo>
                  <a:lnTo>
                    <a:pt x="520" y="232"/>
                  </a:lnTo>
                  <a:cubicBezTo>
                    <a:pt x="520" y="102"/>
                    <a:pt x="418"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744;p33">
              <a:extLst>
                <a:ext uri="{FF2B5EF4-FFF2-40B4-BE49-F238E27FC236}">
                  <a16:creationId xmlns:a16="http://schemas.microsoft.com/office/drawing/2014/main" id="{54955EDD-24F0-3B88-5197-F555A4170FFC}"/>
                </a:ext>
              </a:extLst>
            </p:cNvPr>
            <p:cNvSpPr/>
            <p:nvPr/>
          </p:nvSpPr>
          <p:spPr>
            <a:xfrm>
              <a:off x="2032450" y="2507175"/>
              <a:ext cx="16025" cy="59400"/>
            </a:xfrm>
            <a:custGeom>
              <a:avLst/>
              <a:gdLst/>
              <a:ahLst/>
              <a:cxnLst/>
              <a:rect l="l" t="t" r="r" b="b"/>
              <a:pathLst>
                <a:path w="641" h="2376" extrusionOk="0">
                  <a:moveTo>
                    <a:pt x="344" y="112"/>
                  </a:moveTo>
                  <a:cubicBezTo>
                    <a:pt x="446" y="112"/>
                    <a:pt x="520" y="195"/>
                    <a:pt x="520" y="288"/>
                  </a:cubicBezTo>
                  <a:lnTo>
                    <a:pt x="520" y="2079"/>
                  </a:lnTo>
                  <a:cubicBezTo>
                    <a:pt x="520" y="2181"/>
                    <a:pt x="446" y="2255"/>
                    <a:pt x="344" y="2255"/>
                  </a:cubicBezTo>
                  <a:lnTo>
                    <a:pt x="298" y="2255"/>
                  </a:lnTo>
                  <a:cubicBezTo>
                    <a:pt x="196" y="2255"/>
                    <a:pt x="121" y="2181"/>
                    <a:pt x="121" y="2079"/>
                  </a:cubicBezTo>
                  <a:lnTo>
                    <a:pt x="121" y="288"/>
                  </a:lnTo>
                  <a:cubicBezTo>
                    <a:pt x="121" y="195"/>
                    <a:pt x="196" y="112"/>
                    <a:pt x="298" y="112"/>
                  </a:cubicBezTo>
                  <a:close/>
                  <a:moveTo>
                    <a:pt x="288" y="1"/>
                  </a:moveTo>
                  <a:cubicBezTo>
                    <a:pt x="131" y="1"/>
                    <a:pt x="1" y="131"/>
                    <a:pt x="1" y="288"/>
                  </a:cubicBezTo>
                  <a:lnTo>
                    <a:pt x="1" y="2079"/>
                  </a:lnTo>
                  <a:cubicBezTo>
                    <a:pt x="1" y="2246"/>
                    <a:pt x="131" y="2375"/>
                    <a:pt x="288" y="2375"/>
                  </a:cubicBezTo>
                  <a:lnTo>
                    <a:pt x="344" y="2375"/>
                  </a:lnTo>
                  <a:cubicBezTo>
                    <a:pt x="511" y="2375"/>
                    <a:pt x="641" y="2246"/>
                    <a:pt x="641" y="2079"/>
                  </a:cubicBezTo>
                  <a:lnTo>
                    <a:pt x="641" y="288"/>
                  </a:lnTo>
                  <a:cubicBezTo>
                    <a:pt x="641" y="131"/>
                    <a:pt x="502"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Google Shape;1745;p33">
              <a:extLst>
                <a:ext uri="{FF2B5EF4-FFF2-40B4-BE49-F238E27FC236}">
                  <a16:creationId xmlns:a16="http://schemas.microsoft.com/office/drawing/2014/main" id="{FADF0B88-7022-2D3C-3B03-7751FC59C025}"/>
                </a:ext>
              </a:extLst>
            </p:cNvPr>
            <p:cNvSpPr/>
            <p:nvPr/>
          </p:nvSpPr>
          <p:spPr>
            <a:xfrm>
              <a:off x="1764350" y="2410475"/>
              <a:ext cx="53850" cy="477775"/>
            </a:xfrm>
            <a:custGeom>
              <a:avLst/>
              <a:gdLst/>
              <a:ahLst/>
              <a:cxnLst/>
              <a:rect l="l" t="t" r="r" b="b"/>
              <a:pathLst>
                <a:path w="2154" h="19111" extrusionOk="0">
                  <a:moveTo>
                    <a:pt x="1615" y="0"/>
                  </a:moveTo>
                  <a:cubicBezTo>
                    <a:pt x="725" y="0"/>
                    <a:pt x="1" y="724"/>
                    <a:pt x="1" y="1614"/>
                  </a:cubicBezTo>
                  <a:lnTo>
                    <a:pt x="1" y="17496"/>
                  </a:lnTo>
                  <a:cubicBezTo>
                    <a:pt x="1" y="18387"/>
                    <a:pt x="725" y="19110"/>
                    <a:pt x="1615" y="19110"/>
                  </a:cubicBezTo>
                  <a:lnTo>
                    <a:pt x="2153" y="19110"/>
                  </a:lnTo>
                  <a:cubicBezTo>
                    <a:pt x="1272" y="19110"/>
                    <a:pt x="558" y="18396"/>
                    <a:pt x="558" y="17505"/>
                  </a:cubicBezTo>
                  <a:lnTo>
                    <a:pt x="558" y="1605"/>
                  </a:lnTo>
                  <a:cubicBezTo>
                    <a:pt x="558" y="724"/>
                    <a:pt x="1272" y="0"/>
                    <a:pt x="2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Google Shape;1746;p33">
              <a:extLst>
                <a:ext uri="{FF2B5EF4-FFF2-40B4-BE49-F238E27FC236}">
                  <a16:creationId xmlns:a16="http://schemas.microsoft.com/office/drawing/2014/main" id="{4CA226E1-9077-C68E-6ADF-4A86133AADB8}"/>
                </a:ext>
              </a:extLst>
            </p:cNvPr>
            <p:cNvSpPr/>
            <p:nvPr/>
          </p:nvSpPr>
          <p:spPr>
            <a:xfrm>
              <a:off x="1762975" y="2409075"/>
              <a:ext cx="55225" cy="480550"/>
            </a:xfrm>
            <a:custGeom>
              <a:avLst/>
              <a:gdLst/>
              <a:ahLst/>
              <a:cxnLst/>
              <a:rect l="l" t="t" r="r" b="b"/>
              <a:pathLst>
                <a:path w="2209" h="19222" extrusionOk="0">
                  <a:moveTo>
                    <a:pt x="1596" y="121"/>
                  </a:moveTo>
                  <a:lnTo>
                    <a:pt x="1596" y="121"/>
                  </a:lnTo>
                  <a:cubicBezTo>
                    <a:pt x="984" y="362"/>
                    <a:pt x="548" y="965"/>
                    <a:pt x="548" y="1661"/>
                  </a:cubicBezTo>
                  <a:lnTo>
                    <a:pt x="548" y="17561"/>
                  </a:lnTo>
                  <a:cubicBezTo>
                    <a:pt x="548" y="18266"/>
                    <a:pt x="984" y="18860"/>
                    <a:pt x="1596" y="19110"/>
                  </a:cubicBezTo>
                  <a:cubicBezTo>
                    <a:pt x="770" y="19073"/>
                    <a:pt x="112" y="18387"/>
                    <a:pt x="112" y="17552"/>
                  </a:cubicBezTo>
                  <a:lnTo>
                    <a:pt x="112" y="1670"/>
                  </a:lnTo>
                  <a:cubicBezTo>
                    <a:pt x="112" y="836"/>
                    <a:pt x="770" y="158"/>
                    <a:pt x="1596" y="121"/>
                  </a:cubicBezTo>
                  <a:close/>
                  <a:moveTo>
                    <a:pt x="1670" y="1"/>
                  </a:moveTo>
                  <a:cubicBezTo>
                    <a:pt x="742" y="1"/>
                    <a:pt x="0" y="752"/>
                    <a:pt x="0" y="1670"/>
                  </a:cubicBezTo>
                  <a:lnTo>
                    <a:pt x="0" y="17552"/>
                  </a:lnTo>
                  <a:cubicBezTo>
                    <a:pt x="0" y="18480"/>
                    <a:pt x="742" y="19222"/>
                    <a:pt x="1670" y="19222"/>
                  </a:cubicBezTo>
                  <a:lnTo>
                    <a:pt x="2208" y="19222"/>
                  </a:lnTo>
                  <a:lnTo>
                    <a:pt x="2208" y="19110"/>
                  </a:lnTo>
                  <a:cubicBezTo>
                    <a:pt x="1364" y="19110"/>
                    <a:pt x="668" y="18415"/>
                    <a:pt x="668" y="17561"/>
                  </a:cubicBezTo>
                  <a:lnTo>
                    <a:pt x="668" y="1661"/>
                  </a:lnTo>
                  <a:cubicBezTo>
                    <a:pt x="668" y="808"/>
                    <a:pt x="1364" y="121"/>
                    <a:pt x="2208" y="121"/>
                  </a:cubicBezTo>
                  <a:lnTo>
                    <a:pt x="2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1747;p33">
              <a:extLst>
                <a:ext uri="{FF2B5EF4-FFF2-40B4-BE49-F238E27FC236}">
                  <a16:creationId xmlns:a16="http://schemas.microsoft.com/office/drawing/2014/main" id="{AB2A28CB-6F4E-747B-19D1-3E78D72826FB}"/>
                </a:ext>
              </a:extLst>
            </p:cNvPr>
            <p:cNvSpPr/>
            <p:nvPr/>
          </p:nvSpPr>
          <p:spPr>
            <a:xfrm>
              <a:off x="1768300" y="2473550"/>
              <a:ext cx="6750" cy="56375"/>
            </a:xfrm>
            <a:custGeom>
              <a:avLst/>
              <a:gdLst/>
              <a:ahLst/>
              <a:cxnLst/>
              <a:rect l="l" t="t" r="r" b="b"/>
              <a:pathLst>
                <a:path w="270" h="2255" extrusionOk="0">
                  <a:moveTo>
                    <a:pt x="140" y="1"/>
                  </a:moveTo>
                  <a:cubicBezTo>
                    <a:pt x="56" y="1"/>
                    <a:pt x="1" y="56"/>
                    <a:pt x="1" y="130"/>
                  </a:cubicBezTo>
                  <a:lnTo>
                    <a:pt x="1" y="2125"/>
                  </a:lnTo>
                  <a:cubicBezTo>
                    <a:pt x="1" y="2199"/>
                    <a:pt x="56" y="2255"/>
                    <a:pt x="140" y="2255"/>
                  </a:cubicBezTo>
                  <a:cubicBezTo>
                    <a:pt x="214" y="2255"/>
                    <a:pt x="270" y="2199"/>
                    <a:pt x="270" y="2125"/>
                  </a:cubicBezTo>
                  <a:lnTo>
                    <a:pt x="270" y="130"/>
                  </a:lnTo>
                  <a:cubicBezTo>
                    <a:pt x="270" y="5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Google Shape;1748;p33">
              <a:extLst>
                <a:ext uri="{FF2B5EF4-FFF2-40B4-BE49-F238E27FC236}">
                  <a16:creationId xmlns:a16="http://schemas.microsoft.com/office/drawing/2014/main" id="{B3403BFF-ECEB-9695-5131-3715B16DA0F4}"/>
                </a:ext>
              </a:extLst>
            </p:cNvPr>
            <p:cNvSpPr/>
            <p:nvPr/>
          </p:nvSpPr>
          <p:spPr>
            <a:xfrm>
              <a:off x="1766088" y="2471511"/>
              <a:ext cx="9550" cy="59625"/>
            </a:xfrm>
            <a:custGeom>
              <a:avLst/>
              <a:gdLst/>
              <a:ahLst/>
              <a:cxnLst/>
              <a:rect l="l" t="t" r="r" b="b"/>
              <a:pathLst>
                <a:path w="382" h="2385" extrusionOk="0">
                  <a:moveTo>
                    <a:pt x="196" y="121"/>
                  </a:moveTo>
                  <a:cubicBezTo>
                    <a:pt x="233" y="121"/>
                    <a:pt x="270" y="158"/>
                    <a:pt x="270" y="205"/>
                  </a:cubicBezTo>
                  <a:lnTo>
                    <a:pt x="270" y="2190"/>
                  </a:lnTo>
                  <a:cubicBezTo>
                    <a:pt x="270" y="2227"/>
                    <a:pt x="233" y="2264"/>
                    <a:pt x="196" y="2264"/>
                  </a:cubicBezTo>
                  <a:cubicBezTo>
                    <a:pt x="149" y="2264"/>
                    <a:pt x="112" y="2227"/>
                    <a:pt x="112" y="2190"/>
                  </a:cubicBezTo>
                  <a:lnTo>
                    <a:pt x="112" y="205"/>
                  </a:lnTo>
                  <a:cubicBezTo>
                    <a:pt x="112" y="158"/>
                    <a:pt x="149" y="121"/>
                    <a:pt x="196" y="121"/>
                  </a:cubicBezTo>
                  <a:close/>
                  <a:moveTo>
                    <a:pt x="196" y="1"/>
                  </a:moveTo>
                  <a:cubicBezTo>
                    <a:pt x="84" y="1"/>
                    <a:pt x="1" y="93"/>
                    <a:pt x="1" y="195"/>
                  </a:cubicBezTo>
                  <a:lnTo>
                    <a:pt x="1" y="2190"/>
                  </a:lnTo>
                  <a:cubicBezTo>
                    <a:pt x="1" y="2292"/>
                    <a:pt x="84" y="2385"/>
                    <a:pt x="196" y="2385"/>
                  </a:cubicBezTo>
                  <a:cubicBezTo>
                    <a:pt x="298" y="2385"/>
                    <a:pt x="381" y="2292"/>
                    <a:pt x="381" y="2190"/>
                  </a:cubicBezTo>
                  <a:lnTo>
                    <a:pt x="381" y="195"/>
                  </a:lnTo>
                  <a:cubicBezTo>
                    <a:pt x="381" y="93"/>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Google Shape;1749;p33">
              <a:extLst>
                <a:ext uri="{FF2B5EF4-FFF2-40B4-BE49-F238E27FC236}">
                  <a16:creationId xmlns:a16="http://schemas.microsoft.com/office/drawing/2014/main" id="{1D5CC4E4-01CD-7110-A90C-1A7E88821F88}"/>
                </a:ext>
              </a:extLst>
            </p:cNvPr>
            <p:cNvSpPr/>
            <p:nvPr/>
          </p:nvSpPr>
          <p:spPr>
            <a:xfrm>
              <a:off x="1768300" y="2548225"/>
              <a:ext cx="6750" cy="56625"/>
            </a:xfrm>
            <a:custGeom>
              <a:avLst/>
              <a:gdLst/>
              <a:ahLst/>
              <a:cxnLst/>
              <a:rect l="l" t="t" r="r" b="b"/>
              <a:pathLst>
                <a:path w="270" h="2265" extrusionOk="0">
                  <a:moveTo>
                    <a:pt x="140" y="1"/>
                  </a:moveTo>
                  <a:cubicBezTo>
                    <a:pt x="56" y="1"/>
                    <a:pt x="1" y="66"/>
                    <a:pt x="1" y="140"/>
                  </a:cubicBezTo>
                  <a:lnTo>
                    <a:pt x="1" y="2125"/>
                  </a:lnTo>
                  <a:cubicBezTo>
                    <a:pt x="1" y="2199"/>
                    <a:pt x="56" y="2264"/>
                    <a:pt x="140" y="2264"/>
                  </a:cubicBezTo>
                  <a:cubicBezTo>
                    <a:pt x="214" y="2264"/>
                    <a:pt x="270" y="2199"/>
                    <a:pt x="270" y="2125"/>
                  </a:cubicBezTo>
                  <a:lnTo>
                    <a:pt x="270" y="140"/>
                  </a:lnTo>
                  <a:cubicBezTo>
                    <a:pt x="270" y="6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1750;p33">
              <a:extLst>
                <a:ext uri="{FF2B5EF4-FFF2-40B4-BE49-F238E27FC236}">
                  <a16:creationId xmlns:a16="http://schemas.microsoft.com/office/drawing/2014/main" id="{B2CD7798-6170-BAE4-3B32-5FE4FE2AA9ED}"/>
                </a:ext>
              </a:extLst>
            </p:cNvPr>
            <p:cNvSpPr/>
            <p:nvPr/>
          </p:nvSpPr>
          <p:spPr>
            <a:xfrm>
              <a:off x="1766088" y="2546411"/>
              <a:ext cx="9550" cy="59400"/>
            </a:xfrm>
            <a:custGeom>
              <a:avLst/>
              <a:gdLst/>
              <a:ahLst/>
              <a:cxnLst/>
              <a:rect l="l" t="t" r="r" b="b"/>
              <a:pathLst>
                <a:path w="382" h="2376" extrusionOk="0">
                  <a:moveTo>
                    <a:pt x="196" y="122"/>
                  </a:moveTo>
                  <a:cubicBezTo>
                    <a:pt x="233" y="122"/>
                    <a:pt x="270" y="149"/>
                    <a:pt x="270" y="196"/>
                  </a:cubicBezTo>
                  <a:lnTo>
                    <a:pt x="270" y="2181"/>
                  </a:lnTo>
                  <a:cubicBezTo>
                    <a:pt x="270" y="2227"/>
                    <a:pt x="233" y="2264"/>
                    <a:pt x="196" y="2264"/>
                  </a:cubicBezTo>
                  <a:cubicBezTo>
                    <a:pt x="149" y="2264"/>
                    <a:pt x="112" y="2227"/>
                    <a:pt x="112" y="2181"/>
                  </a:cubicBezTo>
                  <a:lnTo>
                    <a:pt x="112" y="196"/>
                  </a:lnTo>
                  <a:cubicBezTo>
                    <a:pt x="112" y="149"/>
                    <a:pt x="149" y="122"/>
                    <a:pt x="196" y="122"/>
                  </a:cubicBezTo>
                  <a:close/>
                  <a:moveTo>
                    <a:pt x="196" y="1"/>
                  </a:moveTo>
                  <a:cubicBezTo>
                    <a:pt x="84" y="1"/>
                    <a:pt x="1" y="84"/>
                    <a:pt x="1" y="196"/>
                  </a:cubicBezTo>
                  <a:lnTo>
                    <a:pt x="1" y="2181"/>
                  </a:lnTo>
                  <a:cubicBezTo>
                    <a:pt x="1" y="2292"/>
                    <a:pt x="84" y="2376"/>
                    <a:pt x="196" y="2376"/>
                  </a:cubicBezTo>
                  <a:cubicBezTo>
                    <a:pt x="298" y="2376"/>
                    <a:pt x="381" y="2292"/>
                    <a:pt x="381" y="2181"/>
                  </a:cubicBezTo>
                  <a:lnTo>
                    <a:pt x="381" y="196"/>
                  </a:ln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Google Shape;1751;p33">
              <a:extLst>
                <a:ext uri="{FF2B5EF4-FFF2-40B4-BE49-F238E27FC236}">
                  <a16:creationId xmlns:a16="http://schemas.microsoft.com/office/drawing/2014/main" id="{31DCA840-0AD8-5DD5-7931-D9460694D842}"/>
                </a:ext>
              </a:extLst>
            </p:cNvPr>
            <p:cNvSpPr/>
            <p:nvPr/>
          </p:nvSpPr>
          <p:spPr>
            <a:xfrm>
              <a:off x="1778275" y="2410475"/>
              <a:ext cx="261400" cy="477775"/>
            </a:xfrm>
            <a:custGeom>
              <a:avLst/>
              <a:gdLst/>
              <a:ahLst/>
              <a:cxnLst/>
              <a:rect l="l" t="t" r="r" b="b"/>
              <a:pathLst>
                <a:path w="10456" h="19111" extrusionOk="0">
                  <a:moveTo>
                    <a:pt x="1596" y="0"/>
                  </a:moveTo>
                  <a:cubicBezTo>
                    <a:pt x="715" y="0"/>
                    <a:pt x="1" y="724"/>
                    <a:pt x="1" y="1605"/>
                  </a:cubicBezTo>
                  <a:lnTo>
                    <a:pt x="1" y="17505"/>
                  </a:lnTo>
                  <a:cubicBezTo>
                    <a:pt x="1" y="18396"/>
                    <a:pt x="715" y="19110"/>
                    <a:pt x="1596" y="19110"/>
                  </a:cubicBezTo>
                  <a:lnTo>
                    <a:pt x="8850" y="19110"/>
                  </a:lnTo>
                  <a:cubicBezTo>
                    <a:pt x="9732" y="19110"/>
                    <a:pt x="10455" y="18396"/>
                    <a:pt x="10455" y="17505"/>
                  </a:cubicBezTo>
                  <a:lnTo>
                    <a:pt x="10455" y="1605"/>
                  </a:lnTo>
                  <a:cubicBezTo>
                    <a:pt x="10455" y="724"/>
                    <a:pt x="9732" y="0"/>
                    <a:pt x="88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Google Shape;1752;p33">
              <a:extLst>
                <a:ext uri="{FF2B5EF4-FFF2-40B4-BE49-F238E27FC236}">
                  <a16:creationId xmlns:a16="http://schemas.microsoft.com/office/drawing/2014/main" id="{C3944809-BE49-7181-44DE-300D7D1D34CF}"/>
                </a:ext>
              </a:extLst>
            </p:cNvPr>
            <p:cNvSpPr/>
            <p:nvPr/>
          </p:nvSpPr>
          <p:spPr>
            <a:xfrm>
              <a:off x="1776650" y="2409075"/>
              <a:ext cx="264425" cy="480550"/>
            </a:xfrm>
            <a:custGeom>
              <a:avLst/>
              <a:gdLst/>
              <a:ahLst/>
              <a:cxnLst/>
              <a:rect l="l" t="t" r="r" b="b"/>
              <a:pathLst>
                <a:path w="10577" h="19222" extrusionOk="0">
                  <a:moveTo>
                    <a:pt x="8915" y="112"/>
                  </a:moveTo>
                  <a:cubicBezTo>
                    <a:pt x="9769" y="112"/>
                    <a:pt x="10455" y="808"/>
                    <a:pt x="10455" y="1661"/>
                  </a:cubicBezTo>
                  <a:lnTo>
                    <a:pt x="10455" y="17561"/>
                  </a:lnTo>
                  <a:cubicBezTo>
                    <a:pt x="10455" y="18415"/>
                    <a:pt x="9769" y="19110"/>
                    <a:pt x="8915" y="19110"/>
                  </a:cubicBezTo>
                  <a:lnTo>
                    <a:pt x="1661" y="19110"/>
                  </a:lnTo>
                  <a:cubicBezTo>
                    <a:pt x="817" y="19110"/>
                    <a:pt x="121" y="18415"/>
                    <a:pt x="121" y="17561"/>
                  </a:cubicBezTo>
                  <a:lnTo>
                    <a:pt x="121" y="1661"/>
                  </a:lnTo>
                  <a:cubicBezTo>
                    <a:pt x="121" y="808"/>
                    <a:pt x="817" y="112"/>
                    <a:pt x="1661" y="112"/>
                  </a:cubicBezTo>
                  <a:close/>
                  <a:moveTo>
                    <a:pt x="1661" y="1"/>
                  </a:moveTo>
                  <a:cubicBezTo>
                    <a:pt x="752" y="1"/>
                    <a:pt x="1" y="743"/>
                    <a:pt x="1" y="1661"/>
                  </a:cubicBezTo>
                  <a:lnTo>
                    <a:pt x="1" y="17561"/>
                  </a:lnTo>
                  <a:cubicBezTo>
                    <a:pt x="1" y="18480"/>
                    <a:pt x="752" y="19222"/>
                    <a:pt x="1661" y="19222"/>
                  </a:cubicBezTo>
                  <a:lnTo>
                    <a:pt x="8915" y="19222"/>
                  </a:lnTo>
                  <a:cubicBezTo>
                    <a:pt x="9834" y="19222"/>
                    <a:pt x="10576" y="18480"/>
                    <a:pt x="10576" y="17561"/>
                  </a:cubicBezTo>
                  <a:lnTo>
                    <a:pt x="10576" y="1661"/>
                  </a:lnTo>
                  <a:cubicBezTo>
                    <a:pt x="10576" y="743"/>
                    <a:pt x="9834" y="1"/>
                    <a:pt x="8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1753;p33">
              <a:extLst>
                <a:ext uri="{FF2B5EF4-FFF2-40B4-BE49-F238E27FC236}">
                  <a16:creationId xmlns:a16="http://schemas.microsoft.com/office/drawing/2014/main" id="{A4925539-2DB9-06F7-A140-4D3FFC9E0B41}"/>
                </a:ext>
              </a:extLst>
            </p:cNvPr>
            <p:cNvSpPr/>
            <p:nvPr/>
          </p:nvSpPr>
          <p:spPr>
            <a:xfrm>
              <a:off x="1902125" y="2430650"/>
              <a:ext cx="13700" cy="13700"/>
            </a:xfrm>
            <a:custGeom>
              <a:avLst/>
              <a:gdLst/>
              <a:ahLst/>
              <a:cxnLst/>
              <a:rect l="l" t="t" r="r" b="b"/>
              <a:pathLst>
                <a:path w="548" h="548" extrusionOk="0">
                  <a:moveTo>
                    <a:pt x="269" y="84"/>
                  </a:moveTo>
                  <a:cubicBezTo>
                    <a:pt x="371" y="84"/>
                    <a:pt x="455" y="167"/>
                    <a:pt x="455" y="269"/>
                  </a:cubicBezTo>
                  <a:cubicBezTo>
                    <a:pt x="455" y="371"/>
                    <a:pt x="371" y="455"/>
                    <a:pt x="269" y="455"/>
                  </a:cubicBezTo>
                  <a:cubicBezTo>
                    <a:pt x="167" y="455"/>
                    <a:pt x="84" y="371"/>
                    <a:pt x="84" y="269"/>
                  </a:cubicBezTo>
                  <a:cubicBezTo>
                    <a:pt x="84" y="167"/>
                    <a:pt x="167" y="84"/>
                    <a:pt x="269" y="84"/>
                  </a:cubicBezTo>
                  <a:close/>
                  <a:moveTo>
                    <a:pt x="269" y="0"/>
                  </a:moveTo>
                  <a:cubicBezTo>
                    <a:pt x="121" y="0"/>
                    <a:pt x="0" y="121"/>
                    <a:pt x="0" y="269"/>
                  </a:cubicBezTo>
                  <a:cubicBezTo>
                    <a:pt x="0" y="418"/>
                    <a:pt x="121" y="548"/>
                    <a:pt x="269" y="548"/>
                  </a:cubicBezTo>
                  <a:cubicBezTo>
                    <a:pt x="418" y="548"/>
                    <a:pt x="548" y="418"/>
                    <a:pt x="548" y="269"/>
                  </a:cubicBezTo>
                  <a:cubicBezTo>
                    <a:pt x="54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1754;p33">
              <a:extLst>
                <a:ext uri="{FF2B5EF4-FFF2-40B4-BE49-F238E27FC236}">
                  <a16:creationId xmlns:a16="http://schemas.microsoft.com/office/drawing/2014/main" id="{8B95C236-C3B1-7EA1-267C-51098E952A21}"/>
                </a:ext>
              </a:extLst>
            </p:cNvPr>
            <p:cNvSpPr/>
            <p:nvPr/>
          </p:nvSpPr>
          <p:spPr>
            <a:xfrm>
              <a:off x="1859900" y="2433900"/>
              <a:ext cx="33900" cy="7200"/>
            </a:xfrm>
            <a:custGeom>
              <a:avLst/>
              <a:gdLst/>
              <a:ahLst/>
              <a:cxnLst/>
              <a:rect l="l" t="t" r="r" b="b"/>
              <a:pathLst>
                <a:path w="1356" h="288" extrusionOk="0">
                  <a:moveTo>
                    <a:pt x="1207" y="84"/>
                  </a:moveTo>
                  <a:cubicBezTo>
                    <a:pt x="1244" y="84"/>
                    <a:pt x="1263" y="112"/>
                    <a:pt x="1263" y="139"/>
                  </a:cubicBezTo>
                  <a:cubicBezTo>
                    <a:pt x="1263" y="176"/>
                    <a:pt x="1244" y="195"/>
                    <a:pt x="1207" y="195"/>
                  </a:cubicBezTo>
                  <a:lnTo>
                    <a:pt x="140" y="195"/>
                  </a:lnTo>
                  <a:cubicBezTo>
                    <a:pt x="112" y="195"/>
                    <a:pt x="84" y="176"/>
                    <a:pt x="84" y="139"/>
                  </a:cubicBezTo>
                  <a:cubicBezTo>
                    <a:pt x="84" y="112"/>
                    <a:pt x="112" y="84"/>
                    <a:pt x="140" y="84"/>
                  </a:cubicBezTo>
                  <a:close/>
                  <a:moveTo>
                    <a:pt x="140" y="0"/>
                  </a:moveTo>
                  <a:cubicBezTo>
                    <a:pt x="57" y="0"/>
                    <a:pt x="1" y="65"/>
                    <a:pt x="1" y="149"/>
                  </a:cubicBezTo>
                  <a:cubicBezTo>
                    <a:pt x="1" y="223"/>
                    <a:pt x="66" y="288"/>
                    <a:pt x="140" y="288"/>
                  </a:cubicBezTo>
                  <a:lnTo>
                    <a:pt x="1207" y="288"/>
                  </a:lnTo>
                  <a:cubicBezTo>
                    <a:pt x="1290" y="288"/>
                    <a:pt x="1355" y="223"/>
                    <a:pt x="1355" y="149"/>
                  </a:cubicBezTo>
                  <a:cubicBezTo>
                    <a:pt x="1355" y="65"/>
                    <a:pt x="1290" y="0"/>
                    <a:pt x="1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Google Shape;1755;p33">
              <a:extLst>
                <a:ext uri="{FF2B5EF4-FFF2-40B4-BE49-F238E27FC236}">
                  <a16:creationId xmlns:a16="http://schemas.microsoft.com/office/drawing/2014/main" id="{33C83B63-9C61-50F3-8746-4B6C053DEF06}"/>
                </a:ext>
              </a:extLst>
            </p:cNvPr>
            <p:cNvSpPr/>
            <p:nvPr/>
          </p:nvSpPr>
          <p:spPr>
            <a:xfrm>
              <a:off x="1924625" y="2433900"/>
              <a:ext cx="33875" cy="7200"/>
            </a:xfrm>
            <a:custGeom>
              <a:avLst/>
              <a:gdLst/>
              <a:ahLst/>
              <a:cxnLst/>
              <a:rect l="l" t="t" r="r" b="b"/>
              <a:pathLst>
                <a:path w="1355" h="288" extrusionOk="0">
                  <a:moveTo>
                    <a:pt x="1215" y="84"/>
                  </a:moveTo>
                  <a:cubicBezTo>
                    <a:pt x="1243" y="84"/>
                    <a:pt x="1271" y="112"/>
                    <a:pt x="1271" y="139"/>
                  </a:cubicBezTo>
                  <a:cubicBezTo>
                    <a:pt x="1271" y="176"/>
                    <a:pt x="1243" y="195"/>
                    <a:pt x="1215" y="195"/>
                  </a:cubicBezTo>
                  <a:lnTo>
                    <a:pt x="149" y="195"/>
                  </a:lnTo>
                  <a:cubicBezTo>
                    <a:pt x="111" y="195"/>
                    <a:pt x="93" y="176"/>
                    <a:pt x="93" y="139"/>
                  </a:cubicBezTo>
                  <a:cubicBezTo>
                    <a:pt x="93" y="112"/>
                    <a:pt x="111" y="84"/>
                    <a:pt x="149" y="84"/>
                  </a:cubicBezTo>
                  <a:close/>
                  <a:moveTo>
                    <a:pt x="149" y="0"/>
                  </a:moveTo>
                  <a:cubicBezTo>
                    <a:pt x="65" y="0"/>
                    <a:pt x="0" y="65"/>
                    <a:pt x="0" y="149"/>
                  </a:cubicBezTo>
                  <a:cubicBezTo>
                    <a:pt x="0" y="223"/>
                    <a:pt x="65" y="288"/>
                    <a:pt x="149" y="288"/>
                  </a:cubicBezTo>
                  <a:lnTo>
                    <a:pt x="1215" y="288"/>
                  </a:lnTo>
                  <a:cubicBezTo>
                    <a:pt x="1290" y="288"/>
                    <a:pt x="1355" y="223"/>
                    <a:pt x="1355" y="149"/>
                  </a:cubicBezTo>
                  <a:cubicBezTo>
                    <a:pt x="1355" y="65"/>
                    <a:pt x="1290" y="0"/>
                    <a:pt x="1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1756;p33">
              <a:extLst>
                <a:ext uri="{FF2B5EF4-FFF2-40B4-BE49-F238E27FC236}">
                  <a16:creationId xmlns:a16="http://schemas.microsoft.com/office/drawing/2014/main" id="{1849AD4A-1BB5-24F1-D7A3-8A3946CA23C2}"/>
                </a:ext>
              </a:extLst>
            </p:cNvPr>
            <p:cNvSpPr/>
            <p:nvPr/>
          </p:nvSpPr>
          <p:spPr>
            <a:xfrm>
              <a:off x="1798675" y="2455700"/>
              <a:ext cx="220600" cy="392200"/>
            </a:xfrm>
            <a:custGeom>
              <a:avLst/>
              <a:gdLst/>
              <a:ahLst/>
              <a:cxnLst/>
              <a:rect l="l" t="t" r="r" b="b"/>
              <a:pathLst>
                <a:path w="8824" h="15688" extrusionOk="0">
                  <a:moveTo>
                    <a:pt x="1" y="0"/>
                  </a:moveTo>
                  <a:lnTo>
                    <a:pt x="1" y="15687"/>
                  </a:lnTo>
                  <a:lnTo>
                    <a:pt x="8823" y="15687"/>
                  </a:lnTo>
                  <a:lnTo>
                    <a:pt x="88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Google Shape;1757;p33">
              <a:extLst>
                <a:ext uri="{FF2B5EF4-FFF2-40B4-BE49-F238E27FC236}">
                  <a16:creationId xmlns:a16="http://schemas.microsoft.com/office/drawing/2014/main" id="{0817F7F5-BCA6-508F-CA57-E62CCF7A151B}"/>
                </a:ext>
              </a:extLst>
            </p:cNvPr>
            <p:cNvSpPr/>
            <p:nvPr/>
          </p:nvSpPr>
          <p:spPr>
            <a:xfrm>
              <a:off x="1797050" y="2454300"/>
              <a:ext cx="223600" cy="394975"/>
            </a:xfrm>
            <a:custGeom>
              <a:avLst/>
              <a:gdLst/>
              <a:ahLst/>
              <a:cxnLst/>
              <a:rect l="l" t="t" r="r" b="b"/>
              <a:pathLst>
                <a:path w="8944" h="15799" extrusionOk="0">
                  <a:moveTo>
                    <a:pt x="8832" y="112"/>
                  </a:moveTo>
                  <a:lnTo>
                    <a:pt x="8832" y="15678"/>
                  </a:lnTo>
                  <a:lnTo>
                    <a:pt x="122" y="15678"/>
                  </a:lnTo>
                  <a:lnTo>
                    <a:pt x="122" y="112"/>
                  </a:lnTo>
                  <a:close/>
                  <a:moveTo>
                    <a:pt x="57" y="1"/>
                  </a:moveTo>
                  <a:cubicBezTo>
                    <a:pt x="29" y="1"/>
                    <a:pt x="1" y="19"/>
                    <a:pt x="1" y="56"/>
                  </a:cubicBezTo>
                  <a:lnTo>
                    <a:pt x="1" y="15743"/>
                  </a:lnTo>
                  <a:cubicBezTo>
                    <a:pt x="1" y="15771"/>
                    <a:pt x="29" y="15799"/>
                    <a:pt x="57" y="15799"/>
                  </a:cubicBezTo>
                  <a:lnTo>
                    <a:pt x="8888" y="15799"/>
                  </a:lnTo>
                  <a:cubicBezTo>
                    <a:pt x="8916" y="15799"/>
                    <a:pt x="8944" y="15771"/>
                    <a:pt x="8944" y="15743"/>
                  </a:cubicBezTo>
                  <a:lnTo>
                    <a:pt x="8944" y="56"/>
                  </a:lnTo>
                  <a:cubicBezTo>
                    <a:pt x="8944" y="19"/>
                    <a:pt x="8916" y="1"/>
                    <a:pt x="8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1758;p33">
              <a:extLst>
                <a:ext uri="{FF2B5EF4-FFF2-40B4-BE49-F238E27FC236}">
                  <a16:creationId xmlns:a16="http://schemas.microsoft.com/office/drawing/2014/main" id="{E176553C-FFD2-00C9-5D9A-1271DB7E259E}"/>
                </a:ext>
              </a:extLst>
            </p:cNvPr>
            <p:cNvSpPr/>
            <p:nvPr/>
          </p:nvSpPr>
          <p:spPr>
            <a:xfrm>
              <a:off x="1800075" y="2457075"/>
              <a:ext cx="217575" cy="30175"/>
            </a:xfrm>
            <a:custGeom>
              <a:avLst/>
              <a:gdLst/>
              <a:ahLst/>
              <a:cxnLst/>
              <a:rect l="l" t="t" r="r" b="b"/>
              <a:pathLst>
                <a:path w="8703" h="1207" extrusionOk="0">
                  <a:moveTo>
                    <a:pt x="1" y="1"/>
                  </a:moveTo>
                  <a:lnTo>
                    <a:pt x="1" y="1207"/>
                  </a:lnTo>
                  <a:lnTo>
                    <a:pt x="8702" y="1207"/>
                  </a:lnTo>
                  <a:lnTo>
                    <a:pt x="8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1759;p33">
              <a:extLst>
                <a:ext uri="{FF2B5EF4-FFF2-40B4-BE49-F238E27FC236}">
                  <a16:creationId xmlns:a16="http://schemas.microsoft.com/office/drawing/2014/main" id="{7A6946BC-480C-8125-C045-82D32E002B85}"/>
                </a:ext>
              </a:extLst>
            </p:cNvPr>
            <p:cNvSpPr/>
            <p:nvPr/>
          </p:nvSpPr>
          <p:spPr>
            <a:xfrm>
              <a:off x="1959625" y="2467050"/>
              <a:ext cx="9775" cy="9775"/>
            </a:xfrm>
            <a:custGeom>
              <a:avLst/>
              <a:gdLst/>
              <a:ahLst/>
              <a:cxnLst/>
              <a:rect l="l" t="t" r="r" b="b"/>
              <a:pathLst>
                <a:path w="391" h="391" extrusionOk="0">
                  <a:moveTo>
                    <a:pt x="196" y="94"/>
                  </a:moveTo>
                  <a:cubicBezTo>
                    <a:pt x="251" y="94"/>
                    <a:pt x="298" y="140"/>
                    <a:pt x="298" y="196"/>
                  </a:cubicBezTo>
                  <a:cubicBezTo>
                    <a:pt x="298" y="261"/>
                    <a:pt x="251" y="307"/>
                    <a:pt x="196" y="307"/>
                  </a:cubicBezTo>
                  <a:cubicBezTo>
                    <a:pt x="131" y="307"/>
                    <a:pt x="84" y="261"/>
                    <a:pt x="84" y="196"/>
                  </a:cubicBezTo>
                  <a:cubicBezTo>
                    <a:pt x="84" y="140"/>
                    <a:pt x="131" y="94"/>
                    <a:pt x="196" y="94"/>
                  </a:cubicBezTo>
                  <a:close/>
                  <a:moveTo>
                    <a:pt x="196" y="1"/>
                  </a:moveTo>
                  <a:cubicBezTo>
                    <a:pt x="84" y="1"/>
                    <a:pt x="1" y="94"/>
                    <a:pt x="1" y="196"/>
                  </a:cubicBezTo>
                  <a:cubicBezTo>
                    <a:pt x="1" y="307"/>
                    <a:pt x="84" y="390"/>
                    <a:pt x="196" y="390"/>
                  </a:cubicBezTo>
                  <a:cubicBezTo>
                    <a:pt x="298" y="390"/>
                    <a:pt x="391" y="307"/>
                    <a:pt x="391" y="196"/>
                  </a:cubicBezTo>
                  <a:cubicBezTo>
                    <a:pt x="391" y="94"/>
                    <a:pt x="298"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Google Shape;1760;p33">
              <a:extLst>
                <a:ext uri="{FF2B5EF4-FFF2-40B4-BE49-F238E27FC236}">
                  <a16:creationId xmlns:a16="http://schemas.microsoft.com/office/drawing/2014/main" id="{78895F5E-07F9-1EB5-FDAF-39847F639FA6}"/>
                </a:ext>
              </a:extLst>
            </p:cNvPr>
            <p:cNvSpPr/>
            <p:nvPr/>
          </p:nvSpPr>
          <p:spPr>
            <a:xfrm>
              <a:off x="1979125" y="2467050"/>
              <a:ext cx="9750" cy="9775"/>
            </a:xfrm>
            <a:custGeom>
              <a:avLst/>
              <a:gdLst/>
              <a:ahLst/>
              <a:cxnLst/>
              <a:rect l="l" t="t" r="r" b="b"/>
              <a:pathLst>
                <a:path w="390" h="391" extrusionOk="0">
                  <a:moveTo>
                    <a:pt x="195" y="94"/>
                  </a:moveTo>
                  <a:cubicBezTo>
                    <a:pt x="260" y="94"/>
                    <a:pt x="306" y="140"/>
                    <a:pt x="306" y="196"/>
                  </a:cubicBezTo>
                  <a:cubicBezTo>
                    <a:pt x="306" y="261"/>
                    <a:pt x="260" y="307"/>
                    <a:pt x="195" y="307"/>
                  </a:cubicBezTo>
                  <a:cubicBezTo>
                    <a:pt x="139" y="307"/>
                    <a:pt x="93" y="261"/>
                    <a:pt x="93" y="196"/>
                  </a:cubicBezTo>
                  <a:cubicBezTo>
                    <a:pt x="93" y="140"/>
                    <a:pt x="139" y="94"/>
                    <a:pt x="195" y="94"/>
                  </a:cubicBezTo>
                  <a:close/>
                  <a:moveTo>
                    <a:pt x="195" y="1"/>
                  </a:moveTo>
                  <a:cubicBezTo>
                    <a:pt x="93" y="1"/>
                    <a:pt x="0" y="94"/>
                    <a:pt x="0" y="196"/>
                  </a:cubicBezTo>
                  <a:cubicBezTo>
                    <a:pt x="0" y="307"/>
                    <a:pt x="93" y="390"/>
                    <a:pt x="195" y="390"/>
                  </a:cubicBezTo>
                  <a:cubicBezTo>
                    <a:pt x="306" y="390"/>
                    <a:pt x="390" y="307"/>
                    <a:pt x="390" y="196"/>
                  </a:cubicBezTo>
                  <a:cubicBezTo>
                    <a:pt x="390" y="94"/>
                    <a:pt x="306"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1761;p33">
              <a:extLst>
                <a:ext uri="{FF2B5EF4-FFF2-40B4-BE49-F238E27FC236}">
                  <a16:creationId xmlns:a16="http://schemas.microsoft.com/office/drawing/2014/main" id="{41D4B9F2-8176-AF76-8A1D-CFB4AEAC881A}"/>
                </a:ext>
              </a:extLst>
            </p:cNvPr>
            <p:cNvSpPr/>
            <p:nvPr/>
          </p:nvSpPr>
          <p:spPr>
            <a:xfrm>
              <a:off x="1999300" y="2467050"/>
              <a:ext cx="9750" cy="9775"/>
            </a:xfrm>
            <a:custGeom>
              <a:avLst/>
              <a:gdLst/>
              <a:ahLst/>
              <a:cxnLst/>
              <a:rect l="l" t="t" r="r" b="b"/>
              <a:pathLst>
                <a:path w="390" h="391" extrusionOk="0">
                  <a:moveTo>
                    <a:pt x="195" y="94"/>
                  </a:moveTo>
                  <a:cubicBezTo>
                    <a:pt x="251" y="94"/>
                    <a:pt x="297" y="140"/>
                    <a:pt x="297" y="196"/>
                  </a:cubicBezTo>
                  <a:cubicBezTo>
                    <a:pt x="297" y="261"/>
                    <a:pt x="251" y="307"/>
                    <a:pt x="195" y="307"/>
                  </a:cubicBezTo>
                  <a:cubicBezTo>
                    <a:pt x="130" y="307"/>
                    <a:pt x="84" y="261"/>
                    <a:pt x="84" y="196"/>
                  </a:cubicBezTo>
                  <a:cubicBezTo>
                    <a:pt x="84" y="140"/>
                    <a:pt x="130" y="94"/>
                    <a:pt x="195" y="94"/>
                  </a:cubicBezTo>
                  <a:close/>
                  <a:moveTo>
                    <a:pt x="195" y="1"/>
                  </a:moveTo>
                  <a:cubicBezTo>
                    <a:pt x="84" y="1"/>
                    <a:pt x="0" y="94"/>
                    <a:pt x="0" y="196"/>
                  </a:cubicBezTo>
                  <a:cubicBezTo>
                    <a:pt x="0" y="307"/>
                    <a:pt x="84" y="390"/>
                    <a:pt x="195" y="390"/>
                  </a:cubicBezTo>
                  <a:cubicBezTo>
                    <a:pt x="297" y="390"/>
                    <a:pt x="390" y="307"/>
                    <a:pt x="390" y="196"/>
                  </a:cubicBezTo>
                  <a:cubicBezTo>
                    <a:pt x="390" y="94"/>
                    <a:pt x="297"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Google Shape;1762;p33">
              <a:extLst>
                <a:ext uri="{FF2B5EF4-FFF2-40B4-BE49-F238E27FC236}">
                  <a16:creationId xmlns:a16="http://schemas.microsoft.com/office/drawing/2014/main" id="{45BDD3D3-8EF0-20B4-763E-3A16E209E5AB}"/>
                </a:ext>
              </a:extLst>
            </p:cNvPr>
            <p:cNvSpPr/>
            <p:nvPr/>
          </p:nvSpPr>
          <p:spPr>
            <a:xfrm>
              <a:off x="1833700" y="2530600"/>
              <a:ext cx="69825" cy="3050"/>
            </a:xfrm>
            <a:custGeom>
              <a:avLst/>
              <a:gdLst/>
              <a:ahLst/>
              <a:cxnLst/>
              <a:rect l="l" t="t" r="r" b="b"/>
              <a:pathLst>
                <a:path w="2793" h="122" extrusionOk="0">
                  <a:moveTo>
                    <a:pt x="56" y="1"/>
                  </a:moveTo>
                  <a:cubicBezTo>
                    <a:pt x="19" y="1"/>
                    <a:pt x="1" y="28"/>
                    <a:pt x="1" y="66"/>
                  </a:cubicBezTo>
                  <a:cubicBezTo>
                    <a:pt x="1" y="93"/>
                    <a:pt x="19" y="121"/>
                    <a:pt x="56" y="121"/>
                  </a:cubicBezTo>
                  <a:lnTo>
                    <a:pt x="2737" y="121"/>
                  </a:lnTo>
                  <a:cubicBezTo>
                    <a:pt x="2765" y="121"/>
                    <a:pt x="2793" y="93"/>
                    <a:pt x="2793" y="66"/>
                  </a:cubicBezTo>
                  <a:cubicBezTo>
                    <a:pt x="2793" y="28"/>
                    <a:pt x="2765"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Google Shape;1763;p33">
              <a:extLst>
                <a:ext uri="{FF2B5EF4-FFF2-40B4-BE49-F238E27FC236}">
                  <a16:creationId xmlns:a16="http://schemas.microsoft.com/office/drawing/2014/main" id="{3C01AC62-7757-BEFC-60DE-3BDEE0D56348}"/>
                </a:ext>
              </a:extLst>
            </p:cNvPr>
            <p:cNvSpPr/>
            <p:nvPr/>
          </p:nvSpPr>
          <p:spPr>
            <a:xfrm>
              <a:off x="1917425" y="2530600"/>
              <a:ext cx="26925" cy="3050"/>
            </a:xfrm>
            <a:custGeom>
              <a:avLst/>
              <a:gdLst/>
              <a:ahLst/>
              <a:cxnLst/>
              <a:rect l="l" t="t" r="r" b="b"/>
              <a:pathLst>
                <a:path w="1077" h="122" extrusionOk="0">
                  <a:moveTo>
                    <a:pt x="56" y="1"/>
                  </a:moveTo>
                  <a:cubicBezTo>
                    <a:pt x="28" y="1"/>
                    <a:pt x="1" y="28"/>
                    <a:pt x="1" y="66"/>
                  </a:cubicBezTo>
                  <a:cubicBezTo>
                    <a:pt x="1" y="93"/>
                    <a:pt x="28" y="121"/>
                    <a:pt x="56" y="121"/>
                  </a:cubicBezTo>
                  <a:lnTo>
                    <a:pt x="1012" y="121"/>
                  </a:lnTo>
                  <a:cubicBezTo>
                    <a:pt x="1049" y="121"/>
                    <a:pt x="1077" y="93"/>
                    <a:pt x="1077" y="66"/>
                  </a:cubicBezTo>
                  <a:cubicBezTo>
                    <a:pt x="107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1764;p33">
              <a:extLst>
                <a:ext uri="{FF2B5EF4-FFF2-40B4-BE49-F238E27FC236}">
                  <a16:creationId xmlns:a16="http://schemas.microsoft.com/office/drawing/2014/main" id="{3F26F6C7-E523-CEB5-6C54-BD8D85BC86BE}"/>
                </a:ext>
              </a:extLst>
            </p:cNvPr>
            <p:cNvSpPr/>
            <p:nvPr/>
          </p:nvSpPr>
          <p:spPr>
            <a:xfrm>
              <a:off x="1960575" y="253060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1765;p33">
              <a:extLst>
                <a:ext uri="{FF2B5EF4-FFF2-40B4-BE49-F238E27FC236}">
                  <a16:creationId xmlns:a16="http://schemas.microsoft.com/office/drawing/2014/main" id="{5905DE19-D3CB-48B0-20CE-FFDB724C0A5D}"/>
                </a:ext>
              </a:extLst>
            </p:cNvPr>
            <p:cNvSpPr/>
            <p:nvPr/>
          </p:nvSpPr>
          <p:spPr>
            <a:xfrm>
              <a:off x="1915350" y="2582550"/>
              <a:ext cx="70050" cy="3050"/>
            </a:xfrm>
            <a:custGeom>
              <a:avLst/>
              <a:gdLst/>
              <a:ahLst/>
              <a:cxnLst/>
              <a:rect l="l" t="t" r="r" b="b"/>
              <a:pathLst>
                <a:path w="2802" h="122" extrusionOk="0">
                  <a:moveTo>
                    <a:pt x="65" y="1"/>
                  </a:moveTo>
                  <a:cubicBezTo>
                    <a:pt x="28" y="1"/>
                    <a:pt x="0" y="28"/>
                    <a:pt x="0" y="56"/>
                  </a:cubicBezTo>
                  <a:cubicBezTo>
                    <a:pt x="0" y="93"/>
                    <a:pt x="28" y="121"/>
                    <a:pt x="65" y="121"/>
                  </a:cubicBezTo>
                  <a:lnTo>
                    <a:pt x="2746" y="121"/>
                  </a:lnTo>
                  <a:cubicBezTo>
                    <a:pt x="2774" y="121"/>
                    <a:pt x="2802" y="93"/>
                    <a:pt x="2802" y="56"/>
                  </a:cubicBezTo>
                  <a:cubicBezTo>
                    <a:pt x="2802" y="28"/>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Google Shape;1766;p33">
              <a:extLst>
                <a:ext uri="{FF2B5EF4-FFF2-40B4-BE49-F238E27FC236}">
                  <a16:creationId xmlns:a16="http://schemas.microsoft.com/office/drawing/2014/main" id="{9A8C51BA-220E-F21A-7F14-CD427174376D}"/>
                </a:ext>
              </a:extLst>
            </p:cNvPr>
            <p:cNvSpPr/>
            <p:nvPr/>
          </p:nvSpPr>
          <p:spPr>
            <a:xfrm>
              <a:off x="1874750" y="2582550"/>
              <a:ext cx="26700" cy="3050"/>
            </a:xfrm>
            <a:custGeom>
              <a:avLst/>
              <a:gdLst/>
              <a:ahLst/>
              <a:cxnLst/>
              <a:rect l="l" t="t" r="r" b="b"/>
              <a:pathLst>
                <a:path w="1068" h="122" extrusionOk="0">
                  <a:moveTo>
                    <a:pt x="56" y="1"/>
                  </a:moveTo>
                  <a:cubicBezTo>
                    <a:pt x="28" y="1"/>
                    <a:pt x="1" y="28"/>
                    <a:pt x="1" y="56"/>
                  </a:cubicBezTo>
                  <a:cubicBezTo>
                    <a:pt x="1" y="93"/>
                    <a:pt x="28" y="121"/>
                    <a:pt x="56" y="121"/>
                  </a:cubicBezTo>
                  <a:lnTo>
                    <a:pt x="1012" y="121"/>
                  </a:lnTo>
                  <a:cubicBezTo>
                    <a:pt x="1049" y="121"/>
                    <a:pt x="1067" y="93"/>
                    <a:pt x="1067" y="56"/>
                  </a:cubicBezTo>
                  <a:cubicBezTo>
                    <a:pt x="106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Google Shape;1767;p33">
              <a:extLst>
                <a:ext uri="{FF2B5EF4-FFF2-40B4-BE49-F238E27FC236}">
                  <a16:creationId xmlns:a16="http://schemas.microsoft.com/office/drawing/2014/main" id="{0A1045C2-540D-D99C-022F-9C2D32B46F58}"/>
                </a:ext>
              </a:extLst>
            </p:cNvPr>
            <p:cNvSpPr/>
            <p:nvPr/>
          </p:nvSpPr>
          <p:spPr>
            <a:xfrm>
              <a:off x="1833700" y="2582550"/>
              <a:ext cx="24850" cy="3050"/>
            </a:xfrm>
            <a:custGeom>
              <a:avLst/>
              <a:gdLst/>
              <a:ahLst/>
              <a:cxnLst/>
              <a:rect l="l" t="t" r="r" b="b"/>
              <a:pathLst>
                <a:path w="994" h="122" extrusionOk="0">
                  <a:moveTo>
                    <a:pt x="56" y="1"/>
                  </a:moveTo>
                  <a:cubicBezTo>
                    <a:pt x="19" y="1"/>
                    <a:pt x="1" y="28"/>
                    <a:pt x="1" y="56"/>
                  </a:cubicBezTo>
                  <a:cubicBezTo>
                    <a:pt x="1" y="93"/>
                    <a:pt x="19" y="121"/>
                    <a:pt x="56" y="121"/>
                  </a:cubicBezTo>
                  <a:lnTo>
                    <a:pt x="938" y="121"/>
                  </a:lnTo>
                  <a:cubicBezTo>
                    <a:pt x="965" y="121"/>
                    <a:pt x="993" y="93"/>
                    <a:pt x="993" y="56"/>
                  </a:cubicBezTo>
                  <a:cubicBezTo>
                    <a:pt x="993" y="28"/>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Google Shape;1768;p33">
              <a:extLst>
                <a:ext uri="{FF2B5EF4-FFF2-40B4-BE49-F238E27FC236}">
                  <a16:creationId xmlns:a16="http://schemas.microsoft.com/office/drawing/2014/main" id="{F8F5BF17-F973-C985-DC3E-EAD011EFF9AF}"/>
                </a:ext>
              </a:extLst>
            </p:cNvPr>
            <p:cNvSpPr/>
            <p:nvPr/>
          </p:nvSpPr>
          <p:spPr>
            <a:xfrm>
              <a:off x="1833700" y="2556350"/>
              <a:ext cx="37375" cy="3025"/>
            </a:xfrm>
            <a:custGeom>
              <a:avLst/>
              <a:gdLst/>
              <a:ahLst/>
              <a:cxnLst/>
              <a:rect l="l" t="t" r="r" b="b"/>
              <a:pathLst>
                <a:path w="1495" h="121" extrusionOk="0">
                  <a:moveTo>
                    <a:pt x="56" y="0"/>
                  </a:moveTo>
                  <a:cubicBezTo>
                    <a:pt x="19" y="0"/>
                    <a:pt x="1" y="28"/>
                    <a:pt x="1" y="56"/>
                  </a:cubicBezTo>
                  <a:cubicBezTo>
                    <a:pt x="1" y="93"/>
                    <a:pt x="19" y="121"/>
                    <a:pt x="56" y="121"/>
                  </a:cubicBezTo>
                  <a:lnTo>
                    <a:pt x="1439" y="121"/>
                  </a:lnTo>
                  <a:cubicBezTo>
                    <a:pt x="1466" y="121"/>
                    <a:pt x="1494" y="93"/>
                    <a:pt x="1494" y="56"/>
                  </a:cubicBezTo>
                  <a:cubicBezTo>
                    <a:pt x="1494" y="28"/>
                    <a:pt x="1466" y="0"/>
                    <a:pt x="1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Google Shape;1769;p33">
              <a:extLst>
                <a:ext uri="{FF2B5EF4-FFF2-40B4-BE49-F238E27FC236}">
                  <a16:creationId xmlns:a16="http://schemas.microsoft.com/office/drawing/2014/main" id="{0C060194-B79B-06A2-B188-B5B5AC5FB29F}"/>
                </a:ext>
              </a:extLst>
            </p:cNvPr>
            <p:cNvSpPr/>
            <p:nvPr/>
          </p:nvSpPr>
          <p:spPr>
            <a:xfrm>
              <a:off x="1882650" y="2556350"/>
              <a:ext cx="61700" cy="3025"/>
            </a:xfrm>
            <a:custGeom>
              <a:avLst/>
              <a:gdLst/>
              <a:ahLst/>
              <a:cxnLst/>
              <a:rect l="l" t="t" r="r" b="b"/>
              <a:pathLst>
                <a:path w="2468" h="121" extrusionOk="0">
                  <a:moveTo>
                    <a:pt x="65" y="0"/>
                  </a:moveTo>
                  <a:cubicBezTo>
                    <a:pt x="28" y="0"/>
                    <a:pt x="0" y="28"/>
                    <a:pt x="0" y="56"/>
                  </a:cubicBezTo>
                  <a:cubicBezTo>
                    <a:pt x="0" y="93"/>
                    <a:pt x="28" y="121"/>
                    <a:pt x="65" y="121"/>
                  </a:cubicBezTo>
                  <a:lnTo>
                    <a:pt x="2403" y="121"/>
                  </a:lnTo>
                  <a:cubicBezTo>
                    <a:pt x="2440" y="121"/>
                    <a:pt x="2468" y="93"/>
                    <a:pt x="2468" y="56"/>
                  </a:cubicBezTo>
                  <a:cubicBezTo>
                    <a:pt x="2468" y="28"/>
                    <a:pt x="2440"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Google Shape;1770;p33">
              <a:extLst>
                <a:ext uri="{FF2B5EF4-FFF2-40B4-BE49-F238E27FC236}">
                  <a16:creationId xmlns:a16="http://schemas.microsoft.com/office/drawing/2014/main" id="{041E9982-95C0-A84E-56CA-D2B05A3CEE75}"/>
                </a:ext>
              </a:extLst>
            </p:cNvPr>
            <p:cNvSpPr/>
            <p:nvPr/>
          </p:nvSpPr>
          <p:spPr>
            <a:xfrm>
              <a:off x="1960575" y="2556350"/>
              <a:ext cx="24825" cy="3025"/>
            </a:xfrm>
            <a:custGeom>
              <a:avLst/>
              <a:gdLst/>
              <a:ahLst/>
              <a:cxnLst/>
              <a:rect l="l" t="t" r="r" b="b"/>
              <a:pathLst>
                <a:path w="993" h="121" extrusionOk="0">
                  <a:moveTo>
                    <a:pt x="56" y="0"/>
                  </a:moveTo>
                  <a:cubicBezTo>
                    <a:pt x="19" y="0"/>
                    <a:pt x="0" y="28"/>
                    <a:pt x="0" y="56"/>
                  </a:cubicBezTo>
                  <a:cubicBezTo>
                    <a:pt x="0" y="93"/>
                    <a:pt x="19" y="121"/>
                    <a:pt x="56" y="121"/>
                  </a:cubicBezTo>
                  <a:lnTo>
                    <a:pt x="937" y="121"/>
                  </a:lnTo>
                  <a:cubicBezTo>
                    <a:pt x="965" y="121"/>
                    <a:pt x="993" y="93"/>
                    <a:pt x="993" y="56"/>
                  </a:cubicBezTo>
                  <a:cubicBezTo>
                    <a:pt x="993" y="28"/>
                    <a:pt x="96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Google Shape;1771;p33">
              <a:extLst>
                <a:ext uri="{FF2B5EF4-FFF2-40B4-BE49-F238E27FC236}">
                  <a16:creationId xmlns:a16="http://schemas.microsoft.com/office/drawing/2014/main" id="{2BB0BF19-C4E9-BED8-A6CA-D27E654801AE}"/>
                </a:ext>
              </a:extLst>
            </p:cNvPr>
            <p:cNvSpPr/>
            <p:nvPr/>
          </p:nvSpPr>
          <p:spPr>
            <a:xfrm>
              <a:off x="1833700" y="2605750"/>
              <a:ext cx="69825" cy="2800"/>
            </a:xfrm>
            <a:custGeom>
              <a:avLst/>
              <a:gdLst/>
              <a:ahLst/>
              <a:cxnLst/>
              <a:rect l="l" t="t" r="r" b="b"/>
              <a:pathLst>
                <a:path w="2793" h="112" extrusionOk="0">
                  <a:moveTo>
                    <a:pt x="56" y="0"/>
                  </a:moveTo>
                  <a:cubicBezTo>
                    <a:pt x="19" y="0"/>
                    <a:pt x="1" y="19"/>
                    <a:pt x="1" y="56"/>
                  </a:cubicBezTo>
                  <a:cubicBezTo>
                    <a:pt x="1" y="84"/>
                    <a:pt x="19" y="112"/>
                    <a:pt x="56" y="112"/>
                  </a:cubicBezTo>
                  <a:lnTo>
                    <a:pt x="2737" y="112"/>
                  </a:lnTo>
                  <a:cubicBezTo>
                    <a:pt x="2765" y="112"/>
                    <a:pt x="2793" y="84"/>
                    <a:pt x="2793" y="56"/>
                  </a:cubicBezTo>
                  <a:cubicBezTo>
                    <a:pt x="2793" y="19"/>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Google Shape;1772;p33">
              <a:extLst>
                <a:ext uri="{FF2B5EF4-FFF2-40B4-BE49-F238E27FC236}">
                  <a16:creationId xmlns:a16="http://schemas.microsoft.com/office/drawing/2014/main" id="{CB35C8C2-F209-AC78-0182-D1A176D81503}"/>
                </a:ext>
              </a:extLst>
            </p:cNvPr>
            <p:cNvSpPr/>
            <p:nvPr/>
          </p:nvSpPr>
          <p:spPr>
            <a:xfrm>
              <a:off x="1917425" y="2605750"/>
              <a:ext cx="26925" cy="2800"/>
            </a:xfrm>
            <a:custGeom>
              <a:avLst/>
              <a:gdLst/>
              <a:ahLst/>
              <a:cxnLst/>
              <a:rect l="l" t="t" r="r" b="b"/>
              <a:pathLst>
                <a:path w="1077" h="112" extrusionOk="0">
                  <a:moveTo>
                    <a:pt x="56" y="0"/>
                  </a:moveTo>
                  <a:cubicBezTo>
                    <a:pt x="28" y="0"/>
                    <a:pt x="1" y="19"/>
                    <a:pt x="1" y="56"/>
                  </a:cubicBezTo>
                  <a:cubicBezTo>
                    <a:pt x="1" y="84"/>
                    <a:pt x="28" y="112"/>
                    <a:pt x="56" y="112"/>
                  </a:cubicBezTo>
                  <a:lnTo>
                    <a:pt x="1012" y="112"/>
                  </a:lnTo>
                  <a:cubicBezTo>
                    <a:pt x="1049" y="112"/>
                    <a:pt x="1077" y="84"/>
                    <a:pt x="1077" y="56"/>
                  </a:cubicBezTo>
                  <a:cubicBezTo>
                    <a:pt x="1077" y="19"/>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5" name="Google Shape;1773;p33">
              <a:extLst>
                <a:ext uri="{FF2B5EF4-FFF2-40B4-BE49-F238E27FC236}">
                  <a16:creationId xmlns:a16="http://schemas.microsoft.com/office/drawing/2014/main" id="{A89D476E-13BF-DC47-9D57-CA7D8CB5BD05}"/>
                </a:ext>
              </a:extLst>
            </p:cNvPr>
            <p:cNvSpPr/>
            <p:nvPr/>
          </p:nvSpPr>
          <p:spPr>
            <a:xfrm>
              <a:off x="1833700" y="2688775"/>
              <a:ext cx="69825" cy="3025"/>
            </a:xfrm>
            <a:custGeom>
              <a:avLst/>
              <a:gdLst/>
              <a:ahLst/>
              <a:cxnLst/>
              <a:rect l="l" t="t" r="r" b="b"/>
              <a:pathLst>
                <a:path w="2793" h="121" extrusionOk="0">
                  <a:moveTo>
                    <a:pt x="56" y="0"/>
                  </a:moveTo>
                  <a:cubicBezTo>
                    <a:pt x="19" y="0"/>
                    <a:pt x="1" y="28"/>
                    <a:pt x="1" y="56"/>
                  </a:cubicBezTo>
                  <a:cubicBezTo>
                    <a:pt x="1" y="93"/>
                    <a:pt x="19" y="121"/>
                    <a:pt x="56" y="121"/>
                  </a:cubicBezTo>
                  <a:lnTo>
                    <a:pt x="2737" y="121"/>
                  </a:lnTo>
                  <a:cubicBezTo>
                    <a:pt x="2765" y="121"/>
                    <a:pt x="2793" y="93"/>
                    <a:pt x="2793" y="56"/>
                  </a:cubicBezTo>
                  <a:cubicBezTo>
                    <a:pt x="2793" y="28"/>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6" name="Google Shape;1774;p33">
              <a:extLst>
                <a:ext uri="{FF2B5EF4-FFF2-40B4-BE49-F238E27FC236}">
                  <a16:creationId xmlns:a16="http://schemas.microsoft.com/office/drawing/2014/main" id="{CAD9B0D8-3472-1BCA-EC05-227F92717D0F}"/>
                </a:ext>
              </a:extLst>
            </p:cNvPr>
            <p:cNvSpPr/>
            <p:nvPr/>
          </p:nvSpPr>
          <p:spPr>
            <a:xfrm>
              <a:off x="1917425" y="2688775"/>
              <a:ext cx="26925" cy="3025"/>
            </a:xfrm>
            <a:custGeom>
              <a:avLst/>
              <a:gdLst/>
              <a:ahLst/>
              <a:cxnLst/>
              <a:rect l="l" t="t" r="r" b="b"/>
              <a:pathLst>
                <a:path w="1077" h="121" extrusionOk="0">
                  <a:moveTo>
                    <a:pt x="56" y="0"/>
                  </a:moveTo>
                  <a:cubicBezTo>
                    <a:pt x="28" y="0"/>
                    <a:pt x="1" y="28"/>
                    <a:pt x="1" y="56"/>
                  </a:cubicBezTo>
                  <a:cubicBezTo>
                    <a:pt x="1" y="93"/>
                    <a:pt x="28" y="121"/>
                    <a:pt x="56" y="121"/>
                  </a:cubicBezTo>
                  <a:lnTo>
                    <a:pt x="1012" y="121"/>
                  </a:lnTo>
                  <a:cubicBezTo>
                    <a:pt x="1049" y="121"/>
                    <a:pt x="1077" y="93"/>
                    <a:pt x="1077" y="56"/>
                  </a:cubicBezTo>
                  <a:cubicBezTo>
                    <a:pt x="1077" y="28"/>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7" name="Google Shape;1775;p33">
              <a:extLst>
                <a:ext uri="{FF2B5EF4-FFF2-40B4-BE49-F238E27FC236}">
                  <a16:creationId xmlns:a16="http://schemas.microsoft.com/office/drawing/2014/main" id="{336F1836-986E-5592-1C68-89D53E85433F}"/>
                </a:ext>
              </a:extLst>
            </p:cNvPr>
            <p:cNvSpPr/>
            <p:nvPr/>
          </p:nvSpPr>
          <p:spPr>
            <a:xfrm>
              <a:off x="1960575" y="2605750"/>
              <a:ext cx="24825" cy="2800"/>
            </a:xfrm>
            <a:custGeom>
              <a:avLst/>
              <a:gdLst/>
              <a:ahLst/>
              <a:cxnLst/>
              <a:rect l="l" t="t" r="r" b="b"/>
              <a:pathLst>
                <a:path w="993" h="112" extrusionOk="0">
                  <a:moveTo>
                    <a:pt x="56" y="0"/>
                  </a:moveTo>
                  <a:cubicBezTo>
                    <a:pt x="19" y="0"/>
                    <a:pt x="0" y="19"/>
                    <a:pt x="0" y="56"/>
                  </a:cubicBezTo>
                  <a:cubicBezTo>
                    <a:pt x="0" y="84"/>
                    <a:pt x="19" y="112"/>
                    <a:pt x="56" y="112"/>
                  </a:cubicBezTo>
                  <a:lnTo>
                    <a:pt x="937" y="112"/>
                  </a:lnTo>
                  <a:cubicBezTo>
                    <a:pt x="965" y="112"/>
                    <a:pt x="993" y="84"/>
                    <a:pt x="993" y="56"/>
                  </a:cubicBezTo>
                  <a:cubicBezTo>
                    <a:pt x="993" y="19"/>
                    <a:pt x="965"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8" name="Google Shape;1776;p33">
              <a:extLst>
                <a:ext uri="{FF2B5EF4-FFF2-40B4-BE49-F238E27FC236}">
                  <a16:creationId xmlns:a16="http://schemas.microsoft.com/office/drawing/2014/main" id="{7FF99F22-9D91-1882-C28E-CCDD00EE89F1}"/>
                </a:ext>
              </a:extLst>
            </p:cNvPr>
            <p:cNvSpPr/>
            <p:nvPr/>
          </p:nvSpPr>
          <p:spPr>
            <a:xfrm>
              <a:off x="1915350" y="2657450"/>
              <a:ext cx="70050" cy="3050"/>
            </a:xfrm>
            <a:custGeom>
              <a:avLst/>
              <a:gdLst/>
              <a:ahLst/>
              <a:cxnLst/>
              <a:rect l="l" t="t" r="r" b="b"/>
              <a:pathLst>
                <a:path w="2802" h="122" extrusionOk="0">
                  <a:moveTo>
                    <a:pt x="65" y="1"/>
                  </a:moveTo>
                  <a:cubicBezTo>
                    <a:pt x="28" y="1"/>
                    <a:pt x="0" y="29"/>
                    <a:pt x="0" y="66"/>
                  </a:cubicBezTo>
                  <a:cubicBezTo>
                    <a:pt x="0" y="94"/>
                    <a:pt x="28" y="121"/>
                    <a:pt x="65" y="121"/>
                  </a:cubicBezTo>
                  <a:lnTo>
                    <a:pt x="2746" y="121"/>
                  </a:lnTo>
                  <a:cubicBezTo>
                    <a:pt x="2774" y="121"/>
                    <a:pt x="2802" y="94"/>
                    <a:pt x="2802" y="66"/>
                  </a:cubicBezTo>
                  <a:cubicBezTo>
                    <a:pt x="2802" y="29"/>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9" name="Google Shape;1777;p33">
              <a:extLst>
                <a:ext uri="{FF2B5EF4-FFF2-40B4-BE49-F238E27FC236}">
                  <a16:creationId xmlns:a16="http://schemas.microsoft.com/office/drawing/2014/main" id="{4CA98212-AD41-DEE8-532E-C44A721704FD}"/>
                </a:ext>
              </a:extLst>
            </p:cNvPr>
            <p:cNvSpPr/>
            <p:nvPr/>
          </p:nvSpPr>
          <p:spPr>
            <a:xfrm>
              <a:off x="1874750" y="2657450"/>
              <a:ext cx="26700" cy="3050"/>
            </a:xfrm>
            <a:custGeom>
              <a:avLst/>
              <a:gdLst/>
              <a:ahLst/>
              <a:cxnLst/>
              <a:rect l="l" t="t" r="r" b="b"/>
              <a:pathLst>
                <a:path w="1068" h="122" extrusionOk="0">
                  <a:moveTo>
                    <a:pt x="56" y="1"/>
                  </a:moveTo>
                  <a:cubicBezTo>
                    <a:pt x="28" y="1"/>
                    <a:pt x="1" y="29"/>
                    <a:pt x="1" y="66"/>
                  </a:cubicBezTo>
                  <a:cubicBezTo>
                    <a:pt x="1" y="94"/>
                    <a:pt x="28" y="121"/>
                    <a:pt x="56" y="121"/>
                  </a:cubicBezTo>
                  <a:lnTo>
                    <a:pt x="1012" y="121"/>
                  </a:lnTo>
                  <a:cubicBezTo>
                    <a:pt x="1049" y="121"/>
                    <a:pt x="1067" y="94"/>
                    <a:pt x="1067" y="66"/>
                  </a:cubicBezTo>
                  <a:cubicBezTo>
                    <a:pt x="1067" y="29"/>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0" name="Google Shape;1778;p33">
              <a:extLst>
                <a:ext uri="{FF2B5EF4-FFF2-40B4-BE49-F238E27FC236}">
                  <a16:creationId xmlns:a16="http://schemas.microsoft.com/office/drawing/2014/main" id="{DAF40869-2800-B2A9-3FBA-77649D4FEB12}"/>
                </a:ext>
              </a:extLst>
            </p:cNvPr>
            <p:cNvSpPr/>
            <p:nvPr/>
          </p:nvSpPr>
          <p:spPr>
            <a:xfrm>
              <a:off x="1833700" y="2657450"/>
              <a:ext cx="24850" cy="3050"/>
            </a:xfrm>
            <a:custGeom>
              <a:avLst/>
              <a:gdLst/>
              <a:ahLst/>
              <a:cxnLst/>
              <a:rect l="l" t="t" r="r" b="b"/>
              <a:pathLst>
                <a:path w="994" h="122" extrusionOk="0">
                  <a:moveTo>
                    <a:pt x="56" y="1"/>
                  </a:moveTo>
                  <a:cubicBezTo>
                    <a:pt x="19" y="1"/>
                    <a:pt x="1" y="29"/>
                    <a:pt x="1" y="66"/>
                  </a:cubicBezTo>
                  <a:cubicBezTo>
                    <a:pt x="1" y="94"/>
                    <a:pt x="19" y="121"/>
                    <a:pt x="56" y="121"/>
                  </a:cubicBezTo>
                  <a:lnTo>
                    <a:pt x="938" y="121"/>
                  </a:lnTo>
                  <a:cubicBezTo>
                    <a:pt x="965" y="121"/>
                    <a:pt x="993" y="94"/>
                    <a:pt x="993" y="66"/>
                  </a:cubicBezTo>
                  <a:cubicBezTo>
                    <a:pt x="993" y="29"/>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1" name="Google Shape;1779;p33">
              <a:extLst>
                <a:ext uri="{FF2B5EF4-FFF2-40B4-BE49-F238E27FC236}">
                  <a16:creationId xmlns:a16="http://schemas.microsoft.com/office/drawing/2014/main" id="{7FE52E1B-D7E7-288E-08D3-3A7E312E4D83}"/>
                </a:ext>
              </a:extLst>
            </p:cNvPr>
            <p:cNvSpPr/>
            <p:nvPr/>
          </p:nvSpPr>
          <p:spPr>
            <a:xfrm>
              <a:off x="1874750" y="2716825"/>
              <a:ext cx="26700" cy="3050"/>
            </a:xfrm>
            <a:custGeom>
              <a:avLst/>
              <a:gdLst/>
              <a:ahLst/>
              <a:cxnLst/>
              <a:rect l="l" t="t" r="r" b="b"/>
              <a:pathLst>
                <a:path w="1068" h="122" extrusionOk="0">
                  <a:moveTo>
                    <a:pt x="56" y="1"/>
                  </a:moveTo>
                  <a:cubicBezTo>
                    <a:pt x="28" y="1"/>
                    <a:pt x="1" y="29"/>
                    <a:pt x="1" y="66"/>
                  </a:cubicBezTo>
                  <a:cubicBezTo>
                    <a:pt x="1" y="93"/>
                    <a:pt x="28" y="121"/>
                    <a:pt x="56" y="121"/>
                  </a:cubicBezTo>
                  <a:lnTo>
                    <a:pt x="1012" y="121"/>
                  </a:lnTo>
                  <a:cubicBezTo>
                    <a:pt x="1049" y="121"/>
                    <a:pt x="1067" y="93"/>
                    <a:pt x="1067" y="66"/>
                  </a:cubicBezTo>
                  <a:cubicBezTo>
                    <a:pt x="1067" y="29"/>
                    <a:pt x="1049" y="1"/>
                    <a:pt x="1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2" name="Google Shape;1780;p33">
              <a:extLst>
                <a:ext uri="{FF2B5EF4-FFF2-40B4-BE49-F238E27FC236}">
                  <a16:creationId xmlns:a16="http://schemas.microsoft.com/office/drawing/2014/main" id="{9D6FB727-9E89-4B35-1B47-B2CE12571DB3}"/>
                </a:ext>
              </a:extLst>
            </p:cNvPr>
            <p:cNvSpPr/>
            <p:nvPr/>
          </p:nvSpPr>
          <p:spPr>
            <a:xfrm>
              <a:off x="1833700" y="2716825"/>
              <a:ext cx="24850" cy="3050"/>
            </a:xfrm>
            <a:custGeom>
              <a:avLst/>
              <a:gdLst/>
              <a:ahLst/>
              <a:cxnLst/>
              <a:rect l="l" t="t" r="r" b="b"/>
              <a:pathLst>
                <a:path w="994" h="122" extrusionOk="0">
                  <a:moveTo>
                    <a:pt x="56" y="1"/>
                  </a:moveTo>
                  <a:cubicBezTo>
                    <a:pt x="19" y="1"/>
                    <a:pt x="1" y="29"/>
                    <a:pt x="1" y="66"/>
                  </a:cubicBezTo>
                  <a:cubicBezTo>
                    <a:pt x="1" y="93"/>
                    <a:pt x="19" y="121"/>
                    <a:pt x="56" y="121"/>
                  </a:cubicBezTo>
                  <a:lnTo>
                    <a:pt x="938" y="121"/>
                  </a:lnTo>
                  <a:cubicBezTo>
                    <a:pt x="965" y="121"/>
                    <a:pt x="993" y="93"/>
                    <a:pt x="993" y="66"/>
                  </a:cubicBezTo>
                  <a:cubicBezTo>
                    <a:pt x="993" y="29"/>
                    <a:pt x="965"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3" name="Google Shape;1781;p33">
              <a:extLst>
                <a:ext uri="{FF2B5EF4-FFF2-40B4-BE49-F238E27FC236}">
                  <a16:creationId xmlns:a16="http://schemas.microsoft.com/office/drawing/2014/main" id="{017D9F95-40FA-775B-E927-8DC6EF5A0E3E}"/>
                </a:ext>
              </a:extLst>
            </p:cNvPr>
            <p:cNvSpPr/>
            <p:nvPr/>
          </p:nvSpPr>
          <p:spPr>
            <a:xfrm>
              <a:off x="1833700" y="2631250"/>
              <a:ext cx="37375" cy="3050"/>
            </a:xfrm>
            <a:custGeom>
              <a:avLst/>
              <a:gdLst/>
              <a:ahLst/>
              <a:cxnLst/>
              <a:rect l="l" t="t" r="r" b="b"/>
              <a:pathLst>
                <a:path w="1495" h="122" extrusionOk="0">
                  <a:moveTo>
                    <a:pt x="56" y="1"/>
                  </a:moveTo>
                  <a:cubicBezTo>
                    <a:pt x="19" y="1"/>
                    <a:pt x="1" y="28"/>
                    <a:pt x="1" y="66"/>
                  </a:cubicBezTo>
                  <a:cubicBezTo>
                    <a:pt x="1" y="93"/>
                    <a:pt x="19" y="121"/>
                    <a:pt x="56" y="121"/>
                  </a:cubicBezTo>
                  <a:lnTo>
                    <a:pt x="1439" y="121"/>
                  </a:lnTo>
                  <a:cubicBezTo>
                    <a:pt x="1466" y="121"/>
                    <a:pt x="1494" y="93"/>
                    <a:pt x="1494" y="66"/>
                  </a:cubicBezTo>
                  <a:cubicBezTo>
                    <a:pt x="1494" y="28"/>
                    <a:pt x="1466"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4" name="Google Shape;1782;p33">
              <a:extLst>
                <a:ext uri="{FF2B5EF4-FFF2-40B4-BE49-F238E27FC236}">
                  <a16:creationId xmlns:a16="http://schemas.microsoft.com/office/drawing/2014/main" id="{D420F171-2952-63D9-4674-00528F53F404}"/>
                </a:ext>
              </a:extLst>
            </p:cNvPr>
            <p:cNvSpPr/>
            <p:nvPr/>
          </p:nvSpPr>
          <p:spPr>
            <a:xfrm>
              <a:off x="1882650" y="2631250"/>
              <a:ext cx="61700" cy="3050"/>
            </a:xfrm>
            <a:custGeom>
              <a:avLst/>
              <a:gdLst/>
              <a:ahLst/>
              <a:cxnLst/>
              <a:rect l="l" t="t" r="r" b="b"/>
              <a:pathLst>
                <a:path w="2468" h="122" extrusionOk="0">
                  <a:moveTo>
                    <a:pt x="65" y="1"/>
                  </a:moveTo>
                  <a:cubicBezTo>
                    <a:pt x="28" y="1"/>
                    <a:pt x="0" y="28"/>
                    <a:pt x="0" y="66"/>
                  </a:cubicBezTo>
                  <a:cubicBezTo>
                    <a:pt x="0" y="93"/>
                    <a:pt x="28" y="121"/>
                    <a:pt x="65" y="121"/>
                  </a:cubicBezTo>
                  <a:lnTo>
                    <a:pt x="2403" y="121"/>
                  </a:lnTo>
                  <a:cubicBezTo>
                    <a:pt x="2440" y="121"/>
                    <a:pt x="2468" y="93"/>
                    <a:pt x="2468" y="66"/>
                  </a:cubicBezTo>
                  <a:cubicBezTo>
                    <a:pt x="2468" y="28"/>
                    <a:pt x="2440" y="1"/>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5" name="Google Shape;1783;p33">
              <a:extLst>
                <a:ext uri="{FF2B5EF4-FFF2-40B4-BE49-F238E27FC236}">
                  <a16:creationId xmlns:a16="http://schemas.microsoft.com/office/drawing/2014/main" id="{74D91C4A-649A-B17D-536B-30775A540505}"/>
                </a:ext>
              </a:extLst>
            </p:cNvPr>
            <p:cNvSpPr/>
            <p:nvPr/>
          </p:nvSpPr>
          <p:spPr>
            <a:xfrm>
              <a:off x="1960575" y="263125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6" name="Google Shape;1784;p33">
              <a:extLst>
                <a:ext uri="{FF2B5EF4-FFF2-40B4-BE49-F238E27FC236}">
                  <a16:creationId xmlns:a16="http://schemas.microsoft.com/office/drawing/2014/main" id="{6DFA15E0-76AC-35C3-95AC-12BCB85B4625}"/>
                </a:ext>
              </a:extLst>
            </p:cNvPr>
            <p:cNvSpPr/>
            <p:nvPr/>
          </p:nvSpPr>
          <p:spPr>
            <a:xfrm>
              <a:off x="1833250" y="2744425"/>
              <a:ext cx="61475" cy="3050"/>
            </a:xfrm>
            <a:custGeom>
              <a:avLst/>
              <a:gdLst/>
              <a:ahLst/>
              <a:cxnLst/>
              <a:rect l="l" t="t" r="r" b="b"/>
              <a:pathLst>
                <a:path w="2459" h="122" extrusionOk="0">
                  <a:moveTo>
                    <a:pt x="56" y="1"/>
                  </a:moveTo>
                  <a:cubicBezTo>
                    <a:pt x="19" y="1"/>
                    <a:pt x="0" y="28"/>
                    <a:pt x="0" y="66"/>
                  </a:cubicBezTo>
                  <a:cubicBezTo>
                    <a:pt x="0" y="93"/>
                    <a:pt x="19" y="121"/>
                    <a:pt x="56" y="121"/>
                  </a:cubicBezTo>
                  <a:lnTo>
                    <a:pt x="2393" y="121"/>
                  </a:lnTo>
                  <a:cubicBezTo>
                    <a:pt x="2431" y="121"/>
                    <a:pt x="2458" y="93"/>
                    <a:pt x="2458" y="66"/>
                  </a:cubicBezTo>
                  <a:cubicBezTo>
                    <a:pt x="2458" y="28"/>
                    <a:pt x="2431"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7" name="Google Shape;1785;p33">
              <a:extLst>
                <a:ext uri="{FF2B5EF4-FFF2-40B4-BE49-F238E27FC236}">
                  <a16:creationId xmlns:a16="http://schemas.microsoft.com/office/drawing/2014/main" id="{F1C31969-DC99-3266-BDD9-5F86B483E8BB}"/>
                </a:ext>
              </a:extLst>
            </p:cNvPr>
            <p:cNvSpPr/>
            <p:nvPr/>
          </p:nvSpPr>
          <p:spPr>
            <a:xfrm>
              <a:off x="1833250" y="2770400"/>
              <a:ext cx="24825" cy="2800"/>
            </a:xfrm>
            <a:custGeom>
              <a:avLst/>
              <a:gdLst/>
              <a:ahLst/>
              <a:cxnLst/>
              <a:rect l="l" t="t" r="r" b="b"/>
              <a:pathLst>
                <a:path w="993" h="112" extrusionOk="0">
                  <a:moveTo>
                    <a:pt x="56" y="1"/>
                  </a:moveTo>
                  <a:cubicBezTo>
                    <a:pt x="28" y="1"/>
                    <a:pt x="0" y="28"/>
                    <a:pt x="0" y="56"/>
                  </a:cubicBezTo>
                  <a:cubicBezTo>
                    <a:pt x="0" y="93"/>
                    <a:pt x="28" y="112"/>
                    <a:pt x="56" y="112"/>
                  </a:cubicBezTo>
                  <a:lnTo>
                    <a:pt x="937" y="112"/>
                  </a:lnTo>
                  <a:cubicBezTo>
                    <a:pt x="974" y="112"/>
                    <a:pt x="993" y="93"/>
                    <a:pt x="993" y="56"/>
                  </a:cubicBezTo>
                  <a:cubicBezTo>
                    <a:pt x="993" y="28"/>
                    <a:pt x="974"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8" name="Google Shape;1786;p33">
              <a:extLst>
                <a:ext uri="{FF2B5EF4-FFF2-40B4-BE49-F238E27FC236}">
                  <a16:creationId xmlns:a16="http://schemas.microsoft.com/office/drawing/2014/main" id="{E5DFF368-8CD1-1086-30E2-70BD72804FBF}"/>
                </a:ext>
              </a:extLst>
            </p:cNvPr>
            <p:cNvSpPr/>
            <p:nvPr/>
          </p:nvSpPr>
          <p:spPr>
            <a:xfrm>
              <a:off x="1630775" y="2920000"/>
              <a:ext cx="550375" cy="380600"/>
            </a:xfrm>
            <a:custGeom>
              <a:avLst/>
              <a:gdLst/>
              <a:ahLst/>
              <a:cxnLst/>
              <a:rect l="l" t="t" r="r" b="b"/>
              <a:pathLst>
                <a:path w="22015" h="15224" extrusionOk="0">
                  <a:moveTo>
                    <a:pt x="576" y="0"/>
                  </a:moveTo>
                  <a:cubicBezTo>
                    <a:pt x="260" y="0"/>
                    <a:pt x="1" y="260"/>
                    <a:pt x="1" y="575"/>
                  </a:cubicBezTo>
                  <a:lnTo>
                    <a:pt x="1" y="15019"/>
                  </a:lnTo>
                  <a:cubicBezTo>
                    <a:pt x="1" y="15130"/>
                    <a:pt x="93" y="15223"/>
                    <a:pt x="205" y="15223"/>
                  </a:cubicBezTo>
                  <a:lnTo>
                    <a:pt x="21810" y="15223"/>
                  </a:lnTo>
                  <a:cubicBezTo>
                    <a:pt x="21921" y="15223"/>
                    <a:pt x="22014" y="15130"/>
                    <a:pt x="22014" y="15019"/>
                  </a:cubicBezTo>
                  <a:lnTo>
                    <a:pt x="22014" y="575"/>
                  </a:lnTo>
                  <a:cubicBezTo>
                    <a:pt x="22014" y="260"/>
                    <a:pt x="21754" y="0"/>
                    <a:pt x="2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9" name="Google Shape;1787;p33">
              <a:extLst>
                <a:ext uri="{FF2B5EF4-FFF2-40B4-BE49-F238E27FC236}">
                  <a16:creationId xmlns:a16="http://schemas.microsoft.com/office/drawing/2014/main" id="{58F13D87-1D89-C2BA-3CA2-5DF07B6D5991}"/>
                </a:ext>
              </a:extLst>
            </p:cNvPr>
            <p:cNvSpPr/>
            <p:nvPr/>
          </p:nvSpPr>
          <p:spPr>
            <a:xfrm>
              <a:off x="1629375" y="2918600"/>
              <a:ext cx="553150" cy="383375"/>
            </a:xfrm>
            <a:custGeom>
              <a:avLst/>
              <a:gdLst/>
              <a:ahLst/>
              <a:cxnLst/>
              <a:rect l="l" t="t" r="r" b="b"/>
              <a:pathLst>
                <a:path w="22126" h="15335" extrusionOk="0">
                  <a:moveTo>
                    <a:pt x="21495" y="121"/>
                  </a:moveTo>
                  <a:cubicBezTo>
                    <a:pt x="21773" y="121"/>
                    <a:pt x="22005" y="344"/>
                    <a:pt x="22005" y="631"/>
                  </a:cubicBezTo>
                  <a:lnTo>
                    <a:pt x="22005" y="15075"/>
                  </a:lnTo>
                  <a:cubicBezTo>
                    <a:pt x="22005" y="15149"/>
                    <a:pt x="21940" y="15214"/>
                    <a:pt x="21866" y="15214"/>
                  </a:cubicBezTo>
                  <a:lnTo>
                    <a:pt x="251" y="15214"/>
                  </a:lnTo>
                  <a:cubicBezTo>
                    <a:pt x="177" y="15214"/>
                    <a:pt x="112" y="15149"/>
                    <a:pt x="112" y="15075"/>
                  </a:cubicBezTo>
                  <a:lnTo>
                    <a:pt x="112" y="631"/>
                  </a:lnTo>
                  <a:cubicBezTo>
                    <a:pt x="112" y="344"/>
                    <a:pt x="344" y="121"/>
                    <a:pt x="632" y="121"/>
                  </a:cubicBezTo>
                  <a:close/>
                  <a:moveTo>
                    <a:pt x="632" y="0"/>
                  </a:moveTo>
                  <a:cubicBezTo>
                    <a:pt x="279" y="0"/>
                    <a:pt x="1" y="288"/>
                    <a:pt x="1" y="631"/>
                  </a:cubicBezTo>
                  <a:lnTo>
                    <a:pt x="1" y="15075"/>
                  </a:lnTo>
                  <a:cubicBezTo>
                    <a:pt x="1" y="15214"/>
                    <a:pt x="112" y="15335"/>
                    <a:pt x="261" y="15335"/>
                  </a:cubicBezTo>
                  <a:lnTo>
                    <a:pt x="21866" y="15335"/>
                  </a:lnTo>
                  <a:cubicBezTo>
                    <a:pt x="22005" y="15335"/>
                    <a:pt x="22126" y="15214"/>
                    <a:pt x="22126" y="15075"/>
                  </a:cubicBezTo>
                  <a:lnTo>
                    <a:pt x="22126" y="631"/>
                  </a:lnTo>
                  <a:cubicBezTo>
                    <a:pt x="22126" y="288"/>
                    <a:pt x="21838" y="0"/>
                    <a:pt x="2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0" name="Google Shape;1788;p33">
              <a:extLst>
                <a:ext uri="{FF2B5EF4-FFF2-40B4-BE49-F238E27FC236}">
                  <a16:creationId xmlns:a16="http://schemas.microsoft.com/office/drawing/2014/main" id="{E9A59DB9-C0F0-A92D-721C-696265D008FD}"/>
                </a:ext>
              </a:extLst>
            </p:cNvPr>
            <p:cNvSpPr/>
            <p:nvPr/>
          </p:nvSpPr>
          <p:spPr>
            <a:xfrm>
              <a:off x="1670900" y="2956625"/>
              <a:ext cx="469875" cy="307325"/>
            </a:xfrm>
            <a:custGeom>
              <a:avLst/>
              <a:gdLst/>
              <a:ahLst/>
              <a:cxnLst/>
              <a:rect l="l" t="t" r="r" b="b"/>
              <a:pathLst>
                <a:path w="18795" h="12293" extrusionOk="0">
                  <a:moveTo>
                    <a:pt x="0" y="1"/>
                  </a:moveTo>
                  <a:lnTo>
                    <a:pt x="0" y="12292"/>
                  </a:lnTo>
                  <a:lnTo>
                    <a:pt x="18795" y="12292"/>
                  </a:lnTo>
                  <a:lnTo>
                    <a:pt x="187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1" name="Google Shape;1789;p33">
              <a:extLst>
                <a:ext uri="{FF2B5EF4-FFF2-40B4-BE49-F238E27FC236}">
                  <a16:creationId xmlns:a16="http://schemas.microsoft.com/office/drawing/2014/main" id="{7206462F-EB59-A54F-5C7A-745CAEB9CF5F}"/>
                </a:ext>
              </a:extLst>
            </p:cNvPr>
            <p:cNvSpPr/>
            <p:nvPr/>
          </p:nvSpPr>
          <p:spPr>
            <a:xfrm>
              <a:off x="1669500" y="2955000"/>
              <a:ext cx="472675" cy="310325"/>
            </a:xfrm>
            <a:custGeom>
              <a:avLst/>
              <a:gdLst/>
              <a:ahLst/>
              <a:cxnLst/>
              <a:rect l="l" t="t" r="r" b="b"/>
              <a:pathLst>
                <a:path w="18907" h="12413" extrusionOk="0">
                  <a:moveTo>
                    <a:pt x="18795" y="121"/>
                  </a:moveTo>
                  <a:lnTo>
                    <a:pt x="18795" y="12302"/>
                  </a:lnTo>
                  <a:lnTo>
                    <a:pt x="121" y="12302"/>
                  </a:lnTo>
                  <a:lnTo>
                    <a:pt x="121" y="121"/>
                  </a:lnTo>
                  <a:close/>
                  <a:moveTo>
                    <a:pt x="56" y="1"/>
                  </a:moveTo>
                  <a:cubicBezTo>
                    <a:pt x="29" y="1"/>
                    <a:pt x="1" y="29"/>
                    <a:pt x="1" y="66"/>
                  </a:cubicBezTo>
                  <a:lnTo>
                    <a:pt x="1" y="12357"/>
                  </a:lnTo>
                  <a:cubicBezTo>
                    <a:pt x="1" y="12394"/>
                    <a:pt x="29" y="12413"/>
                    <a:pt x="56" y="12413"/>
                  </a:cubicBezTo>
                  <a:lnTo>
                    <a:pt x="18851" y="12413"/>
                  </a:lnTo>
                  <a:cubicBezTo>
                    <a:pt x="18888" y="12413"/>
                    <a:pt x="18907" y="12394"/>
                    <a:pt x="18907" y="12357"/>
                  </a:cubicBezTo>
                  <a:lnTo>
                    <a:pt x="18907" y="66"/>
                  </a:lnTo>
                  <a:cubicBezTo>
                    <a:pt x="18907" y="29"/>
                    <a:pt x="18879" y="1"/>
                    <a:pt x="18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2" name="Google Shape;1790;p33">
              <a:extLst>
                <a:ext uri="{FF2B5EF4-FFF2-40B4-BE49-F238E27FC236}">
                  <a16:creationId xmlns:a16="http://schemas.microsoft.com/office/drawing/2014/main" id="{C2675FD5-3121-5F44-1D8F-843F6F7B0668}"/>
                </a:ext>
              </a:extLst>
            </p:cNvPr>
            <p:cNvSpPr/>
            <p:nvPr/>
          </p:nvSpPr>
          <p:spPr>
            <a:xfrm>
              <a:off x="1900275" y="2932975"/>
              <a:ext cx="11375" cy="11400"/>
            </a:xfrm>
            <a:custGeom>
              <a:avLst/>
              <a:gdLst/>
              <a:ahLst/>
              <a:cxnLst/>
              <a:rect l="l" t="t" r="r" b="b"/>
              <a:pathLst>
                <a:path w="455" h="456" extrusionOk="0">
                  <a:moveTo>
                    <a:pt x="223" y="121"/>
                  </a:moveTo>
                  <a:cubicBezTo>
                    <a:pt x="288" y="121"/>
                    <a:pt x="334" y="168"/>
                    <a:pt x="334" y="232"/>
                  </a:cubicBezTo>
                  <a:cubicBezTo>
                    <a:pt x="334" y="288"/>
                    <a:pt x="288" y="344"/>
                    <a:pt x="223" y="344"/>
                  </a:cubicBezTo>
                  <a:cubicBezTo>
                    <a:pt x="167" y="344"/>
                    <a:pt x="111" y="288"/>
                    <a:pt x="111" y="232"/>
                  </a:cubicBezTo>
                  <a:cubicBezTo>
                    <a:pt x="111" y="168"/>
                    <a:pt x="167" y="121"/>
                    <a:pt x="223" y="121"/>
                  </a:cubicBezTo>
                  <a:close/>
                  <a:moveTo>
                    <a:pt x="223" y="1"/>
                  </a:moveTo>
                  <a:cubicBezTo>
                    <a:pt x="102" y="1"/>
                    <a:pt x="0" y="103"/>
                    <a:pt x="0" y="232"/>
                  </a:cubicBezTo>
                  <a:cubicBezTo>
                    <a:pt x="0" y="353"/>
                    <a:pt x="102" y="455"/>
                    <a:pt x="223" y="455"/>
                  </a:cubicBezTo>
                  <a:cubicBezTo>
                    <a:pt x="353" y="455"/>
                    <a:pt x="455" y="353"/>
                    <a:pt x="455" y="232"/>
                  </a:cubicBezTo>
                  <a:cubicBezTo>
                    <a:pt x="455" y="103"/>
                    <a:pt x="353"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3" name="Google Shape;1791;p33">
              <a:extLst>
                <a:ext uri="{FF2B5EF4-FFF2-40B4-BE49-F238E27FC236}">
                  <a16:creationId xmlns:a16="http://schemas.microsoft.com/office/drawing/2014/main" id="{66AF6547-7FE2-99BE-E1A3-13B19282FCD8}"/>
                </a:ext>
              </a:extLst>
            </p:cNvPr>
            <p:cNvSpPr/>
            <p:nvPr/>
          </p:nvSpPr>
          <p:spPr>
            <a:xfrm>
              <a:off x="1540800" y="3297550"/>
              <a:ext cx="730325" cy="49200"/>
            </a:xfrm>
            <a:custGeom>
              <a:avLst/>
              <a:gdLst/>
              <a:ahLst/>
              <a:cxnLst/>
              <a:rect l="l" t="t" r="r" b="b"/>
              <a:pathLst>
                <a:path w="29213" h="1968" extrusionOk="0">
                  <a:moveTo>
                    <a:pt x="0" y="0"/>
                  </a:moveTo>
                  <a:lnTo>
                    <a:pt x="0" y="1206"/>
                  </a:lnTo>
                  <a:cubicBezTo>
                    <a:pt x="0" y="1624"/>
                    <a:pt x="343" y="1967"/>
                    <a:pt x="761" y="1967"/>
                  </a:cubicBezTo>
                  <a:lnTo>
                    <a:pt x="28443" y="1967"/>
                  </a:lnTo>
                  <a:cubicBezTo>
                    <a:pt x="28869" y="1967"/>
                    <a:pt x="29213" y="1624"/>
                    <a:pt x="29213" y="1206"/>
                  </a:cubicBezTo>
                  <a:lnTo>
                    <a:pt x="29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4" name="Google Shape;1792;p33">
              <a:extLst>
                <a:ext uri="{FF2B5EF4-FFF2-40B4-BE49-F238E27FC236}">
                  <a16:creationId xmlns:a16="http://schemas.microsoft.com/office/drawing/2014/main" id="{101F75AF-440E-868C-CAF1-B6A7B673A4D3}"/>
                </a:ext>
              </a:extLst>
            </p:cNvPr>
            <p:cNvSpPr/>
            <p:nvPr/>
          </p:nvSpPr>
          <p:spPr>
            <a:xfrm>
              <a:off x="1539175" y="3296150"/>
              <a:ext cx="733350" cy="52225"/>
            </a:xfrm>
            <a:custGeom>
              <a:avLst/>
              <a:gdLst/>
              <a:ahLst/>
              <a:cxnLst/>
              <a:rect l="l" t="t" r="r" b="b"/>
              <a:pathLst>
                <a:path w="29334" h="2089" extrusionOk="0">
                  <a:moveTo>
                    <a:pt x="29222" y="112"/>
                  </a:moveTo>
                  <a:lnTo>
                    <a:pt x="29222" y="1262"/>
                  </a:lnTo>
                  <a:cubicBezTo>
                    <a:pt x="29222" y="1652"/>
                    <a:pt x="28897" y="1967"/>
                    <a:pt x="28508" y="1967"/>
                  </a:cubicBezTo>
                  <a:lnTo>
                    <a:pt x="826" y="1967"/>
                  </a:lnTo>
                  <a:cubicBezTo>
                    <a:pt x="436" y="1967"/>
                    <a:pt x="121" y="1652"/>
                    <a:pt x="121" y="1262"/>
                  </a:cubicBezTo>
                  <a:lnTo>
                    <a:pt x="121" y="112"/>
                  </a:lnTo>
                  <a:close/>
                  <a:moveTo>
                    <a:pt x="65" y="1"/>
                  </a:moveTo>
                  <a:cubicBezTo>
                    <a:pt x="28" y="1"/>
                    <a:pt x="0" y="29"/>
                    <a:pt x="0" y="56"/>
                  </a:cubicBezTo>
                  <a:lnTo>
                    <a:pt x="0" y="1262"/>
                  </a:lnTo>
                  <a:cubicBezTo>
                    <a:pt x="0" y="1717"/>
                    <a:pt x="371" y="2088"/>
                    <a:pt x="826" y="2088"/>
                  </a:cubicBezTo>
                  <a:lnTo>
                    <a:pt x="28508" y="2088"/>
                  </a:lnTo>
                  <a:cubicBezTo>
                    <a:pt x="28962" y="2088"/>
                    <a:pt x="29333" y="1717"/>
                    <a:pt x="29333" y="1262"/>
                  </a:cubicBezTo>
                  <a:lnTo>
                    <a:pt x="29333" y="56"/>
                  </a:lnTo>
                  <a:cubicBezTo>
                    <a:pt x="29333" y="29"/>
                    <a:pt x="29305" y="1"/>
                    <a:pt x="29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5" name="Google Shape;1793;p33">
              <a:extLst>
                <a:ext uri="{FF2B5EF4-FFF2-40B4-BE49-F238E27FC236}">
                  <a16:creationId xmlns:a16="http://schemas.microsoft.com/office/drawing/2014/main" id="{B8AF61AF-1405-646F-0498-B8979849D796}"/>
                </a:ext>
              </a:extLst>
            </p:cNvPr>
            <p:cNvSpPr/>
            <p:nvPr/>
          </p:nvSpPr>
          <p:spPr>
            <a:xfrm>
              <a:off x="1546350" y="3333725"/>
              <a:ext cx="719200" cy="3050"/>
            </a:xfrm>
            <a:custGeom>
              <a:avLst/>
              <a:gdLst/>
              <a:ahLst/>
              <a:cxnLst/>
              <a:rect l="l" t="t" r="r" b="b"/>
              <a:pathLst>
                <a:path w="28768" h="122" extrusionOk="0">
                  <a:moveTo>
                    <a:pt x="56" y="1"/>
                  </a:moveTo>
                  <a:cubicBezTo>
                    <a:pt x="19" y="1"/>
                    <a:pt x="1" y="28"/>
                    <a:pt x="1" y="66"/>
                  </a:cubicBezTo>
                  <a:cubicBezTo>
                    <a:pt x="1" y="93"/>
                    <a:pt x="19" y="121"/>
                    <a:pt x="56" y="121"/>
                  </a:cubicBezTo>
                  <a:lnTo>
                    <a:pt x="28712" y="121"/>
                  </a:lnTo>
                  <a:cubicBezTo>
                    <a:pt x="28740" y="121"/>
                    <a:pt x="28768" y="93"/>
                    <a:pt x="28768" y="66"/>
                  </a:cubicBezTo>
                  <a:cubicBezTo>
                    <a:pt x="28768" y="28"/>
                    <a:pt x="28740" y="1"/>
                    <a:pt x="28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6" name="Google Shape;1794;p33">
              <a:extLst>
                <a:ext uri="{FF2B5EF4-FFF2-40B4-BE49-F238E27FC236}">
                  <a16:creationId xmlns:a16="http://schemas.microsoft.com/office/drawing/2014/main" id="{6D21F674-6244-84E1-F248-38EF6D9C132C}"/>
                </a:ext>
              </a:extLst>
            </p:cNvPr>
            <p:cNvSpPr/>
            <p:nvPr/>
          </p:nvSpPr>
          <p:spPr>
            <a:xfrm>
              <a:off x="1836250" y="3300575"/>
              <a:ext cx="139400" cy="15550"/>
            </a:xfrm>
            <a:custGeom>
              <a:avLst/>
              <a:gdLst/>
              <a:ahLst/>
              <a:cxnLst/>
              <a:rect l="l" t="t" r="r" b="b"/>
              <a:pathLst>
                <a:path w="5576" h="622" extrusionOk="0">
                  <a:moveTo>
                    <a:pt x="1" y="0"/>
                  </a:moveTo>
                  <a:lnTo>
                    <a:pt x="1" y="622"/>
                  </a:lnTo>
                  <a:lnTo>
                    <a:pt x="5576" y="622"/>
                  </a:lnTo>
                  <a:lnTo>
                    <a:pt x="5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7" name="Google Shape;1795;p33">
              <a:extLst>
                <a:ext uri="{FF2B5EF4-FFF2-40B4-BE49-F238E27FC236}">
                  <a16:creationId xmlns:a16="http://schemas.microsoft.com/office/drawing/2014/main" id="{1FB9D8DD-72FB-5BCC-D3EB-21EC2E8E7859}"/>
                </a:ext>
              </a:extLst>
            </p:cNvPr>
            <p:cNvSpPr/>
            <p:nvPr/>
          </p:nvSpPr>
          <p:spPr>
            <a:xfrm>
              <a:off x="1834875" y="3299175"/>
              <a:ext cx="142175" cy="18350"/>
            </a:xfrm>
            <a:custGeom>
              <a:avLst/>
              <a:gdLst/>
              <a:ahLst/>
              <a:cxnLst/>
              <a:rect l="l" t="t" r="r" b="b"/>
              <a:pathLst>
                <a:path w="5687" h="734" extrusionOk="0">
                  <a:moveTo>
                    <a:pt x="5566" y="121"/>
                  </a:moveTo>
                  <a:lnTo>
                    <a:pt x="5566" y="613"/>
                  </a:lnTo>
                  <a:lnTo>
                    <a:pt x="111" y="613"/>
                  </a:lnTo>
                  <a:lnTo>
                    <a:pt x="111" y="121"/>
                  </a:lnTo>
                  <a:close/>
                  <a:moveTo>
                    <a:pt x="56" y="0"/>
                  </a:moveTo>
                  <a:cubicBezTo>
                    <a:pt x="19" y="0"/>
                    <a:pt x="0" y="28"/>
                    <a:pt x="0" y="56"/>
                  </a:cubicBezTo>
                  <a:lnTo>
                    <a:pt x="0" y="678"/>
                  </a:lnTo>
                  <a:cubicBezTo>
                    <a:pt x="0" y="705"/>
                    <a:pt x="19" y="733"/>
                    <a:pt x="56" y="733"/>
                  </a:cubicBezTo>
                  <a:lnTo>
                    <a:pt x="5631" y="733"/>
                  </a:lnTo>
                  <a:cubicBezTo>
                    <a:pt x="5659" y="733"/>
                    <a:pt x="5687" y="705"/>
                    <a:pt x="5687" y="678"/>
                  </a:cubicBezTo>
                  <a:lnTo>
                    <a:pt x="5687" y="56"/>
                  </a:lnTo>
                  <a:cubicBezTo>
                    <a:pt x="5687" y="28"/>
                    <a:pt x="5659" y="0"/>
                    <a:pt x="5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8" name="Google Shape;1796;p33">
              <a:extLst>
                <a:ext uri="{FF2B5EF4-FFF2-40B4-BE49-F238E27FC236}">
                  <a16:creationId xmlns:a16="http://schemas.microsoft.com/office/drawing/2014/main" id="{A2EA0A3C-B737-9B6D-BD8B-5D0BD8F60D68}"/>
                </a:ext>
              </a:extLst>
            </p:cNvPr>
            <p:cNvSpPr/>
            <p:nvPr/>
          </p:nvSpPr>
          <p:spPr>
            <a:xfrm>
              <a:off x="1743950" y="3008825"/>
              <a:ext cx="294325" cy="215000"/>
            </a:xfrm>
            <a:custGeom>
              <a:avLst/>
              <a:gdLst/>
              <a:ahLst/>
              <a:cxnLst/>
              <a:rect l="l" t="t" r="r" b="b"/>
              <a:pathLst>
                <a:path w="11773" h="8600" extrusionOk="0">
                  <a:moveTo>
                    <a:pt x="223" y="0"/>
                  </a:moveTo>
                  <a:cubicBezTo>
                    <a:pt x="103" y="0"/>
                    <a:pt x="1" y="102"/>
                    <a:pt x="1" y="223"/>
                  </a:cubicBezTo>
                  <a:lnTo>
                    <a:pt x="1" y="8377"/>
                  </a:lnTo>
                  <a:cubicBezTo>
                    <a:pt x="1" y="8497"/>
                    <a:pt x="103" y="8599"/>
                    <a:pt x="223" y="8599"/>
                  </a:cubicBezTo>
                  <a:lnTo>
                    <a:pt x="11559" y="8599"/>
                  </a:lnTo>
                  <a:cubicBezTo>
                    <a:pt x="11680" y="8599"/>
                    <a:pt x="11773" y="8497"/>
                    <a:pt x="11773" y="8377"/>
                  </a:cubicBezTo>
                  <a:lnTo>
                    <a:pt x="11773" y="223"/>
                  </a:lnTo>
                  <a:cubicBezTo>
                    <a:pt x="11773" y="102"/>
                    <a:pt x="11680" y="0"/>
                    <a:pt x="11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9" name="Google Shape;1797;p33">
              <a:extLst>
                <a:ext uri="{FF2B5EF4-FFF2-40B4-BE49-F238E27FC236}">
                  <a16:creationId xmlns:a16="http://schemas.microsoft.com/office/drawing/2014/main" id="{D8B15758-8D77-3C77-61BA-E46B9CED7DAC}"/>
                </a:ext>
              </a:extLst>
            </p:cNvPr>
            <p:cNvSpPr/>
            <p:nvPr/>
          </p:nvSpPr>
          <p:spPr>
            <a:xfrm>
              <a:off x="1760425" y="2992575"/>
              <a:ext cx="294325" cy="36200"/>
            </a:xfrm>
            <a:custGeom>
              <a:avLst/>
              <a:gdLst/>
              <a:ahLst/>
              <a:cxnLst/>
              <a:rect l="l" t="t" r="r" b="b"/>
              <a:pathLst>
                <a:path w="11773" h="1448" extrusionOk="0">
                  <a:moveTo>
                    <a:pt x="269" y="1"/>
                  </a:moveTo>
                  <a:cubicBezTo>
                    <a:pt x="121" y="1"/>
                    <a:pt x="0" y="121"/>
                    <a:pt x="0" y="260"/>
                  </a:cubicBezTo>
                  <a:lnTo>
                    <a:pt x="0" y="1448"/>
                  </a:lnTo>
                  <a:lnTo>
                    <a:pt x="11772" y="1448"/>
                  </a:lnTo>
                  <a:lnTo>
                    <a:pt x="11772" y="344"/>
                  </a:lnTo>
                  <a:cubicBezTo>
                    <a:pt x="11772" y="158"/>
                    <a:pt x="11624" y="1"/>
                    <a:pt x="1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0" name="Google Shape;1798;p33">
              <a:extLst>
                <a:ext uri="{FF2B5EF4-FFF2-40B4-BE49-F238E27FC236}">
                  <a16:creationId xmlns:a16="http://schemas.microsoft.com/office/drawing/2014/main" id="{A7C6D306-D7CA-6501-A872-B3BCCB0AB4C9}"/>
                </a:ext>
              </a:extLst>
            </p:cNvPr>
            <p:cNvSpPr/>
            <p:nvPr/>
          </p:nvSpPr>
          <p:spPr>
            <a:xfrm>
              <a:off x="1759025" y="2991175"/>
              <a:ext cx="297350" cy="39000"/>
            </a:xfrm>
            <a:custGeom>
              <a:avLst/>
              <a:gdLst/>
              <a:ahLst/>
              <a:cxnLst/>
              <a:rect l="l" t="t" r="r" b="b"/>
              <a:pathLst>
                <a:path w="11894" h="1560" extrusionOk="0">
                  <a:moveTo>
                    <a:pt x="11494" y="112"/>
                  </a:moveTo>
                  <a:cubicBezTo>
                    <a:pt x="11643" y="112"/>
                    <a:pt x="11773" y="242"/>
                    <a:pt x="11773" y="400"/>
                  </a:cubicBezTo>
                  <a:lnTo>
                    <a:pt x="11773" y="1448"/>
                  </a:lnTo>
                  <a:lnTo>
                    <a:pt x="112" y="1448"/>
                  </a:lnTo>
                  <a:lnTo>
                    <a:pt x="112" y="316"/>
                  </a:lnTo>
                  <a:cubicBezTo>
                    <a:pt x="112" y="205"/>
                    <a:pt x="205" y="112"/>
                    <a:pt x="325" y="112"/>
                  </a:cubicBezTo>
                  <a:close/>
                  <a:moveTo>
                    <a:pt x="316" y="1"/>
                  </a:moveTo>
                  <a:cubicBezTo>
                    <a:pt x="140" y="1"/>
                    <a:pt x="1" y="140"/>
                    <a:pt x="1" y="326"/>
                  </a:cubicBezTo>
                  <a:lnTo>
                    <a:pt x="1" y="1559"/>
                  </a:lnTo>
                  <a:lnTo>
                    <a:pt x="11893" y="1559"/>
                  </a:lnTo>
                  <a:lnTo>
                    <a:pt x="11893" y="400"/>
                  </a:lnTo>
                  <a:cubicBezTo>
                    <a:pt x="11893" y="177"/>
                    <a:pt x="11708" y="1"/>
                    <a:pt x="11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1" name="Google Shape;1799;p33">
              <a:extLst>
                <a:ext uri="{FF2B5EF4-FFF2-40B4-BE49-F238E27FC236}">
                  <a16:creationId xmlns:a16="http://schemas.microsoft.com/office/drawing/2014/main" id="{EB9518CE-E3A3-732D-D9AB-25B6188A3E09}"/>
                </a:ext>
              </a:extLst>
            </p:cNvPr>
            <p:cNvSpPr/>
            <p:nvPr/>
          </p:nvSpPr>
          <p:spPr>
            <a:xfrm>
              <a:off x="1793350" y="3003250"/>
              <a:ext cx="14175" cy="14175"/>
            </a:xfrm>
            <a:custGeom>
              <a:avLst/>
              <a:gdLst/>
              <a:ahLst/>
              <a:cxnLst/>
              <a:rect l="l" t="t" r="r" b="b"/>
              <a:pathLst>
                <a:path w="567" h="567" extrusionOk="0">
                  <a:moveTo>
                    <a:pt x="279" y="121"/>
                  </a:moveTo>
                  <a:cubicBezTo>
                    <a:pt x="372" y="121"/>
                    <a:pt x="446" y="195"/>
                    <a:pt x="446" y="279"/>
                  </a:cubicBezTo>
                  <a:cubicBezTo>
                    <a:pt x="446" y="371"/>
                    <a:pt x="372" y="446"/>
                    <a:pt x="279" y="446"/>
                  </a:cubicBezTo>
                  <a:cubicBezTo>
                    <a:pt x="195" y="446"/>
                    <a:pt x="121" y="371"/>
                    <a:pt x="121" y="279"/>
                  </a:cubicBezTo>
                  <a:cubicBezTo>
                    <a:pt x="121" y="195"/>
                    <a:pt x="195" y="121"/>
                    <a:pt x="279" y="121"/>
                  </a:cubicBezTo>
                  <a:close/>
                  <a:moveTo>
                    <a:pt x="279" y="0"/>
                  </a:moveTo>
                  <a:cubicBezTo>
                    <a:pt x="130" y="0"/>
                    <a:pt x="1" y="130"/>
                    <a:pt x="1" y="279"/>
                  </a:cubicBezTo>
                  <a:cubicBezTo>
                    <a:pt x="1" y="436"/>
                    <a:pt x="130" y="566"/>
                    <a:pt x="279" y="566"/>
                  </a:cubicBezTo>
                  <a:cubicBezTo>
                    <a:pt x="437" y="566"/>
                    <a:pt x="566" y="436"/>
                    <a:pt x="566" y="279"/>
                  </a:cubicBezTo>
                  <a:cubicBezTo>
                    <a:pt x="566"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2" name="Google Shape;1800;p33">
              <a:extLst>
                <a:ext uri="{FF2B5EF4-FFF2-40B4-BE49-F238E27FC236}">
                  <a16:creationId xmlns:a16="http://schemas.microsoft.com/office/drawing/2014/main" id="{A9DF857B-FC7C-8AED-FF37-AE3AE4F72C6C}"/>
                </a:ext>
              </a:extLst>
            </p:cNvPr>
            <p:cNvSpPr/>
            <p:nvPr/>
          </p:nvSpPr>
          <p:spPr>
            <a:xfrm>
              <a:off x="1815150" y="3003250"/>
              <a:ext cx="13950" cy="14175"/>
            </a:xfrm>
            <a:custGeom>
              <a:avLst/>
              <a:gdLst/>
              <a:ahLst/>
              <a:cxnLst/>
              <a:rect l="l" t="t" r="r" b="b"/>
              <a:pathLst>
                <a:path w="558" h="567" extrusionOk="0">
                  <a:moveTo>
                    <a:pt x="279" y="121"/>
                  </a:moveTo>
                  <a:cubicBezTo>
                    <a:pt x="372" y="121"/>
                    <a:pt x="446" y="195"/>
                    <a:pt x="446" y="279"/>
                  </a:cubicBezTo>
                  <a:cubicBezTo>
                    <a:pt x="446" y="371"/>
                    <a:pt x="372" y="446"/>
                    <a:pt x="279" y="446"/>
                  </a:cubicBezTo>
                  <a:cubicBezTo>
                    <a:pt x="186" y="446"/>
                    <a:pt x="112" y="371"/>
                    <a:pt x="112" y="279"/>
                  </a:cubicBezTo>
                  <a:cubicBezTo>
                    <a:pt x="112" y="195"/>
                    <a:pt x="186" y="121"/>
                    <a:pt x="279" y="121"/>
                  </a:cubicBezTo>
                  <a:close/>
                  <a:moveTo>
                    <a:pt x="279" y="0"/>
                  </a:moveTo>
                  <a:cubicBezTo>
                    <a:pt x="121" y="0"/>
                    <a:pt x="1" y="130"/>
                    <a:pt x="1" y="279"/>
                  </a:cubicBezTo>
                  <a:cubicBezTo>
                    <a:pt x="1" y="436"/>
                    <a:pt x="121" y="566"/>
                    <a:pt x="279" y="566"/>
                  </a:cubicBezTo>
                  <a:cubicBezTo>
                    <a:pt x="437" y="566"/>
                    <a:pt x="557" y="436"/>
                    <a:pt x="557" y="279"/>
                  </a:cubicBezTo>
                  <a:cubicBezTo>
                    <a:pt x="557"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3" name="Google Shape;1801;p33">
              <a:extLst>
                <a:ext uri="{FF2B5EF4-FFF2-40B4-BE49-F238E27FC236}">
                  <a16:creationId xmlns:a16="http://schemas.microsoft.com/office/drawing/2014/main" id="{75F4150F-5602-E884-63FF-47A1EB757E71}"/>
                </a:ext>
              </a:extLst>
            </p:cNvPr>
            <p:cNvSpPr/>
            <p:nvPr/>
          </p:nvSpPr>
          <p:spPr>
            <a:xfrm>
              <a:off x="1771775" y="3003250"/>
              <a:ext cx="14175" cy="14175"/>
            </a:xfrm>
            <a:custGeom>
              <a:avLst/>
              <a:gdLst/>
              <a:ahLst/>
              <a:cxnLst/>
              <a:rect l="l" t="t" r="r" b="b"/>
              <a:pathLst>
                <a:path w="567" h="567" extrusionOk="0">
                  <a:moveTo>
                    <a:pt x="288" y="121"/>
                  </a:moveTo>
                  <a:cubicBezTo>
                    <a:pt x="372" y="121"/>
                    <a:pt x="446" y="195"/>
                    <a:pt x="446" y="279"/>
                  </a:cubicBezTo>
                  <a:cubicBezTo>
                    <a:pt x="446" y="371"/>
                    <a:pt x="372" y="446"/>
                    <a:pt x="288" y="446"/>
                  </a:cubicBezTo>
                  <a:cubicBezTo>
                    <a:pt x="196" y="446"/>
                    <a:pt x="121" y="371"/>
                    <a:pt x="121" y="279"/>
                  </a:cubicBezTo>
                  <a:cubicBezTo>
                    <a:pt x="121" y="195"/>
                    <a:pt x="196" y="121"/>
                    <a:pt x="288" y="121"/>
                  </a:cubicBezTo>
                  <a:close/>
                  <a:moveTo>
                    <a:pt x="288" y="0"/>
                  </a:moveTo>
                  <a:cubicBezTo>
                    <a:pt x="131" y="0"/>
                    <a:pt x="1" y="130"/>
                    <a:pt x="1" y="279"/>
                  </a:cubicBezTo>
                  <a:cubicBezTo>
                    <a:pt x="1" y="436"/>
                    <a:pt x="131" y="566"/>
                    <a:pt x="288" y="566"/>
                  </a:cubicBezTo>
                  <a:cubicBezTo>
                    <a:pt x="437" y="566"/>
                    <a:pt x="567" y="436"/>
                    <a:pt x="567" y="279"/>
                  </a:cubicBezTo>
                  <a:cubicBezTo>
                    <a:pt x="567" y="130"/>
                    <a:pt x="437"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4" name="Google Shape;1802;p33">
              <a:extLst>
                <a:ext uri="{FF2B5EF4-FFF2-40B4-BE49-F238E27FC236}">
                  <a16:creationId xmlns:a16="http://schemas.microsoft.com/office/drawing/2014/main" id="{E6F86BA6-858D-FC7B-7C26-BFD8B67CCFF7}"/>
                </a:ext>
              </a:extLst>
            </p:cNvPr>
            <p:cNvSpPr/>
            <p:nvPr/>
          </p:nvSpPr>
          <p:spPr>
            <a:xfrm>
              <a:off x="1760175" y="3028750"/>
              <a:ext cx="294575" cy="177225"/>
            </a:xfrm>
            <a:custGeom>
              <a:avLst/>
              <a:gdLst/>
              <a:ahLst/>
              <a:cxnLst/>
              <a:rect l="l" t="t" r="r" b="b"/>
              <a:pathLst>
                <a:path w="11783" h="7089" extrusionOk="0">
                  <a:moveTo>
                    <a:pt x="47" y="1"/>
                  </a:moveTo>
                  <a:cubicBezTo>
                    <a:pt x="19" y="1"/>
                    <a:pt x="1" y="19"/>
                    <a:pt x="1" y="38"/>
                  </a:cubicBezTo>
                  <a:lnTo>
                    <a:pt x="1" y="7051"/>
                  </a:lnTo>
                  <a:cubicBezTo>
                    <a:pt x="1" y="7070"/>
                    <a:pt x="19" y="7088"/>
                    <a:pt x="47" y="7088"/>
                  </a:cubicBezTo>
                  <a:lnTo>
                    <a:pt x="11745" y="7088"/>
                  </a:lnTo>
                  <a:cubicBezTo>
                    <a:pt x="11764" y="7088"/>
                    <a:pt x="11782" y="7070"/>
                    <a:pt x="11782" y="7051"/>
                  </a:cubicBezTo>
                  <a:lnTo>
                    <a:pt x="11782" y="38"/>
                  </a:lnTo>
                  <a:cubicBezTo>
                    <a:pt x="11782" y="19"/>
                    <a:pt x="11764" y="1"/>
                    <a:pt x="11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5" name="Google Shape;1803;p33">
              <a:extLst>
                <a:ext uri="{FF2B5EF4-FFF2-40B4-BE49-F238E27FC236}">
                  <a16:creationId xmlns:a16="http://schemas.microsoft.com/office/drawing/2014/main" id="{69B9950F-D108-70F6-EF95-F53B18BE525A}"/>
                </a:ext>
              </a:extLst>
            </p:cNvPr>
            <p:cNvSpPr/>
            <p:nvPr/>
          </p:nvSpPr>
          <p:spPr>
            <a:xfrm>
              <a:off x="1758800" y="3027375"/>
              <a:ext cx="297325" cy="179975"/>
            </a:xfrm>
            <a:custGeom>
              <a:avLst/>
              <a:gdLst/>
              <a:ahLst/>
              <a:cxnLst/>
              <a:rect l="l" t="t" r="r" b="b"/>
              <a:pathLst>
                <a:path w="11893" h="7199" extrusionOk="0">
                  <a:moveTo>
                    <a:pt x="11782" y="111"/>
                  </a:moveTo>
                  <a:lnTo>
                    <a:pt x="11782" y="7087"/>
                  </a:lnTo>
                  <a:lnTo>
                    <a:pt x="121" y="7087"/>
                  </a:lnTo>
                  <a:lnTo>
                    <a:pt x="121" y="111"/>
                  </a:lnTo>
                  <a:close/>
                  <a:moveTo>
                    <a:pt x="102" y="0"/>
                  </a:moveTo>
                  <a:cubicBezTo>
                    <a:pt x="47" y="0"/>
                    <a:pt x="0" y="47"/>
                    <a:pt x="0" y="93"/>
                  </a:cubicBezTo>
                  <a:lnTo>
                    <a:pt x="0" y="7106"/>
                  </a:lnTo>
                  <a:cubicBezTo>
                    <a:pt x="0" y="7162"/>
                    <a:pt x="47" y="7199"/>
                    <a:pt x="102" y="7199"/>
                  </a:cubicBezTo>
                  <a:lnTo>
                    <a:pt x="11800" y="7199"/>
                  </a:lnTo>
                  <a:cubicBezTo>
                    <a:pt x="11856" y="7199"/>
                    <a:pt x="11893" y="7162"/>
                    <a:pt x="11893" y="7106"/>
                  </a:cubicBezTo>
                  <a:lnTo>
                    <a:pt x="11893" y="93"/>
                  </a:lnTo>
                  <a:cubicBezTo>
                    <a:pt x="11893" y="47"/>
                    <a:pt x="11856"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6" name="Google Shape;1804;p33">
              <a:extLst>
                <a:ext uri="{FF2B5EF4-FFF2-40B4-BE49-F238E27FC236}">
                  <a16:creationId xmlns:a16="http://schemas.microsoft.com/office/drawing/2014/main" id="{455E3082-2824-A71A-AFC5-EBBA52FC0182}"/>
                </a:ext>
              </a:extLst>
            </p:cNvPr>
            <p:cNvSpPr/>
            <p:nvPr/>
          </p:nvSpPr>
          <p:spPr>
            <a:xfrm>
              <a:off x="1961950" y="3064475"/>
              <a:ext cx="65200" cy="100675"/>
            </a:xfrm>
            <a:custGeom>
              <a:avLst/>
              <a:gdLst/>
              <a:ahLst/>
              <a:cxnLst/>
              <a:rect l="l" t="t" r="r" b="b"/>
              <a:pathLst>
                <a:path w="2608" h="4027" extrusionOk="0">
                  <a:moveTo>
                    <a:pt x="19" y="0"/>
                  </a:moveTo>
                  <a:cubicBezTo>
                    <a:pt x="10" y="0"/>
                    <a:pt x="1" y="10"/>
                    <a:pt x="1" y="28"/>
                  </a:cubicBezTo>
                  <a:lnTo>
                    <a:pt x="1" y="4008"/>
                  </a:lnTo>
                  <a:cubicBezTo>
                    <a:pt x="1" y="4017"/>
                    <a:pt x="10" y="4026"/>
                    <a:pt x="19" y="4026"/>
                  </a:cubicBezTo>
                  <a:lnTo>
                    <a:pt x="2589" y="4026"/>
                  </a:lnTo>
                  <a:cubicBezTo>
                    <a:pt x="2598" y="4026"/>
                    <a:pt x="2607" y="4017"/>
                    <a:pt x="2607" y="4008"/>
                  </a:cubicBezTo>
                  <a:lnTo>
                    <a:pt x="2607" y="28"/>
                  </a:lnTo>
                  <a:cubicBezTo>
                    <a:pt x="2607" y="10"/>
                    <a:pt x="2598" y="0"/>
                    <a:pt x="2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7" name="Google Shape;1805;p33">
              <a:extLst>
                <a:ext uri="{FF2B5EF4-FFF2-40B4-BE49-F238E27FC236}">
                  <a16:creationId xmlns:a16="http://schemas.microsoft.com/office/drawing/2014/main" id="{FF2CF3AC-9E7E-BC98-8B69-3D295E9386A0}"/>
                </a:ext>
              </a:extLst>
            </p:cNvPr>
            <p:cNvSpPr/>
            <p:nvPr/>
          </p:nvSpPr>
          <p:spPr>
            <a:xfrm>
              <a:off x="1960575" y="3063075"/>
              <a:ext cx="67975" cy="103475"/>
            </a:xfrm>
            <a:custGeom>
              <a:avLst/>
              <a:gdLst/>
              <a:ahLst/>
              <a:cxnLst/>
              <a:rect l="l" t="t" r="r" b="b"/>
              <a:pathLst>
                <a:path w="2719" h="4139" extrusionOk="0">
                  <a:moveTo>
                    <a:pt x="2597" y="121"/>
                  </a:moveTo>
                  <a:lnTo>
                    <a:pt x="2597" y="4018"/>
                  </a:lnTo>
                  <a:lnTo>
                    <a:pt x="111" y="4018"/>
                  </a:lnTo>
                  <a:lnTo>
                    <a:pt x="111" y="121"/>
                  </a:lnTo>
                  <a:close/>
                  <a:moveTo>
                    <a:pt x="74" y="1"/>
                  </a:moveTo>
                  <a:cubicBezTo>
                    <a:pt x="37" y="1"/>
                    <a:pt x="0" y="38"/>
                    <a:pt x="0" y="84"/>
                  </a:cubicBezTo>
                  <a:lnTo>
                    <a:pt x="0" y="4064"/>
                  </a:lnTo>
                  <a:cubicBezTo>
                    <a:pt x="0" y="4101"/>
                    <a:pt x="37" y="4138"/>
                    <a:pt x="74" y="4138"/>
                  </a:cubicBezTo>
                  <a:lnTo>
                    <a:pt x="2644" y="4138"/>
                  </a:lnTo>
                  <a:cubicBezTo>
                    <a:pt x="2681" y="4138"/>
                    <a:pt x="2718" y="4101"/>
                    <a:pt x="2718" y="4064"/>
                  </a:cubicBezTo>
                  <a:lnTo>
                    <a:pt x="2718" y="84"/>
                  </a:lnTo>
                  <a:cubicBezTo>
                    <a:pt x="2718" y="38"/>
                    <a:pt x="2681" y="1"/>
                    <a:pt x="2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8" name="Google Shape;1806;p33">
              <a:extLst>
                <a:ext uri="{FF2B5EF4-FFF2-40B4-BE49-F238E27FC236}">
                  <a16:creationId xmlns:a16="http://schemas.microsoft.com/office/drawing/2014/main" id="{0C1220D6-243E-B424-A992-13E9207FCF51}"/>
                </a:ext>
              </a:extLst>
            </p:cNvPr>
            <p:cNvSpPr/>
            <p:nvPr/>
          </p:nvSpPr>
          <p:spPr>
            <a:xfrm>
              <a:off x="1963575" y="3066550"/>
              <a:ext cx="62875" cy="97200"/>
            </a:xfrm>
            <a:custGeom>
              <a:avLst/>
              <a:gdLst/>
              <a:ahLst/>
              <a:cxnLst/>
              <a:rect l="l" t="t" r="r" b="b"/>
              <a:pathLst>
                <a:path w="2515" h="3888" extrusionOk="0">
                  <a:moveTo>
                    <a:pt x="1" y="1"/>
                  </a:moveTo>
                  <a:lnTo>
                    <a:pt x="2515" y="38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9" name="Google Shape;1807;p33">
              <a:extLst>
                <a:ext uri="{FF2B5EF4-FFF2-40B4-BE49-F238E27FC236}">
                  <a16:creationId xmlns:a16="http://schemas.microsoft.com/office/drawing/2014/main" id="{56D8F04C-5C20-DE3C-4542-353B2C6E0C56}"/>
                </a:ext>
              </a:extLst>
            </p:cNvPr>
            <p:cNvSpPr/>
            <p:nvPr/>
          </p:nvSpPr>
          <p:spPr>
            <a:xfrm>
              <a:off x="1961950" y="3065075"/>
              <a:ext cx="66125" cy="100075"/>
            </a:xfrm>
            <a:custGeom>
              <a:avLst/>
              <a:gdLst/>
              <a:ahLst/>
              <a:cxnLst/>
              <a:rect l="l" t="t" r="r" b="b"/>
              <a:pathLst>
                <a:path w="2645" h="4003" extrusionOk="0">
                  <a:moveTo>
                    <a:pt x="60" y="1"/>
                  </a:moveTo>
                  <a:cubicBezTo>
                    <a:pt x="53" y="1"/>
                    <a:pt x="45" y="2"/>
                    <a:pt x="38" y="4"/>
                  </a:cubicBezTo>
                  <a:cubicBezTo>
                    <a:pt x="10" y="23"/>
                    <a:pt x="1" y="60"/>
                    <a:pt x="19" y="88"/>
                  </a:cubicBezTo>
                  <a:lnTo>
                    <a:pt x="2533" y="3984"/>
                  </a:lnTo>
                  <a:cubicBezTo>
                    <a:pt x="2542" y="3993"/>
                    <a:pt x="2561" y="4002"/>
                    <a:pt x="2580" y="4002"/>
                  </a:cubicBezTo>
                  <a:cubicBezTo>
                    <a:pt x="2589" y="4002"/>
                    <a:pt x="2598" y="4002"/>
                    <a:pt x="2607" y="3993"/>
                  </a:cubicBezTo>
                  <a:cubicBezTo>
                    <a:pt x="2635" y="3984"/>
                    <a:pt x="2645" y="3947"/>
                    <a:pt x="2626" y="3919"/>
                  </a:cubicBezTo>
                  <a:lnTo>
                    <a:pt x="112" y="23"/>
                  </a:lnTo>
                  <a:cubicBezTo>
                    <a:pt x="98" y="9"/>
                    <a:pt x="80"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0" name="Google Shape;1808;p33">
              <a:extLst>
                <a:ext uri="{FF2B5EF4-FFF2-40B4-BE49-F238E27FC236}">
                  <a16:creationId xmlns:a16="http://schemas.microsoft.com/office/drawing/2014/main" id="{E99405D0-500B-C19D-F627-A9F023A546A7}"/>
                </a:ext>
              </a:extLst>
            </p:cNvPr>
            <p:cNvSpPr/>
            <p:nvPr/>
          </p:nvSpPr>
          <p:spPr>
            <a:xfrm>
              <a:off x="1962425" y="3066100"/>
              <a:ext cx="62625" cy="99050"/>
            </a:xfrm>
            <a:custGeom>
              <a:avLst/>
              <a:gdLst/>
              <a:ahLst/>
              <a:cxnLst/>
              <a:rect l="l" t="t" r="r" b="b"/>
              <a:pathLst>
                <a:path w="2505" h="3962" extrusionOk="0">
                  <a:moveTo>
                    <a:pt x="2505" y="0"/>
                  </a:moveTo>
                  <a:lnTo>
                    <a:pt x="0" y="396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1" name="Google Shape;1809;p33">
              <a:extLst>
                <a:ext uri="{FF2B5EF4-FFF2-40B4-BE49-F238E27FC236}">
                  <a16:creationId xmlns:a16="http://schemas.microsoft.com/office/drawing/2014/main" id="{4659B143-9744-A9B1-58BA-BFEB421A0C41}"/>
                </a:ext>
              </a:extLst>
            </p:cNvPr>
            <p:cNvSpPr/>
            <p:nvPr/>
          </p:nvSpPr>
          <p:spPr>
            <a:xfrm>
              <a:off x="1960800" y="3064700"/>
              <a:ext cx="66125" cy="101850"/>
            </a:xfrm>
            <a:custGeom>
              <a:avLst/>
              <a:gdLst/>
              <a:ahLst/>
              <a:cxnLst/>
              <a:rect l="l" t="t" r="r" b="b"/>
              <a:pathLst>
                <a:path w="2645" h="4074" extrusionOk="0">
                  <a:moveTo>
                    <a:pt x="2575" y="0"/>
                  </a:moveTo>
                  <a:cubicBezTo>
                    <a:pt x="2555" y="0"/>
                    <a:pt x="2536" y="11"/>
                    <a:pt x="2524" y="29"/>
                  </a:cubicBezTo>
                  <a:lnTo>
                    <a:pt x="19" y="3980"/>
                  </a:lnTo>
                  <a:cubicBezTo>
                    <a:pt x="0" y="4008"/>
                    <a:pt x="10" y="4045"/>
                    <a:pt x="37" y="4064"/>
                  </a:cubicBezTo>
                  <a:cubicBezTo>
                    <a:pt x="47" y="4073"/>
                    <a:pt x="56" y="4073"/>
                    <a:pt x="65" y="4073"/>
                  </a:cubicBezTo>
                  <a:cubicBezTo>
                    <a:pt x="84" y="4073"/>
                    <a:pt x="102" y="4064"/>
                    <a:pt x="121" y="4045"/>
                  </a:cubicBezTo>
                  <a:lnTo>
                    <a:pt x="2626" y="93"/>
                  </a:lnTo>
                  <a:cubicBezTo>
                    <a:pt x="2644" y="66"/>
                    <a:pt x="2635" y="29"/>
                    <a:pt x="2607" y="10"/>
                  </a:cubicBezTo>
                  <a:cubicBezTo>
                    <a:pt x="2597" y="3"/>
                    <a:pt x="2586" y="0"/>
                    <a:pt x="2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2" name="Google Shape;1810;p33">
              <a:extLst>
                <a:ext uri="{FF2B5EF4-FFF2-40B4-BE49-F238E27FC236}">
                  <a16:creationId xmlns:a16="http://schemas.microsoft.com/office/drawing/2014/main" id="{E0082259-5491-49FB-2308-00022801D221}"/>
                </a:ext>
              </a:extLst>
            </p:cNvPr>
            <p:cNvSpPr/>
            <p:nvPr/>
          </p:nvSpPr>
          <p:spPr>
            <a:xfrm>
              <a:off x="1797750" y="3070275"/>
              <a:ext cx="138475" cy="3025"/>
            </a:xfrm>
            <a:custGeom>
              <a:avLst/>
              <a:gdLst/>
              <a:ahLst/>
              <a:cxnLst/>
              <a:rect l="l" t="t" r="r" b="b"/>
              <a:pathLst>
                <a:path w="5539" h="121" extrusionOk="0">
                  <a:moveTo>
                    <a:pt x="66" y="0"/>
                  </a:moveTo>
                  <a:cubicBezTo>
                    <a:pt x="29" y="0"/>
                    <a:pt x="1" y="28"/>
                    <a:pt x="1" y="56"/>
                  </a:cubicBezTo>
                  <a:cubicBezTo>
                    <a:pt x="1" y="93"/>
                    <a:pt x="29" y="121"/>
                    <a:pt x="66" y="121"/>
                  </a:cubicBezTo>
                  <a:lnTo>
                    <a:pt x="5483" y="121"/>
                  </a:lnTo>
                  <a:cubicBezTo>
                    <a:pt x="5511" y="121"/>
                    <a:pt x="5539" y="93"/>
                    <a:pt x="5539" y="56"/>
                  </a:cubicBezTo>
                  <a:cubicBezTo>
                    <a:pt x="5539" y="28"/>
                    <a:pt x="5511" y="0"/>
                    <a:pt x="5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3" name="Google Shape;1811;p33">
              <a:extLst>
                <a:ext uri="{FF2B5EF4-FFF2-40B4-BE49-F238E27FC236}">
                  <a16:creationId xmlns:a16="http://schemas.microsoft.com/office/drawing/2014/main" id="{003AB5B6-AEE7-C6D2-D859-8F88F9001E60}"/>
                </a:ext>
              </a:extLst>
            </p:cNvPr>
            <p:cNvSpPr/>
            <p:nvPr/>
          </p:nvSpPr>
          <p:spPr>
            <a:xfrm>
              <a:off x="1798000" y="3090900"/>
              <a:ext cx="50350" cy="2825"/>
            </a:xfrm>
            <a:custGeom>
              <a:avLst/>
              <a:gdLst/>
              <a:ahLst/>
              <a:cxnLst/>
              <a:rect l="l" t="t" r="r" b="b"/>
              <a:pathLst>
                <a:path w="2014" h="113" extrusionOk="0">
                  <a:moveTo>
                    <a:pt x="56" y="1"/>
                  </a:moveTo>
                  <a:cubicBezTo>
                    <a:pt x="19" y="1"/>
                    <a:pt x="0" y="29"/>
                    <a:pt x="0" y="57"/>
                  </a:cubicBezTo>
                  <a:cubicBezTo>
                    <a:pt x="0" y="94"/>
                    <a:pt x="19" y="112"/>
                    <a:pt x="56" y="112"/>
                  </a:cubicBezTo>
                  <a:lnTo>
                    <a:pt x="1957" y="112"/>
                  </a:lnTo>
                  <a:cubicBezTo>
                    <a:pt x="1985" y="112"/>
                    <a:pt x="2013" y="94"/>
                    <a:pt x="2013" y="57"/>
                  </a:cubicBezTo>
                  <a:cubicBezTo>
                    <a:pt x="2013" y="29"/>
                    <a:pt x="1995" y="1"/>
                    <a:pt x="1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4" name="Google Shape;1812;p33">
              <a:extLst>
                <a:ext uri="{FF2B5EF4-FFF2-40B4-BE49-F238E27FC236}">
                  <a16:creationId xmlns:a16="http://schemas.microsoft.com/office/drawing/2014/main" id="{BC9DACA4-7C35-E33D-EDB3-EB6ADDC7EF79}"/>
                </a:ext>
              </a:extLst>
            </p:cNvPr>
            <p:cNvSpPr/>
            <p:nvPr/>
          </p:nvSpPr>
          <p:spPr>
            <a:xfrm>
              <a:off x="1865025" y="3090900"/>
              <a:ext cx="60775" cy="2825"/>
            </a:xfrm>
            <a:custGeom>
              <a:avLst/>
              <a:gdLst/>
              <a:ahLst/>
              <a:cxnLst/>
              <a:rect l="l" t="t" r="r" b="b"/>
              <a:pathLst>
                <a:path w="2431" h="113" extrusionOk="0">
                  <a:moveTo>
                    <a:pt x="56" y="1"/>
                  </a:moveTo>
                  <a:cubicBezTo>
                    <a:pt x="28" y="1"/>
                    <a:pt x="0" y="29"/>
                    <a:pt x="0" y="57"/>
                  </a:cubicBezTo>
                  <a:cubicBezTo>
                    <a:pt x="0" y="94"/>
                    <a:pt x="28" y="112"/>
                    <a:pt x="56" y="112"/>
                  </a:cubicBezTo>
                  <a:lnTo>
                    <a:pt x="2375" y="112"/>
                  </a:lnTo>
                  <a:cubicBezTo>
                    <a:pt x="2403" y="112"/>
                    <a:pt x="2431" y="94"/>
                    <a:pt x="2431" y="57"/>
                  </a:cubicBezTo>
                  <a:cubicBezTo>
                    <a:pt x="2431" y="29"/>
                    <a:pt x="2403" y="1"/>
                    <a:pt x="2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5" name="Google Shape;1813;p33">
              <a:extLst>
                <a:ext uri="{FF2B5EF4-FFF2-40B4-BE49-F238E27FC236}">
                  <a16:creationId xmlns:a16="http://schemas.microsoft.com/office/drawing/2014/main" id="{12EC6716-7F09-2C65-0E4C-15476BB43FD2}"/>
                </a:ext>
              </a:extLst>
            </p:cNvPr>
            <p:cNvSpPr/>
            <p:nvPr/>
          </p:nvSpPr>
          <p:spPr>
            <a:xfrm>
              <a:off x="1798000" y="3153300"/>
              <a:ext cx="89775" cy="2800"/>
            </a:xfrm>
            <a:custGeom>
              <a:avLst/>
              <a:gdLst/>
              <a:ahLst/>
              <a:cxnLst/>
              <a:rect l="l" t="t" r="r" b="b"/>
              <a:pathLst>
                <a:path w="3591" h="112" extrusionOk="0">
                  <a:moveTo>
                    <a:pt x="56" y="0"/>
                  </a:moveTo>
                  <a:cubicBezTo>
                    <a:pt x="19" y="0"/>
                    <a:pt x="0" y="28"/>
                    <a:pt x="0" y="56"/>
                  </a:cubicBezTo>
                  <a:cubicBezTo>
                    <a:pt x="0" y="93"/>
                    <a:pt x="19" y="112"/>
                    <a:pt x="56" y="112"/>
                  </a:cubicBezTo>
                  <a:lnTo>
                    <a:pt x="3525" y="112"/>
                  </a:lnTo>
                  <a:cubicBezTo>
                    <a:pt x="3562" y="112"/>
                    <a:pt x="3590" y="93"/>
                    <a:pt x="3590" y="56"/>
                  </a:cubicBezTo>
                  <a:cubicBezTo>
                    <a:pt x="3590" y="28"/>
                    <a:pt x="3562" y="0"/>
                    <a:pt x="3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6" name="Google Shape;1814;p33">
              <a:extLst>
                <a:ext uri="{FF2B5EF4-FFF2-40B4-BE49-F238E27FC236}">
                  <a16:creationId xmlns:a16="http://schemas.microsoft.com/office/drawing/2014/main" id="{C9ADF1CC-DBF0-0704-2AF5-71BFFBBD1A17}"/>
                </a:ext>
              </a:extLst>
            </p:cNvPr>
            <p:cNvSpPr/>
            <p:nvPr/>
          </p:nvSpPr>
          <p:spPr>
            <a:xfrm>
              <a:off x="1797750" y="3112475"/>
              <a:ext cx="139650" cy="3050"/>
            </a:xfrm>
            <a:custGeom>
              <a:avLst/>
              <a:gdLst/>
              <a:ahLst/>
              <a:cxnLst/>
              <a:rect l="l" t="t" r="r" b="b"/>
              <a:pathLst>
                <a:path w="5586" h="122" extrusionOk="0">
                  <a:moveTo>
                    <a:pt x="66" y="1"/>
                  </a:moveTo>
                  <a:cubicBezTo>
                    <a:pt x="29" y="1"/>
                    <a:pt x="1" y="29"/>
                    <a:pt x="1" y="56"/>
                  </a:cubicBezTo>
                  <a:cubicBezTo>
                    <a:pt x="1" y="93"/>
                    <a:pt x="29" y="121"/>
                    <a:pt x="66" y="121"/>
                  </a:cubicBezTo>
                  <a:lnTo>
                    <a:pt x="5530" y="121"/>
                  </a:lnTo>
                  <a:cubicBezTo>
                    <a:pt x="5567" y="121"/>
                    <a:pt x="5585" y="93"/>
                    <a:pt x="5585" y="56"/>
                  </a:cubicBezTo>
                  <a:cubicBezTo>
                    <a:pt x="5585" y="29"/>
                    <a:pt x="5567" y="1"/>
                    <a:pt x="5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7" name="Google Shape;1815;p33">
              <a:extLst>
                <a:ext uri="{FF2B5EF4-FFF2-40B4-BE49-F238E27FC236}">
                  <a16:creationId xmlns:a16="http://schemas.microsoft.com/office/drawing/2014/main" id="{E7D70DA3-5869-D6FC-4707-E266F0C5A474}"/>
                </a:ext>
              </a:extLst>
            </p:cNvPr>
            <p:cNvSpPr/>
            <p:nvPr/>
          </p:nvSpPr>
          <p:spPr>
            <a:xfrm>
              <a:off x="1798000" y="3133125"/>
              <a:ext cx="46175" cy="2800"/>
            </a:xfrm>
            <a:custGeom>
              <a:avLst/>
              <a:gdLst/>
              <a:ahLst/>
              <a:cxnLst/>
              <a:rect l="l" t="t" r="r" b="b"/>
              <a:pathLst>
                <a:path w="1847" h="112" extrusionOk="0">
                  <a:moveTo>
                    <a:pt x="56" y="0"/>
                  </a:moveTo>
                  <a:cubicBezTo>
                    <a:pt x="19" y="0"/>
                    <a:pt x="0" y="19"/>
                    <a:pt x="0" y="56"/>
                  </a:cubicBezTo>
                  <a:cubicBezTo>
                    <a:pt x="0" y="84"/>
                    <a:pt x="19" y="112"/>
                    <a:pt x="56" y="112"/>
                  </a:cubicBezTo>
                  <a:lnTo>
                    <a:pt x="1790" y="112"/>
                  </a:lnTo>
                  <a:cubicBezTo>
                    <a:pt x="1818" y="112"/>
                    <a:pt x="1846" y="84"/>
                    <a:pt x="1846" y="56"/>
                  </a:cubicBezTo>
                  <a:cubicBezTo>
                    <a:pt x="1846" y="19"/>
                    <a:pt x="181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8" name="Google Shape;1816;p33">
              <a:extLst>
                <a:ext uri="{FF2B5EF4-FFF2-40B4-BE49-F238E27FC236}">
                  <a16:creationId xmlns:a16="http://schemas.microsoft.com/office/drawing/2014/main" id="{066D604B-A8EA-E0CB-4527-7F7E787669F5}"/>
                </a:ext>
              </a:extLst>
            </p:cNvPr>
            <p:cNvSpPr/>
            <p:nvPr/>
          </p:nvSpPr>
          <p:spPr>
            <a:xfrm>
              <a:off x="1854575" y="3133125"/>
              <a:ext cx="81650" cy="2800"/>
            </a:xfrm>
            <a:custGeom>
              <a:avLst/>
              <a:gdLst/>
              <a:ahLst/>
              <a:cxnLst/>
              <a:rect l="l" t="t" r="r" b="b"/>
              <a:pathLst>
                <a:path w="3266" h="112" extrusionOk="0">
                  <a:moveTo>
                    <a:pt x="56" y="0"/>
                  </a:moveTo>
                  <a:cubicBezTo>
                    <a:pt x="19" y="0"/>
                    <a:pt x="1" y="19"/>
                    <a:pt x="1" y="56"/>
                  </a:cubicBezTo>
                  <a:cubicBezTo>
                    <a:pt x="1" y="84"/>
                    <a:pt x="19" y="112"/>
                    <a:pt x="56" y="112"/>
                  </a:cubicBezTo>
                  <a:lnTo>
                    <a:pt x="3210" y="112"/>
                  </a:lnTo>
                  <a:cubicBezTo>
                    <a:pt x="3238" y="112"/>
                    <a:pt x="3266" y="84"/>
                    <a:pt x="3266" y="56"/>
                  </a:cubicBezTo>
                  <a:cubicBezTo>
                    <a:pt x="3266" y="19"/>
                    <a:pt x="3238" y="0"/>
                    <a:pt x="3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9" name="Google Shape;1817;p33">
              <a:extLst>
                <a:ext uri="{FF2B5EF4-FFF2-40B4-BE49-F238E27FC236}">
                  <a16:creationId xmlns:a16="http://schemas.microsoft.com/office/drawing/2014/main" id="{3E4425B7-1168-29C3-C262-3E5118417722}"/>
                </a:ext>
              </a:extLst>
            </p:cNvPr>
            <p:cNvSpPr/>
            <p:nvPr/>
          </p:nvSpPr>
          <p:spPr>
            <a:xfrm>
              <a:off x="1869425" y="3103200"/>
              <a:ext cx="725" cy="8375"/>
            </a:xfrm>
            <a:custGeom>
              <a:avLst/>
              <a:gdLst/>
              <a:ahLst/>
              <a:cxnLst/>
              <a:rect l="l" t="t" r="r" b="b"/>
              <a:pathLst>
                <a:path w="29" h="335" extrusionOk="0">
                  <a:moveTo>
                    <a:pt x="19" y="335"/>
                  </a:moveTo>
                  <a:cubicBezTo>
                    <a:pt x="28" y="223"/>
                    <a:pt x="19" y="112"/>
                    <a:pt x="0" y="1"/>
                  </a:cubicBezTo>
                  <a:lnTo>
                    <a:pt x="0" y="1"/>
                  </a:lnTo>
                  <a:lnTo>
                    <a:pt x="0" y="1"/>
                  </a:lnTo>
                  <a:cubicBezTo>
                    <a:pt x="19" y="112"/>
                    <a:pt x="28" y="223"/>
                    <a:pt x="19" y="3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0" name="Google Shape;1818;p33">
              <a:extLst>
                <a:ext uri="{FF2B5EF4-FFF2-40B4-BE49-F238E27FC236}">
                  <a16:creationId xmlns:a16="http://schemas.microsoft.com/office/drawing/2014/main" id="{3467BA40-8BA1-8FF1-87A3-5D5C00FCAB2D}"/>
                </a:ext>
              </a:extLst>
            </p:cNvPr>
            <p:cNvSpPr/>
            <p:nvPr/>
          </p:nvSpPr>
          <p:spPr>
            <a:xfrm>
              <a:off x="2089275" y="2890075"/>
              <a:ext cx="172800" cy="172100"/>
            </a:xfrm>
            <a:custGeom>
              <a:avLst/>
              <a:gdLst/>
              <a:ahLst/>
              <a:cxnLst/>
              <a:rect l="l" t="t" r="r" b="b"/>
              <a:pathLst>
                <a:path w="6912" h="6884" extrusionOk="0">
                  <a:moveTo>
                    <a:pt x="6448" y="1568"/>
                  </a:moveTo>
                  <a:cubicBezTo>
                    <a:pt x="4259" y="1485"/>
                    <a:pt x="3563" y="204"/>
                    <a:pt x="3461" y="0"/>
                  </a:cubicBezTo>
                  <a:lnTo>
                    <a:pt x="3442" y="0"/>
                  </a:lnTo>
                  <a:cubicBezTo>
                    <a:pt x="3349" y="204"/>
                    <a:pt x="2654" y="1485"/>
                    <a:pt x="464" y="1568"/>
                  </a:cubicBezTo>
                  <a:cubicBezTo>
                    <a:pt x="464" y="1568"/>
                    <a:pt x="1" y="6077"/>
                    <a:pt x="3387" y="6884"/>
                  </a:cubicBezTo>
                  <a:lnTo>
                    <a:pt x="3516" y="6884"/>
                  </a:lnTo>
                  <a:cubicBezTo>
                    <a:pt x="6912" y="6077"/>
                    <a:pt x="6448" y="1568"/>
                    <a:pt x="6448" y="1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1" name="Google Shape;1819;p33">
              <a:extLst>
                <a:ext uri="{FF2B5EF4-FFF2-40B4-BE49-F238E27FC236}">
                  <a16:creationId xmlns:a16="http://schemas.microsoft.com/office/drawing/2014/main" id="{D477FEDA-C03D-3381-BEDD-B3FCA09BDF46}"/>
                </a:ext>
              </a:extLst>
            </p:cNvPr>
            <p:cNvSpPr/>
            <p:nvPr/>
          </p:nvSpPr>
          <p:spPr>
            <a:xfrm>
              <a:off x="2083250" y="2879400"/>
              <a:ext cx="173025" cy="172350"/>
            </a:xfrm>
            <a:custGeom>
              <a:avLst/>
              <a:gdLst/>
              <a:ahLst/>
              <a:cxnLst/>
              <a:rect l="l" t="t" r="r" b="b"/>
              <a:pathLst>
                <a:path w="6921" h="6894" extrusionOk="0">
                  <a:moveTo>
                    <a:pt x="3451" y="1"/>
                  </a:moveTo>
                  <a:cubicBezTo>
                    <a:pt x="3349" y="205"/>
                    <a:pt x="2654" y="1485"/>
                    <a:pt x="464" y="1568"/>
                  </a:cubicBezTo>
                  <a:cubicBezTo>
                    <a:pt x="464" y="1568"/>
                    <a:pt x="0" y="6086"/>
                    <a:pt x="3396" y="6893"/>
                  </a:cubicBezTo>
                  <a:lnTo>
                    <a:pt x="3526" y="6893"/>
                  </a:lnTo>
                  <a:cubicBezTo>
                    <a:pt x="6921" y="6086"/>
                    <a:pt x="6457" y="1568"/>
                    <a:pt x="6457" y="1568"/>
                  </a:cubicBezTo>
                  <a:cubicBezTo>
                    <a:pt x="4258" y="1485"/>
                    <a:pt x="3563" y="205"/>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2" name="Google Shape;1820;p33">
              <a:extLst>
                <a:ext uri="{FF2B5EF4-FFF2-40B4-BE49-F238E27FC236}">
                  <a16:creationId xmlns:a16="http://schemas.microsoft.com/office/drawing/2014/main" id="{4C47CE17-127B-FAB2-527C-A8E83B8B64E9}"/>
                </a:ext>
              </a:extLst>
            </p:cNvPr>
            <p:cNvSpPr/>
            <p:nvPr/>
          </p:nvSpPr>
          <p:spPr>
            <a:xfrm>
              <a:off x="2082550" y="2877775"/>
              <a:ext cx="174200" cy="175600"/>
            </a:xfrm>
            <a:custGeom>
              <a:avLst/>
              <a:gdLst/>
              <a:ahLst/>
              <a:cxnLst/>
              <a:rect l="l" t="t" r="r" b="b"/>
              <a:pathLst>
                <a:path w="6968" h="7024" extrusionOk="0">
                  <a:moveTo>
                    <a:pt x="3489" y="177"/>
                  </a:moveTo>
                  <a:cubicBezTo>
                    <a:pt x="3693" y="548"/>
                    <a:pt x="4453" y="1596"/>
                    <a:pt x="6429" y="1689"/>
                  </a:cubicBezTo>
                  <a:cubicBezTo>
                    <a:pt x="6466" y="2181"/>
                    <a:pt x="6652" y="6160"/>
                    <a:pt x="3544" y="6903"/>
                  </a:cubicBezTo>
                  <a:lnTo>
                    <a:pt x="3424" y="6903"/>
                  </a:lnTo>
                  <a:cubicBezTo>
                    <a:pt x="316" y="6160"/>
                    <a:pt x="511" y="2181"/>
                    <a:pt x="539" y="1689"/>
                  </a:cubicBezTo>
                  <a:cubicBezTo>
                    <a:pt x="2524" y="1596"/>
                    <a:pt x="3275" y="548"/>
                    <a:pt x="3489" y="177"/>
                  </a:cubicBezTo>
                  <a:close/>
                  <a:moveTo>
                    <a:pt x="3479" y="1"/>
                  </a:moveTo>
                  <a:cubicBezTo>
                    <a:pt x="3461" y="1"/>
                    <a:pt x="3433" y="19"/>
                    <a:pt x="3424" y="38"/>
                  </a:cubicBezTo>
                  <a:cubicBezTo>
                    <a:pt x="3312" y="279"/>
                    <a:pt x="2626" y="1494"/>
                    <a:pt x="492" y="1578"/>
                  </a:cubicBezTo>
                  <a:cubicBezTo>
                    <a:pt x="464" y="1578"/>
                    <a:pt x="437" y="1606"/>
                    <a:pt x="437" y="1633"/>
                  </a:cubicBezTo>
                  <a:cubicBezTo>
                    <a:pt x="427" y="1680"/>
                    <a:pt x="1" y="6207"/>
                    <a:pt x="3405" y="7023"/>
                  </a:cubicBezTo>
                  <a:lnTo>
                    <a:pt x="3563" y="7023"/>
                  </a:lnTo>
                  <a:cubicBezTo>
                    <a:pt x="6967" y="6207"/>
                    <a:pt x="6541" y="1680"/>
                    <a:pt x="6541" y="1633"/>
                  </a:cubicBezTo>
                  <a:cubicBezTo>
                    <a:pt x="6531" y="1606"/>
                    <a:pt x="6513" y="1578"/>
                    <a:pt x="6485" y="1578"/>
                  </a:cubicBezTo>
                  <a:cubicBezTo>
                    <a:pt x="4342" y="1494"/>
                    <a:pt x="3665" y="279"/>
                    <a:pt x="3544" y="38"/>
                  </a:cubicBezTo>
                  <a:cubicBezTo>
                    <a:pt x="3535" y="19"/>
                    <a:pt x="3516" y="1"/>
                    <a:pt x="3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3" name="Google Shape;1821;p33">
              <a:extLst>
                <a:ext uri="{FF2B5EF4-FFF2-40B4-BE49-F238E27FC236}">
                  <a16:creationId xmlns:a16="http://schemas.microsoft.com/office/drawing/2014/main" id="{919BFD5C-8361-368A-B553-69CB312B0056}"/>
                </a:ext>
              </a:extLst>
            </p:cNvPr>
            <p:cNvSpPr/>
            <p:nvPr/>
          </p:nvSpPr>
          <p:spPr>
            <a:xfrm>
              <a:off x="2118275" y="2895650"/>
              <a:ext cx="121550" cy="139850"/>
            </a:xfrm>
            <a:custGeom>
              <a:avLst/>
              <a:gdLst/>
              <a:ahLst/>
              <a:cxnLst/>
              <a:rect l="l" t="t" r="r" b="b"/>
              <a:pathLst>
                <a:path w="4862" h="5594" extrusionOk="0">
                  <a:moveTo>
                    <a:pt x="2050" y="0"/>
                  </a:moveTo>
                  <a:cubicBezTo>
                    <a:pt x="2004" y="102"/>
                    <a:pt x="1763" y="547"/>
                    <a:pt x="1169" y="881"/>
                  </a:cubicBezTo>
                  <a:lnTo>
                    <a:pt x="0" y="3850"/>
                  </a:lnTo>
                  <a:cubicBezTo>
                    <a:pt x="334" y="4629"/>
                    <a:pt x="928" y="5343"/>
                    <a:pt x="2004" y="5594"/>
                  </a:cubicBezTo>
                  <a:lnTo>
                    <a:pt x="2115" y="5594"/>
                  </a:lnTo>
                  <a:cubicBezTo>
                    <a:pt x="4861" y="4935"/>
                    <a:pt x="4490" y="1271"/>
                    <a:pt x="4490" y="1271"/>
                  </a:cubicBezTo>
                  <a:cubicBezTo>
                    <a:pt x="2709" y="1206"/>
                    <a:pt x="2143" y="167"/>
                    <a:pt x="2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4" name="Google Shape;1822;p33">
              <a:extLst>
                <a:ext uri="{FF2B5EF4-FFF2-40B4-BE49-F238E27FC236}">
                  <a16:creationId xmlns:a16="http://schemas.microsoft.com/office/drawing/2014/main" id="{9D1E5AC7-F13F-2F88-BF55-B6F13DE2C627}"/>
                </a:ext>
              </a:extLst>
            </p:cNvPr>
            <p:cNvSpPr/>
            <p:nvPr/>
          </p:nvSpPr>
          <p:spPr>
            <a:xfrm>
              <a:off x="2116650" y="2894025"/>
              <a:ext cx="123850" cy="142875"/>
            </a:xfrm>
            <a:custGeom>
              <a:avLst/>
              <a:gdLst/>
              <a:ahLst/>
              <a:cxnLst/>
              <a:rect l="l" t="t" r="r" b="b"/>
              <a:pathLst>
                <a:path w="4954" h="5715" extrusionOk="0">
                  <a:moveTo>
                    <a:pt x="2115" y="0"/>
                  </a:moveTo>
                  <a:cubicBezTo>
                    <a:pt x="2097" y="0"/>
                    <a:pt x="2069" y="19"/>
                    <a:pt x="2060" y="37"/>
                  </a:cubicBezTo>
                  <a:cubicBezTo>
                    <a:pt x="2023" y="121"/>
                    <a:pt x="1791" y="566"/>
                    <a:pt x="1197" y="891"/>
                  </a:cubicBezTo>
                  <a:cubicBezTo>
                    <a:pt x="1169" y="909"/>
                    <a:pt x="1160" y="946"/>
                    <a:pt x="1178" y="974"/>
                  </a:cubicBezTo>
                  <a:cubicBezTo>
                    <a:pt x="1190" y="992"/>
                    <a:pt x="1206" y="1002"/>
                    <a:pt x="1223" y="1002"/>
                  </a:cubicBezTo>
                  <a:cubicBezTo>
                    <a:pt x="1233" y="1002"/>
                    <a:pt x="1243" y="999"/>
                    <a:pt x="1253" y="993"/>
                  </a:cubicBezTo>
                  <a:cubicBezTo>
                    <a:pt x="1763" y="714"/>
                    <a:pt x="2013" y="362"/>
                    <a:pt x="2125" y="176"/>
                  </a:cubicBezTo>
                  <a:cubicBezTo>
                    <a:pt x="2301" y="492"/>
                    <a:pt x="2922" y="1317"/>
                    <a:pt x="4499" y="1392"/>
                  </a:cubicBezTo>
                  <a:cubicBezTo>
                    <a:pt x="4527" y="1828"/>
                    <a:pt x="4657" y="5000"/>
                    <a:pt x="2171" y="5603"/>
                  </a:cubicBezTo>
                  <a:lnTo>
                    <a:pt x="2069" y="5603"/>
                  </a:lnTo>
                  <a:cubicBezTo>
                    <a:pt x="1169" y="5381"/>
                    <a:pt x="510" y="4805"/>
                    <a:pt x="121" y="3887"/>
                  </a:cubicBezTo>
                  <a:cubicBezTo>
                    <a:pt x="107" y="3866"/>
                    <a:pt x="88" y="3856"/>
                    <a:pt x="63" y="3856"/>
                  </a:cubicBezTo>
                  <a:cubicBezTo>
                    <a:pt x="55" y="3856"/>
                    <a:pt x="47" y="3857"/>
                    <a:pt x="37" y="3859"/>
                  </a:cubicBezTo>
                  <a:cubicBezTo>
                    <a:pt x="10" y="3868"/>
                    <a:pt x="0" y="3906"/>
                    <a:pt x="10" y="3933"/>
                  </a:cubicBezTo>
                  <a:cubicBezTo>
                    <a:pt x="418" y="4889"/>
                    <a:pt x="1104" y="5492"/>
                    <a:pt x="2050" y="5714"/>
                  </a:cubicBezTo>
                  <a:lnTo>
                    <a:pt x="2190" y="5714"/>
                  </a:lnTo>
                  <a:cubicBezTo>
                    <a:pt x="4954" y="5056"/>
                    <a:pt x="4611" y="1373"/>
                    <a:pt x="4611" y="1336"/>
                  </a:cubicBezTo>
                  <a:cubicBezTo>
                    <a:pt x="4601" y="1308"/>
                    <a:pt x="4583" y="1280"/>
                    <a:pt x="4555" y="1280"/>
                  </a:cubicBezTo>
                  <a:cubicBezTo>
                    <a:pt x="2820" y="1215"/>
                    <a:pt x="2273" y="232"/>
                    <a:pt x="2180" y="37"/>
                  </a:cubicBezTo>
                  <a:cubicBezTo>
                    <a:pt x="2171" y="19"/>
                    <a:pt x="2152" y="0"/>
                    <a:pt x="2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5" name="Google Shape;1823;p33">
              <a:extLst>
                <a:ext uri="{FF2B5EF4-FFF2-40B4-BE49-F238E27FC236}">
                  <a16:creationId xmlns:a16="http://schemas.microsoft.com/office/drawing/2014/main" id="{3EDC4BC6-A291-2670-399A-695A29EAF799}"/>
                </a:ext>
              </a:extLst>
            </p:cNvPr>
            <p:cNvSpPr/>
            <p:nvPr/>
          </p:nvSpPr>
          <p:spPr>
            <a:xfrm>
              <a:off x="2107375" y="2926025"/>
              <a:ext cx="16250" cy="33650"/>
            </a:xfrm>
            <a:custGeom>
              <a:avLst/>
              <a:gdLst/>
              <a:ahLst/>
              <a:cxnLst/>
              <a:rect l="l" t="t" r="r" b="b"/>
              <a:pathLst>
                <a:path w="650" h="1346" extrusionOk="0">
                  <a:moveTo>
                    <a:pt x="650" y="0"/>
                  </a:moveTo>
                  <a:cubicBezTo>
                    <a:pt x="473" y="28"/>
                    <a:pt x="278" y="56"/>
                    <a:pt x="65" y="56"/>
                  </a:cubicBezTo>
                  <a:cubicBezTo>
                    <a:pt x="65" y="56"/>
                    <a:pt x="0" y="622"/>
                    <a:pt x="102" y="1345"/>
                  </a:cubicBezTo>
                  <a:lnTo>
                    <a:pt x="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6" name="Google Shape;1824;p33">
              <a:extLst>
                <a:ext uri="{FF2B5EF4-FFF2-40B4-BE49-F238E27FC236}">
                  <a16:creationId xmlns:a16="http://schemas.microsoft.com/office/drawing/2014/main" id="{9F4DC92C-BED3-6AF9-6E87-99ECFC305C5C}"/>
                </a:ext>
              </a:extLst>
            </p:cNvPr>
            <p:cNvSpPr/>
            <p:nvPr/>
          </p:nvSpPr>
          <p:spPr>
            <a:xfrm>
              <a:off x="2105975" y="2924575"/>
              <a:ext cx="19050" cy="36500"/>
            </a:xfrm>
            <a:custGeom>
              <a:avLst/>
              <a:gdLst/>
              <a:ahLst/>
              <a:cxnLst/>
              <a:rect l="l" t="t" r="r" b="b"/>
              <a:pathLst>
                <a:path w="762" h="1460" extrusionOk="0">
                  <a:moveTo>
                    <a:pt x="710" y="0"/>
                  </a:moveTo>
                  <a:cubicBezTo>
                    <a:pt x="706" y="0"/>
                    <a:pt x="701" y="1"/>
                    <a:pt x="696" y="3"/>
                  </a:cubicBezTo>
                  <a:cubicBezTo>
                    <a:pt x="511" y="30"/>
                    <a:pt x="316" y="58"/>
                    <a:pt x="112" y="58"/>
                  </a:cubicBezTo>
                  <a:cubicBezTo>
                    <a:pt x="84" y="58"/>
                    <a:pt x="65" y="86"/>
                    <a:pt x="56" y="114"/>
                  </a:cubicBezTo>
                  <a:cubicBezTo>
                    <a:pt x="56" y="123"/>
                    <a:pt x="0" y="689"/>
                    <a:pt x="103" y="1413"/>
                  </a:cubicBezTo>
                  <a:cubicBezTo>
                    <a:pt x="103" y="1440"/>
                    <a:pt x="130" y="1459"/>
                    <a:pt x="158" y="1459"/>
                  </a:cubicBezTo>
                  <a:lnTo>
                    <a:pt x="167" y="1459"/>
                  </a:lnTo>
                  <a:cubicBezTo>
                    <a:pt x="195" y="1459"/>
                    <a:pt x="223" y="1431"/>
                    <a:pt x="214" y="1394"/>
                  </a:cubicBezTo>
                  <a:cubicBezTo>
                    <a:pt x="140" y="810"/>
                    <a:pt x="158" y="327"/>
                    <a:pt x="177" y="179"/>
                  </a:cubicBezTo>
                  <a:cubicBezTo>
                    <a:pt x="362" y="170"/>
                    <a:pt x="539" y="142"/>
                    <a:pt x="715" y="114"/>
                  </a:cubicBezTo>
                  <a:cubicBezTo>
                    <a:pt x="743" y="105"/>
                    <a:pt x="761" y="77"/>
                    <a:pt x="761" y="49"/>
                  </a:cubicBezTo>
                  <a:cubicBezTo>
                    <a:pt x="753" y="18"/>
                    <a:pt x="733"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7" name="Google Shape;1825;p33">
              <a:extLst>
                <a:ext uri="{FF2B5EF4-FFF2-40B4-BE49-F238E27FC236}">
                  <a16:creationId xmlns:a16="http://schemas.microsoft.com/office/drawing/2014/main" id="{4E3714C0-A29E-EC31-113E-B65E1C1BBABD}"/>
                </a:ext>
              </a:extLst>
            </p:cNvPr>
            <p:cNvSpPr/>
            <p:nvPr/>
          </p:nvSpPr>
          <p:spPr>
            <a:xfrm>
              <a:off x="2134725" y="2938300"/>
              <a:ext cx="69850" cy="69850"/>
            </a:xfrm>
            <a:custGeom>
              <a:avLst/>
              <a:gdLst/>
              <a:ahLst/>
              <a:cxnLst/>
              <a:rect l="l" t="t" r="r" b="b"/>
              <a:pathLst>
                <a:path w="2794" h="2794" extrusionOk="0">
                  <a:moveTo>
                    <a:pt x="1402" y="1"/>
                  </a:moveTo>
                  <a:cubicBezTo>
                    <a:pt x="622" y="1"/>
                    <a:pt x="1" y="622"/>
                    <a:pt x="1" y="1402"/>
                  </a:cubicBezTo>
                  <a:cubicBezTo>
                    <a:pt x="1" y="2172"/>
                    <a:pt x="622" y="2793"/>
                    <a:pt x="1402" y="2793"/>
                  </a:cubicBezTo>
                  <a:cubicBezTo>
                    <a:pt x="2172" y="2793"/>
                    <a:pt x="2793" y="2172"/>
                    <a:pt x="2793" y="1402"/>
                  </a:cubicBezTo>
                  <a:cubicBezTo>
                    <a:pt x="2793" y="622"/>
                    <a:pt x="2172"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8" name="Google Shape;1826;p33">
              <a:extLst>
                <a:ext uri="{FF2B5EF4-FFF2-40B4-BE49-F238E27FC236}">
                  <a16:creationId xmlns:a16="http://schemas.microsoft.com/office/drawing/2014/main" id="{55AB8E4B-B73F-6DBB-17B6-281E393F3FFC}"/>
                </a:ext>
              </a:extLst>
            </p:cNvPr>
            <p:cNvSpPr/>
            <p:nvPr/>
          </p:nvSpPr>
          <p:spPr>
            <a:xfrm>
              <a:off x="2133575" y="2937150"/>
              <a:ext cx="72150" cy="72150"/>
            </a:xfrm>
            <a:custGeom>
              <a:avLst/>
              <a:gdLst/>
              <a:ahLst/>
              <a:cxnLst/>
              <a:rect l="l" t="t" r="r" b="b"/>
              <a:pathLst>
                <a:path w="2886" h="2886" extrusionOk="0">
                  <a:moveTo>
                    <a:pt x="1448" y="93"/>
                  </a:moveTo>
                  <a:cubicBezTo>
                    <a:pt x="2190" y="93"/>
                    <a:pt x="2802" y="696"/>
                    <a:pt x="2802" y="1448"/>
                  </a:cubicBezTo>
                  <a:cubicBezTo>
                    <a:pt x="2802" y="2190"/>
                    <a:pt x="2190" y="2802"/>
                    <a:pt x="1448" y="2802"/>
                  </a:cubicBezTo>
                  <a:cubicBezTo>
                    <a:pt x="696" y="2802"/>
                    <a:pt x="93" y="2190"/>
                    <a:pt x="93" y="1448"/>
                  </a:cubicBezTo>
                  <a:cubicBezTo>
                    <a:pt x="93" y="696"/>
                    <a:pt x="696" y="93"/>
                    <a:pt x="1448" y="93"/>
                  </a:cubicBezTo>
                  <a:close/>
                  <a:moveTo>
                    <a:pt x="1448" y="1"/>
                  </a:moveTo>
                  <a:cubicBezTo>
                    <a:pt x="650" y="1"/>
                    <a:pt x="0" y="650"/>
                    <a:pt x="0" y="1448"/>
                  </a:cubicBezTo>
                  <a:cubicBezTo>
                    <a:pt x="0" y="2236"/>
                    <a:pt x="650" y="2886"/>
                    <a:pt x="1448" y="2886"/>
                  </a:cubicBezTo>
                  <a:cubicBezTo>
                    <a:pt x="2236" y="2886"/>
                    <a:pt x="2885" y="2236"/>
                    <a:pt x="2885" y="1448"/>
                  </a:cubicBezTo>
                  <a:cubicBezTo>
                    <a:pt x="2885" y="650"/>
                    <a:pt x="2236" y="1"/>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9" name="Google Shape;1827;p33">
              <a:extLst>
                <a:ext uri="{FF2B5EF4-FFF2-40B4-BE49-F238E27FC236}">
                  <a16:creationId xmlns:a16="http://schemas.microsoft.com/office/drawing/2014/main" id="{16466604-4C34-9657-0F51-117DDCB56E7E}"/>
                </a:ext>
              </a:extLst>
            </p:cNvPr>
            <p:cNvSpPr/>
            <p:nvPr/>
          </p:nvSpPr>
          <p:spPr>
            <a:xfrm>
              <a:off x="2144250" y="2947825"/>
              <a:ext cx="50800" cy="50800"/>
            </a:xfrm>
            <a:custGeom>
              <a:avLst/>
              <a:gdLst/>
              <a:ahLst/>
              <a:cxnLst/>
              <a:rect l="l" t="t" r="r" b="b"/>
              <a:pathLst>
                <a:path w="2032" h="2032" extrusionOk="0">
                  <a:moveTo>
                    <a:pt x="1021" y="0"/>
                  </a:moveTo>
                  <a:cubicBezTo>
                    <a:pt x="455" y="0"/>
                    <a:pt x="0" y="455"/>
                    <a:pt x="0" y="1021"/>
                  </a:cubicBezTo>
                  <a:cubicBezTo>
                    <a:pt x="0" y="1577"/>
                    <a:pt x="455" y="2032"/>
                    <a:pt x="1021" y="2032"/>
                  </a:cubicBezTo>
                  <a:cubicBezTo>
                    <a:pt x="1577" y="2032"/>
                    <a:pt x="2032" y="1577"/>
                    <a:pt x="2032" y="1021"/>
                  </a:cubicBezTo>
                  <a:cubicBezTo>
                    <a:pt x="2032" y="455"/>
                    <a:pt x="1577" y="0"/>
                    <a:pt x="1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0" name="Google Shape;1828;p33">
              <a:extLst>
                <a:ext uri="{FF2B5EF4-FFF2-40B4-BE49-F238E27FC236}">
                  <a16:creationId xmlns:a16="http://schemas.microsoft.com/office/drawing/2014/main" id="{37D72289-B942-6673-775A-F10A656B91C8}"/>
                </a:ext>
              </a:extLst>
            </p:cNvPr>
            <p:cNvSpPr/>
            <p:nvPr/>
          </p:nvSpPr>
          <p:spPr>
            <a:xfrm>
              <a:off x="2142850" y="2946425"/>
              <a:ext cx="53825" cy="53825"/>
            </a:xfrm>
            <a:custGeom>
              <a:avLst/>
              <a:gdLst/>
              <a:ahLst/>
              <a:cxnLst/>
              <a:rect l="l" t="t" r="r" b="b"/>
              <a:pathLst>
                <a:path w="2153" h="2153" extrusionOk="0">
                  <a:moveTo>
                    <a:pt x="1077" y="112"/>
                  </a:moveTo>
                  <a:cubicBezTo>
                    <a:pt x="1605" y="112"/>
                    <a:pt x="2032" y="548"/>
                    <a:pt x="2032" y="1077"/>
                  </a:cubicBezTo>
                  <a:cubicBezTo>
                    <a:pt x="2032" y="1605"/>
                    <a:pt x="1605" y="2032"/>
                    <a:pt x="1077" y="2032"/>
                  </a:cubicBezTo>
                  <a:cubicBezTo>
                    <a:pt x="548" y="2032"/>
                    <a:pt x="112" y="1605"/>
                    <a:pt x="112" y="1077"/>
                  </a:cubicBezTo>
                  <a:cubicBezTo>
                    <a:pt x="112" y="548"/>
                    <a:pt x="548" y="112"/>
                    <a:pt x="1077" y="112"/>
                  </a:cubicBezTo>
                  <a:close/>
                  <a:moveTo>
                    <a:pt x="1077" y="1"/>
                  </a:moveTo>
                  <a:cubicBezTo>
                    <a:pt x="483" y="1"/>
                    <a:pt x="0" y="483"/>
                    <a:pt x="0" y="1077"/>
                  </a:cubicBezTo>
                  <a:cubicBezTo>
                    <a:pt x="0" y="1670"/>
                    <a:pt x="483" y="2153"/>
                    <a:pt x="1077" y="2153"/>
                  </a:cubicBezTo>
                  <a:cubicBezTo>
                    <a:pt x="1670" y="2153"/>
                    <a:pt x="2153" y="1670"/>
                    <a:pt x="2153" y="1077"/>
                  </a:cubicBezTo>
                  <a:cubicBezTo>
                    <a:pt x="2153" y="483"/>
                    <a:pt x="167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1" name="Google Shape;1829;p33">
              <a:extLst>
                <a:ext uri="{FF2B5EF4-FFF2-40B4-BE49-F238E27FC236}">
                  <a16:creationId xmlns:a16="http://schemas.microsoft.com/office/drawing/2014/main" id="{30EBD197-C3BB-1D20-2738-DE2A11E32B2B}"/>
                </a:ext>
              </a:extLst>
            </p:cNvPr>
            <p:cNvSpPr/>
            <p:nvPr/>
          </p:nvSpPr>
          <p:spPr>
            <a:xfrm>
              <a:off x="2154900" y="2949850"/>
              <a:ext cx="45950" cy="34400"/>
            </a:xfrm>
            <a:custGeom>
              <a:avLst/>
              <a:gdLst/>
              <a:ahLst/>
              <a:cxnLst/>
              <a:rect l="l" t="t" r="r" b="b"/>
              <a:pathLst>
                <a:path w="1838" h="1376" extrusionOk="0">
                  <a:moveTo>
                    <a:pt x="1657" y="0"/>
                  </a:moveTo>
                  <a:cubicBezTo>
                    <a:pt x="1615" y="0"/>
                    <a:pt x="1573" y="17"/>
                    <a:pt x="1541" y="49"/>
                  </a:cubicBezTo>
                  <a:lnTo>
                    <a:pt x="613" y="977"/>
                  </a:lnTo>
                  <a:lnTo>
                    <a:pt x="298" y="661"/>
                  </a:lnTo>
                  <a:cubicBezTo>
                    <a:pt x="265" y="629"/>
                    <a:pt x="224" y="613"/>
                    <a:pt x="182" y="613"/>
                  </a:cubicBezTo>
                  <a:cubicBezTo>
                    <a:pt x="140" y="613"/>
                    <a:pt x="98" y="629"/>
                    <a:pt x="66" y="661"/>
                  </a:cubicBezTo>
                  <a:cubicBezTo>
                    <a:pt x="1" y="726"/>
                    <a:pt x="1" y="828"/>
                    <a:pt x="66" y="893"/>
                  </a:cubicBezTo>
                  <a:lnTo>
                    <a:pt x="493" y="1320"/>
                  </a:lnTo>
                  <a:cubicBezTo>
                    <a:pt x="530" y="1357"/>
                    <a:pt x="567" y="1376"/>
                    <a:pt x="613" y="1376"/>
                  </a:cubicBezTo>
                  <a:cubicBezTo>
                    <a:pt x="650" y="1376"/>
                    <a:pt x="697" y="1357"/>
                    <a:pt x="724" y="1329"/>
                  </a:cubicBezTo>
                  <a:lnTo>
                    <a:pt x="1773" y="281"/>
                  </a:lnTo>
                  <a:cubicBezTo>
                    <a:pt x="1838" y="216"/>
                    <a:pt x="1838" y="114"/>
                    <a:pt x="1773" y="49"/>
                  </a:cubicBezTo>
                  <a:cubicBezTo>
                    <a:pt x="1740" y="17"/>
                    <a:pt x="1699"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552" name="Google Shape;14099;p60">
            <a:extLst>
              <a:ext uri="{FF2B5EF4-FFF2-40B4-BE49-F238E27FC236}">
                <a16:creationId xmlns:a16="http://schemas.microsoft.com/office/drawing/2014/main" id="{087898A9-7742-2D36-E104-FAC07C8C3AB3}"/>
              </a:ext>
            </a:extLst>
          </p:cNvPr>
          <p:cNvGrpSpPr/>
          <p:nvPr/>
        </p:nvGrpSpPr>
        <p:grpSpPr>
          <a:xfrm>
            <a:off x="1563932" y="2469922"/>
            <a:ext cx="458769" cy="554995"/>
            <a:chOff x="866528" y="4274484"/>
            <a:chExt cx="349810" cy="366665"/>
          </a:xfrm>
        </p:grpSpPr>
        <p:sp>
          <p:nvSpPr>
            <p:cNvPr id="1553" name="Google Shape;14100;p60">
              <a:extLst>
                <a:ext uri="{FF2B5EF4-FFF2-40B4-BE49-F238E27FC236}">
                  <a16:creationId xmlns:a16="http://schemas.microsoft.com/office/drawing/2014/main" id="{7D85ECBE-EE8D-143F-856A-83B90DBAC6FA}"/>
                </a:ext>
              </a:extLst>
            </p:cNvPr>
            <p:cNvSpPr/>
            <p:nvPr/>
          </p:nvSpPr>
          <p:spPr>
            <a:xfrm>
              <a:off x="1041407" y="4370991"/>
              <a:ext cx="174931" cy="270158"/>
            </a:xfrm>
            <a:custGeom>
              <a:avLst/>
              <a:gdLst/>
              <a:ahLst/>
              <a:cxnLst/>
              <a:rect l="l" t="t" r="r" b="b"/>
              <a:pathLst>
                <a:path w="6694" h="10338" extrusionOk="0">
                  <a:moveTo>
                    <a:pt x="6655" y="0"/>
                  </a:moveTo>
                  <a:lnTo>
                    <a:pt x="4222" y="1346"/>
                  </a:lnTo>
                  <a:lnTo>
                    <a:pt x="1" y="3683"/>
                  </a:lnTo>
                  <a:lnTo>
                    <a:pt x="1" y="10337"/>
                  </a:lnTo>
                  <a:cubicBezTo>
                    <a:pt x="49" y="10337"/>
                    <a:pt x="97" y="10328"/>
                    <a:pt x="135" y="10308"/>
                  </a:cubicBezTo>
                  <a:lnTo>
                    <a:pt x="6549" y="6760"/>
                  </a:lnTo>
                  <a:cubicBezTo>
                    <a:pt x="6636" y="6702"/>
                    <a:pt x="6694" y="6616"/>
                    <a:pt x="6694" y="6520"/>
                  </a:cubicBezTo>
                  <a:lnTo>
                    <a:pt x="6694" y="144"/>
                  </a:lnTo>
                  <a:cubicBezTo>
                    <a:pt x="6694" y="96"/>
                    <a:pt x="6674" y="48"/>
                    <a:pt x="6655"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4" name="Google Shape;14101;p60">
              <a:extLst>
                <a:ext uri="{FF2B5EF4-FFF2-40B4-BE49-F238E27FC236}">
                  <a16:creationId xmlns:a16="http://schemas.microsoft.com/office/drawing/2014/main" id="{DC5D8B4B-BC48-88FD-5986-56E9E25164F5}"/>
                </a:ext>
              </a:extLst>
            </p:cNvPr>
            <p:cNvSpPr/>
            <p:nvPr/>
          </p:nvSpPr>
          <p:spPr>
            <a:xfrm>
              <a:off x="1041407" y="4516471"/>
              <a:ext cx="173938" cy="124678"/>
            </a:xfrm>
            <a:custGeom>
              <a:avLst/>
              <a:gdLst/>
              <a:ahLst/>
              <a:cxnLst/>
              <a:rect l="l" t="t" r="r" b="b"/>
              <a:pathLst>
                <a:path w="6656" h="4771" extrusionOk="0">
                  <a:moveTo>
                    <a:pt x="4222" y="1"/>
                  </a:moveTo>
                  <a:lnTo>
                    <a:pt x="2414" y="1001"/>
                  </a:lnTo>
                  <a:lnTo>
                    <a:pt x="1" y="2337"/>
                  </a:lnTo>
                  <a:lnTo>
                    <a:pt x="1" y="4770"/>
                  </a:lnTo>
                  <a:cubicBezTo>
                    <a:pt x="49" y="4770"/>
                    <a:pt x="97" y="4761"/>
                    <a:pt x="135" y="4741"/>
                  </a:cubicBezTo>
                  <a:lnTo>
                    <a:pt x="6549" y="1184"/>
                  </a:lnTo>
                  <a:cubicBezTo>
                    <a:pt x="6588" y="1155"/>
                    <a:pt x="6626" y="1126"/>
                    <a:pt x="6655" y="1087"/>
                  </a:cubicBezTo>
                  <a:lnTo>
                    <a:pt x="4222" y="1"/>
                  </a:lnTo>
                  <a:close/>
                </a:path>
              </a:pathLst>
            </a:custGeom>
            <a:solidFill>
              <a:srgbClr val="BBC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5" name="Google Shape;14102;p60">
              <a:extLst>
                <a:ext uri="{FF2B5EF4-FFF2-40B4-BE49-F238E27FC236}">
                  <a16:creationId xmlns:a16="http://schemas.microsoft.com/office/drawing/2014/main" id="{C6CDCF0D-BA61-31D2-0B8E-914F905CCAFF}"/>
                </a:ext>
              </a:extLst>
            </p:cNvPr>
            <p:cNvSpPr/>
            <p:nvPr/>
          </p:nvSpPr>
          <p:spPr>
            <a:xfrm>
              <a:off x="866528" y="4370991"/>
              <a:ext cx="174905" cy="270158"/>
            </a:xfrm>
            <a:custGeom>
              <a:avLst/>
              <a:gdLst/>
              <a:ahLst/>
              <a:cxnLst/>
              <a:rect l="l" t="t" r="r" b="b"/>
              <a:pathLst>
                <a:path w="6693" h="10338" extrusionOk="0">
                  <a:moveTo>
                    <a:pt x="38" y="0"/>
                  </a:moveTo>
                  <a:cubicBezTo>
                    <a:pt x="10" y="48"/>
                    <a:pt x="0" y="96"/>
                    <a:pt x="0" y="144"/>
                  </a:cubicBezTo>
                  <a:lnTo>
                    <a:pt x="0" y="6501"/>
                  </a:lnTo>
                  <a:cubicBezTo>
                    <a:pt x="0" y="6558"/>
                    <a:pt x="19" y="6606"/>
                    <a:pt x="38" y="6654"/>
                  </a:cubicBezTo>
                  <a:cubicBezTo>
                    <a:pt x="67" y="6693"/>
                    <a:pt x="96" y="6722"/>
                    <a:pt x="144" y="6751"/>
                  </a:cubicBezTo>
                  <a:lnTo>
                    <a:pt x="6558" y="10308"/>
                  </a:lnTo>
                  <a:cubicBezTo>
                    <a:pt x="6597" y="10328"/>
                    <a:pt x="6645" y="10337"/>
                    <a:pt x="6693" y="10337"/>
                  </a:cubicBezTo>
                  <a:lnTo>
                    <a:pt x="6693" y="3683"/>
                  </a:lnTo>
                  <a:lnTo>
                    <a:pt x="2471" y="1346"/>
                  </a:lnTo>
                  <a:lnTo>
                    <a:pt x="38"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6" name="Google Shape;14103;p60">
              <a:extLst>
                <a:ext uri="{FF2B5EF4-FFF2-40B4-BE49-F238E27FC236}">
                  <a16:creationId xmlns:a16="http://schemas.microsoft.com/office/drawing/2014/main" id="{A2434500-FC08-E10D-9464-94F4B8C611AA}"/>
                </a:ext>
              </a:extLst>
            </p:cNvPr>
            <p:cNvSpPr/>
            <p:nvPr/>
          </p:nvSpPr>
          <p:spPr>
            <a:xfrm>
              <a:off x="866528" y="4370991"/>
              <a:ext cx="64600" cy="173650"/>
            </a:xfrm>
            <a:custGeom>
              <a:avLst/>
              <a:gdLst/>
              <a:ahLst/>
              <a:cxnLst/>
              <a:rect l="l" t="t" r="r" b="b"/>
              <a:pathLst>
                <a:path w="2472" h="6645" extrusionOk="0">
                  <a:moveTo>
                    <a:pt x="38" y="0"/>
                  </a:moveTo>
                  <a:cubicBezTo>
                    <a:pt x="10" y="48"/>
                    <a:pt x="0" y="96"/>
                    <a:pt x="0" y="144"/>
                  </a:cubicBezTo>
                  <a:lnTo>
                    <a:pt x="0" y="6501"/>
                  </a:lnTo>
                  <a:cubicBezTo>
                    <a:pt x="0" y="6558"/>
                    <a:pt x="19" y="6606"/>
                    <a:pt x="38" y="6645"/>
                  </a:cubicBezTo>
                  <a:lnTo>
                    <a:pt x="2471" y="5568"/>
                  </a:lnTo>
                  <a:lnTo>
                    <a:pt x="2471" y="1346"/>
                  </a:lnTo>
                  <a:lnTo>
                    <a:pt x="38" y="0"/>
                  </a:lnTo>
                  <a:close/>
                </a:path>
              </a:pathLst>
            </a:custGeom>
            <a:solidFill>
              <a:srgbClr val="AAB6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7" name="Google Shape;14104;p60">
              <a:extLst>
                <a:ext uri="{FF2B5EF4-FFF2-40B4-BE49-F238E27FC236}">
                  <a16:creationId xmlns:a16="http://schemas.microsoft.com/office/drawing/2014/main" id="{F677315C-3A95-C425-0AFC-727FB26B7F81}"/>
                </a:ext>
              </a:extLst>
            </p:cNvPr>
            <p:cNvSpPr/>
            <p:nvPr/>
          </p:nvSpPr>
          <p:spPr>
            <a:xfrm>
              <a:off x="867522" y="4274536"/>
              <a:ext cx="347824" cy="192701"/>
            </a:xfrm>
            <a:custGeom>
              <a:avLst/>
              <a:gdLst/>
              <a:ahLst/>
              <a:cxnLst/>
              <a:rect l="l" t="t" r="r" b="b"/>
              <a:pathLst>
                <a:path w="13310" h="7374" extrusionOk="0">
                  <a:moveTo>
                    <a:pt x="6655" y="1"/>
                  </a:moveTo>
                  <a:cubicBezTo>
                    <a:pt x="6609" y="1"/>
                    <a:pt x="6563" y="13"/>
                    <a:pt x="6520" y="37"/>
                  </a:cubicBezTo>
                  <a:lnTo>
                    <a:pt x="106" y="3595"/>
                  </a:lnTo>
                  <a:cubicBezTo>
                    <a:pt x="58" y="3614"/>
                    <a:pt x="29" y="3653"/>
                    <a:pt x="0" y="3691"/>
                  </a:cubicBezTo>
                  <a:lnTo>
                    <a:pt x="2433" y="5037"/>
                  </a:lnTo>
                  <a:lnTo>
                    <a:pt x="6655" y="7374"/>
                  </a:lnTo>
                  <a:lnTo>
                    <a:pt x="10876" y="5037"/>
                  </a:lnTo>
                  <a:lnTo>
                    <a:pt x="13309" y="3691"/>
                  </a:lnTo>
                  <a:cubicBezTo>
                    <a:pt x="13280" y="3653"/>
                    <a:pt x="13242" y="3614"/>
                    <a:pt x="13203" y="3595"/>
                  </a:cubicBezTo>
                  <a:lnTo>
                    <a:pt x="6789" y="37"/>
                  </a:lnTo>
                  <a:cubicBezTo>
                    <a:pt x="6746" y="13"/>
                    <a:pt x="6700" y="1"/>
                    <a:pt x="6655"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8" name="Google Shape;14105;p60">
              <a:extLst>
                <a:ext uri="{FF2B5EF4-FFF2-40B4-BE49-F238E27FC236}">
                  <a16:creationId xmlns:a16="http://schemas.microsoft.com/office/drawing/2014/main" id="{2D1DD812-F819-EEEB-FC9C-883701415CEA}"/>
                </a:ext>
              </a:extLst>
            </p:cNvPr>
            <p:cNvSpPr/>
            <p:nvPr/>
          </p:nvSpPr>
          <p:spPr>
            <a:xfrm>
              <a:off x="1041407" y="4274484"/>
              <a:ext cx="173938" cy="131708"/>
            </a:xfrm>
            <a:custGeom>
              <a:avLst/>
              <a:gdLst/>
              <a:ahLst/>
              <a:cxnLst/>
              <a:rect l="l" t="t" r="r" b="b"/>
              <a:pathLst>
                <a:path w="6656" h="5040" extrusionOk="0">
                  <a:moveTo>
                    <a:pt x="1" y="1"/>
                  </a:moveTo>
                  <a:lnTo>
                    <a:pt x="1" y="2703"/>
                  </a:lnTo>
                  <a:lnTo>
                    <a:pt x="4222" y="5039"/>
                  </a:lnTo>
                  <a:lnTo>
                    <a:pt x="6655" y="3693"/>
                  </a:lnTo>
                  <a:cubicBezTo>
                    <a:pt x="6626" y="3655"/>
                    <a:pt x="6588" y="3616"/>
                    <a:pt x="6549" y="3597"/>
                  </a:cubicBezTo>
                  <a:lnTo>
                    <a:pt x="135" y="39"/>
                  </a:lnTo>
                  <a:cubicBezTo>
                    <a:pt x="97" y="20"/>
                    <a:pt x="49" y="1"/>
                    <a:pt x="1" y="1"/>
                  </a:cubicBezTo>
                  <a:close/>
                </a:path>
              </a:pathLst>
            </a:custGeom>
            <a:solidFill>
              <a:srgbClr val="768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9" name="Google Shape;14106;p60">
              <a:extLst>
                <a:ext uri="{FF2B5EF4-FFF2-40B4-BE49-F238E27FC236}">
                  <a16:creationId xmlns:a16="http://schemas.microsoft.com/office/drawing/2014/main" id="{15596779-5D29-BA80-AD8D-87E8038DC9D6}"/>
                </a:ext>
              </a:extLst>
            </p:cNvPr>
            <p:cNvSpPr/>
            <p:nvPr/>
          </p:nvSpPr>
          <p:spPr>
            <a:xfrm>
              <a:off x="1041407" y="4405669"/>
              <a:ext cx="112866" cy="173650"/>
            </a:xfrm>
            <a:custGeom>
              <a:avLst/>
              <a:gdLst/>
              <a:ahLst/>
              <a:cxnLst/>
              <a:rect l="l" t="t" r="r" b="b"/>
              <a:pathLst>
                <a:path w="4319" h="6645" extrusionOk="0">
                  <a:moveTo>
                    <a:pt x="4280" y="0"/>
                  </a:moveTo>
                  <a:lnTo>
                    <a:pt x="1" y="2366"/>
                  </a:lnTo>
                  <a:lnTo>
                    <a:pt x="1" y="6645"/>
                  </a:lnTo>
                  <a:cubicBezTo>
                    <a:pt x="49" y="6645"/>
                    <a:pt x="97" y="6626"/>
                    <a:pt x="135" y="6606"/>
                  </a:cubicBezTo>
                  <a:lnTo>
                    <a:pt x="4165" y="4375"/>
                  </a:lnTo>
                  <a:cubicBezTo>
                    <a:pt x="4261" y="4318"/>
                    <a:pt x="4318" y="4222"/>
                    <a:pt x="4318" y="4116"/>
                  </a:cubicBezTo>
                  <a:lnTo>
                    <a:pt x="4318" y="144"/>
                  </a:lnTo>
                  <a:cubicBezTo>
                    <a:pt x="4318" y="96"/>
                    <a:pt x="4299" y="39"/>
                    <a:pt x="4280" y="0"/>
                  </a:cubicBezTo>
                  <a:close/>
                </a:path>
              </a:pathLst>
            </a:custGeom>
            <a:solidFill>
              <a:srgbClr val="223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0" name="Google Shape;14107;p60">
              <a:extLst>
                <a:ext uri="{FF2B5EF4-FFF2-40B4-BE49-F238E27FC236}">
                  <a16:creationId xmlns:a16="http://schemas.microsoft.com/office/drawing/2014/main" id="{B98A092F-BA1F-BE87-58D8-DBB0350290C8}"/>
                </a:ext>
              </a:extLst>
            </p:cNvPr>
            <p:cNvSpPr/>
            <p:nvPr/>
          </p:nvSpPr>
          <p:spPr>
            <a:xfrm>
              <a:off x="928593" y="4405669"/>
              <a:ext cx="112840" cy="173415"/>
            </a:xfrm>
            <a:custGeom>
              <a:avLst/>
              <a:gdLst/>
              <a:ahLst/>
              <a:cxnLst/>
              <a:rect l="l" t="t" r="r" b="b"/>
              <a:pathLst>
                <a:path w="4318" h="6636" extrusionOk="0">
                  <a:moveTo>
                    <a:pt x="39" y="0"/>
                  </a:moveTo>
                  <a:cubicBezTo>
                    <a:pt x="10" y="39"/>
                    <a:pt x="0" y="96"/>
                    <a:pt x="0" y="144"/>
                  </a:cubicBezTo>
                  <a:lnTo>
                    <a:pt x="0" y="4116"/>
                  </a:lnTo>
                  <a:cubicBezTo>
                    <a:pt x="0" y="4222"/>
                    <a:pt x="58" y="4318"/>
                    <a:pt x="154" y="4375"/>
                  </a:cubicBezTo>
                  <a:lnTo>
                    <a:pt x="4183" y="6606"/>
                  </a:lnTo>
                  <a:cubicBezTo>
                    <a:pt x="4222" y="6626"/>
                    <a:pt x="4270" y="6635"/>
                    <a:pt x="4318" y="6635"/>
                  </a:cubicBezTo>
                  <a:lnTo>
                    <a:pt x="4318" y="2366"/>
                  </a:lnTo>
                  <a:lnTo>
                    <a:pt x="39" y="0"/>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1" name="Google Shape;14108;p60">
              <a:extLst>
                <a:ext uri="{FF2B5EF4-FFF2-40B4-BE49-F238E27FC236}">
                  <a16:creationId xmlns:a16="http://schemas.microsoft.com/office/drawing/2014/main" id="{B2D7FBD3-A9BF-BA99-D687-11280EE6A9D4}"/>
                </a:ext>
              </a:extLst>
            </p:cNvPr>
            <p:cNvSpPr/>
            <p:nvPr/>
          </p:nvSpPr>
          <p:spPr>
            <a:xfrm>
              <a:off x="929848" y="4343657"/>
              <a:ext cx="223407" cy="123842"/>
            </a:xfrm>
            <a:custGeom>
              <a:avLst/>
              <a:gdLst/>
              <a:ahLst/>
              <a:cxnLst/>
              <a:rect l="l" t="t" r="r" b="b"/>
              <a:pathLst>
                <a:path w="8549" h="4739" extrusionOk="0">
                  <a:moveTo>
                    <a:pt x="4266" y="0"/>
                  </a:moveTo>
                  <a:cubicBezTo>
                    <a:pt x="4219" y="0"/>
                    <a:pt x="4174" y="12"/>
                    <a:pt x="4135" y="36"/>
                  </a:cubicBezTo>
                  <a:lnTo>
                    <a:pt x="106" y="2267"/>
                  </a:lnTo>
                  <a:cubicBezTo>
                    <a:pt x="58" y="2287"/>
                    <a:pt x="19" y="2325"/>
                    <a:pt x="0" y="2373"/>
                  </a:cubicBezTo>
                  <a:lnTo>
                    <a:pt x="4270" y="4739"/>
                  </a:lnTo>
                  <a:lnTo>
                    <a:pt x="8549" y="2373"/>
                  </a:lnTo>
                  <a:cubicBezTo>
                    <a:pt x="8520" y="2325"/>
                    <a:pt x="8482" y="2287"/>
                    <a:pt x="8434" y="2267"/>
                  </a:cubicBezTo>
                  <a:lnTo>
                    <a:pt x="7260" y="1613"/>
                  </a:lnTo>
                  <a:lnTo>
                    <a:pt x="4404" y="36"/>
                  </a:lnTo>
                  <a:cubicBezTo>
                    <a:pt x="4361" y="12"/>
                    <a:pt x="4313" y="0"/>
                    <a:pt x="4266"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2" name="Google Shape;14109;p60">
              <a:extLst>
                <a:ext uri="{FF2B5EF4-FFF2-40B4-BE49-F238E27FC236}">
                  <a16:creationId xmlns:a16="http://schemas.microsoft.com/office/drawing/2014/main" id="{9E3BC3C1-14C4-B132-A448-A17FFB27BA80}"/>
                </a:ext>
              </a:extLst>
            </p:cNvPr>
            <p:cNvSpPr/>
            <p:nvPr/>
          </p:nvSpPr>
          <p:spPr>
            <a:xfrm>
              <a:off x="1112017" y="4497290"/>
              <a:ext cx="29896" cy="18972"/>
            </a:xfrm>
            <a:custGeom>
              <a:avLst/>
              <a:gdLst/>
              <a:ahLst/>
              <a:cxnLst/>
              <a:rect l="l" t="t" r="r" b="b"/>
              <a:pathLst>
                <a:path w="1144" h="726" extrusionOk="0">
                  <a:moveTo>
                    <a:pt x="827" y="1"/>
                  </a:moveTo>
                  <a:cubicBezTo>
                    <a:pt x="791" y="1"/>
                    <a:pt x="752" y="11"/>
                    <a:pt x="712" y="33"/>
                  </a:cubicBezTo>
                  <a:lnTo>
                    <a:pt x="203" y="321"/>
                  </a:lnTo>
                  <a:cubicBezTo>
                    <a:pt x="1" y="427"/>
                    <a:pt x="78" y="725"/>
                    <a:pt x="309" y="725"/>
                  </a:cubicBezTo>
                  <a:cubicBezTo>
                    <a:pt x="347" y="725"/>
                    <a:pt x="386" y="716"/>
                    <a:pt x="414" y="696"/>
                  </a:cubicBezTo>
                  <a:lnTo>
                    <a:pt x="924" y="417"/>
                  </a:lnTo>
                  <a:cubicBezTo>
                    <a:pt x="1144" y="295"/>
                    <a:pt x="1026" y="1"/>
                    <a:pt x="827"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3" name="Google Shape;14110;p60">
              <a:extLst>
                <a:ext uri="{FF2B5EF4-FFF2-40B4-BE49-F238E27FC236}">
                  <a16:creationId xmlns:a16="http://schemas.microsoft.com/office/drawing/2014/main" id="{DCE1A7FB-6F4A-155E-61C1-33CC6CA449DB}"/>
                </a:ext>
              </a:extLst>
            </p:cNvPr>
            <p:cNvSpPr/>
            <p:nvPr/>
          </p:nvSpPr>
          <p:spPr>
            <a:xfrm>
              <a:off x="1112017" y="4481218"/>
              <a:ext cx="29896" cy="18946"/>
            </a:xfrm>
            <a:custGeom>
              <a:avLst/>
              <a:gdLst/>
              <a:ahLst/>
              <a:cxnLst/>
              <a:rect l="l" t="t" r="r" b="b"/>
              <a:pathLst>
                <a:path w="1144" h="725" extrusionOk="0">
                  <a:moveTo>
                    <a:pt x="827" y="1"/>
                  </a:moveTo>
                  <a:cubicBezTo>
                    <a:pt x="791" y="1"/>
                    <a:pt x="752" y="10"/>
                    <a:pt x="712" y="32"/>
                  </a:cubicBezTo>
                  <a:lnTo>
                    <a:pt x="203" y="311"/>
                  </a:lnTo>
                  <a:cubicBezTo>
                    <a:pt x="1" y="427"/>
                    <a:pt x="78" y="725"/>
                    <a:pt x="309" y="725"/>
                  </a:cubicBezTo>
                  <a:cubicBezTo>
                    <a:pt x="347" y="725"/>
                    <a:pt x="386" y="715"/>
                    <a:pt x="414" y="696"/>
                  </a:cubicBezTo>
                  <a:lnTo>
                    <a:pt x="924" y="407"/>
                  </a:lnTo>
                  <a:cubicBezTo>
                    <a:pt x="1144" y="293"/>
                    <a:pt x="1026" y="1"/>
                    <a:pt x="827"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579" name="Straight Connector 1578">
            <a:extLst>
              <a:ext uri="{FF2B5EF4-FFF2-40B4-BE49-F238E27FC236}">
                <a16:creationId xmlns:a16="http://schemas.microsoft.com/office/drawing/2014/main" id="{63B96744-AAE0-8BCC-9187-E062E140B003}"/>
              </a:ext>
            </a:extLst>
          </p:cNvPr>
          <p:cNvCxnSpPr>
            <a:cxnSpLocks/>
          </p:cNvCxnSpPr>
          <p:nvPr/>
        </p:nvCxnSpPr>
        <p:spPr>
          <a:xfrm>
            <a:off x="1722493" y="1980285"/>
            <a:ext cx="0" cy="5397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41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00B6A7E9-5B17-0A5B-DC8E-9D7B9BB247C8}"/>
              </a:ext>
            </a:extLst>
          </p:cNvPr>
          <p:cNvSpPr/>
          <p:nvPr/>
        </p:nvSpPr>
        <p:spPr>
          <a:xfrm>
            <a:off x="1491051" y="2768669"/>
            <a:ext cx="6920138" cy="13948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44" name="Rectangle: Rounded Corners 43">
            <a:extLst>
              <a:ext uri="{FF2B5EF4-FFF2-40B4-BE49-F238E27FC236}">
                <a16:creationId xmlns:a16="http://schemas.microsoft.com/office/drawing/2014/main" id="{C2E29BAA-A694-60C3-60A6-26D55F5A7989}"/>
              </a:ext>
            </a:extLst>
          </p:cNvPr>
          <p:cNvSpPr/>
          <p:nvPr/>
        </p:nvSpPr>
        <p:spPr>
          <a:xfrm>
            <a:off x="373380" y="1292128"/>
            <a:ext cx="6817605" cy="127962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Chat GPT API</a:t>
            </a:r>
            <a:endParaRPr sz="2800" dirty="0"/>
          </a:p>
        </p:txBody>
      </p:sp>
      <p:sp>
        <p:nvSpPr>
          <p:cNvPr id="3" name="TextBox 2">
            <a:extLst>
              <a:ext uri="{FF2B5EF4-FFF2-40B4-BE49-F238E27FC236}">
                <a16:creationId xmlns:a16="http://schemas.microsoft.com/office/drawing/2014/main" id="{F27DA90C-45CB-2778-E632-5F14591D0EA6}"/>
              </a:ext>
            </a:extLst>
          </p:cNvPr>
          <p:cNvSpPr txBox="1"/>
          <p:nvPr/>
        </p:nvSpPr>
        <p:spPr>
          <a:xfrm>
            <a:off x="543468" y="1292128"/>
            <a:ext cx="6802211" cy="1169551"/>
          </a:xfrm>
          <a:prstGeom prst="rect">
            <a:avLst/>
          </a:prstGeom>
          <a:noFill/>
        </p:spPr>
        <p:txBody>
          <a:bodyPr wrap="square">
            <a:spAutoFit/>
          </a:bodyPr>
          <a:lstStyle/>
          <a:p>
            <a:pPr algn="l">
              <a:lnSpc>
                <a:spcPct val="150000"/>
              </a:lnSpc>
            </a:pPr>
            <a:r>
              <a:rPr lang="en-US"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How it’s Made:</a:t>
            </a:r>
            <a:endPar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Built on the GPT (</a:t>
            </a:r>
            <a:r>
              <a:rPr lang="en-US"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Generative Pre-trained Transformer</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architecture.</a:t>
            </a:r>
          </a:p>
          <a:p>
            <a:pPr algn="l">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Trained on diverse internet text to understand and generate human-like text based on the input it receives.</a:t>
            </a:r>
          </a:p>
        </p:txBody>
      </p:sp>
      <p:sp>
        <p:nvSpPr>
          <p:cNvPr id="36" name="TextBox 35">
            <a:extLst>
              <a:ext uri="{FF2B5EF4-FFF2-40B4-BE49-F238E27FC236}">
                <a16:creationId xmlns:a16="http://schemas.microsoft.com/office/drawing/2014/main" id="{13074D12-137C-AF46-B583-14FF81E686C5}"/>
              </a:ext>
            </a:extLst>
          </p:cNvPr>
          <p:cNvSpPr txBox="1"/>
          <p:nvPr/>
        </p:nvSpPr>
        <p:spPr>
          <a:xfrm>
            <a:off x="1640749" y="2768670"/>
            <a:ext cx="6920138" cy="1350563"/>
          </a:xfrm>
          <a:prstGeom prst="rect">
            <a:avLst/>
          </a:prstGeom>
          <a:noFill/>
        </p:spPr>
        <p:txBody>
          <a:bodyPr wrap="square">
            <a:spAutoFit/>
          </a:bodyPr>
          <a:lstStyle/>
          <a:p>
            <a:pPr algn="l">
              <a:lnSpc>
                <a:spcPct val="150000"/>
              </a:lnSpc>
            </a:pPr>
            <a:r>
              <a:rPr lang="en-US"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Dataset Generation Assistance:</a:t>
            </a:r>
            <a:endPar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Generates responses tailored to specific input tasks.</a:t>
            </a: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Delivers responses in desired formats.</a:t>
            </a:r>
          </a:p>
          <a:p>
            <a:pPr algn="l">
              <a:lnSpc>
                <a:spcPct val="150000"/>
              </a:lnSpc>
              <a:buFont typeface="Arial" panose="020B0604020202020204" pitchFamily="34" charset="0"/>
              <a:buChar char="•"/>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Comprehends complex tasks, enabling the generation of highly accurate data.</a:t>
            </a:r>
            <a:endPar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5635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0">
          <a:extLst>
            <a:ext uri="{FF2B5EF4-FFF2-40B4-BE49-F238E27FC236}">
              <a16:creationId xmlns:a16="http://schemas.microsoft.com/office/drawing/2014/main" id="{4A16D7FF-587F-BBE5-71B6-9D0477067B0B}"/>
            </a:ext>
          </a:extLst>
        </p:cNvPr>
        <p:cNvGrpSpPr/>
        <p:nvPr/>
      </p:nvGrpSpPr>
      <p:grpSpPr>
        <a:xfrm>
          <a:off x="0" y="0"/>
          <a:ext cx="0" cy="0"/>
          <a:chOff x="0" y="0"/>
          <a:chExt cx="0" cy="0"/>
        </a:xfrm>
      </p:grpSpPr>
      <p:sp>
        <p:nvSpPr>
          <p:cNvPr id="1071" name="Google Shape;1071;p26">
            <a:extLst>
              <a:ext uri="{FF2B5EF4-FFF2-40B4-BE49-F238E27FC236}">
                <a16:creationId xmlns:a16="http://schemas.microsoft.com/office/drawing/2014/main" id="{4382DAA1-794D-C1C0-F9AC-4B94644E6849}"/>
              </a:ext>
            </a:extLst>
          </p:cNvPr>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Prompt Engineering</a:t>
            </a:r>
            <a:endParaRPr dirty="0"/>
          </a:p>
        </p:txBody>
      </p:sp>
      <p:sp>
        <p:nvSpPr>
          <p:cNvPr id="1072" name="Google Shape;1072;p26">
            <a:extLst>
              <a:ext uri="{FF2B5EF4-FFF2-40B4-BE49-F238E27FC236}">
                <a16:creationId xmlns:a16="http://schemas.microsoft.com/office/drawing/2014/main" id="{FFF13EB2-942A-63FF-6CA4-B02585AC0EB1}"/>
              </a:ext>
            </a:extLst>
          </p:cNvPr>
          <p:cNvSpPr txBox="1">
            <a:spLocks noGrp="1"/>
          </p:cNvSpPr>
          <p:nvPr>
            <p:ph type="title"/>
          </p:nvPr>
        </p:nvSpPr>
        <p:spPr>
          <a:xfrm>
            <a:off x="462999" y="1696912"/>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01</a:t>
            </a:r>
            <a:endParaRPr dirty="0"/>
          </a:p>
        </p:txBody>
      </p:sp>
      <p:sp>
        <p:nvSpPr>
          <p:cNvPr id="1073" name="Google Shape;1073;p26">
            <a:extLst>
              <a:ext uri="{FF2B5EF4-FFF2-40B4-BE49-F238E27FC236}">
                <a16:creationId xmlns:a16="http://schemas.microsoft.com/office/drawing/2014/main" id="{7690F447-EDB8-1808-F162-0FAC880554BB}"/>
              </a:ext>
            </a:extLst>
          </p:cNvPr>
          <p:cNvSpPr txBox="1">
            <a:spLocks noGrp="1"/>
          </p:cNvSpPr>
          <p:nvPr>
            <p:ph type="title" idx="2"/>
          </p:nvPr>
        </p:nvSpPr>
        <p:spPr>
          <a:xfrm>
            <a:off x="4869389" y="1691809"/>
            <a:ext cx="868354"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05</a:t>
            </a:r>
            <a:endParaRPr dirty="0"/>
          </a:p>
        </p:txBody>
      </p:sp>
      <p:sp>
        <p:nvSpPr>
          <p:cNvPr id="1074" name="Google Shape;1074;p26">
            <a:extLst>
              <a:ext uri="{FF2B5EF4-FFF2-40B4-BE49-F238E27FC236}">
                <a16:creationId xmlns:a16="http://schemas.microsoft.com/office/drawing/2014/main" id="{4B84BA42-C7EA-C553-7B96-172132FB0F6C}"/>
              </a:ext>
            </a:extLst>
          </p:cNvPr>
          <p:cNvSpPr txBox="1">
            <a:spLocks noGrp="1"/>
          </p:cNvSpPr>
          <p:nvPr>
            <p:ph type="title" idx="3"/>
          </p:nvPr>
        </p:nvSpPr>
        <p:spPr>
          <a:xfrm>
            <a:off x="1408482" y="3104586"/>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02</a:t>
            </a:r>
            <a:endParaRPr dirty="0"/>
          </a:p>
        </p:txBody>
      </p:sp>
      <p:sp>
        <p:nvSpPr>
          <p:cNvPr id="1075" name="Google Shape;1075;p26">
            <a:extLst>
              <a:ext uri="{FF2B5EF4-FFF2-40B4-BE49-F238E27FC236}">
                <a16:creationId xmlns:a16="http://schemas.microsoft.com/office/drawing/2014/main" id="{B792AFB0-B34B-F54E-2FC9-2E7E5F9A1D2D}"/>
              </a:ext>
            </a:extLst>
          </p:cNvPr>
          <p:cNvSpPr txBox="1">
            <a:spLocks noGrp="1"/>
          </p:cNvSpPr>
          <p:nvPr>
            <p:ph type="title" idx="4"/>
          </p:nvPr>
        </p:nvSpPr>
        <p:spPr>
          <a:xfrm>
            <a:off x="3671226" y="3101532"/>
            <a:ext cx="799836"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0</a:t>
            </a:r>
            <a:r>
              <a:rPr lang="el-GR" sz="3200" dirty="0"/>
              <a:t>4</a:t>
            </a:r>
            <a:endParaRPr dirty="0"/>
          </a:p>
        </p:txBody>
      </p:sp>
      <p:sp>
        <p:nvSpPr>
          <p:cNvPr id="1076" name="Google Shape;1076;p26">
            <a:extLst>
              <a:ext uri="{FF2B5EF4-FFF2-40B4-BE49-F238E27FC236}">
                <a16:creationId xmlns:a16="http://schemas.microsoft.com/office/drawing/2014/main" id="{28F0D6FA-AA37-3161-AF9C-A21D100A482E}"/>
              </a:ext>
            </a:extLst>
          </p:cNvPr>
          <p:cNvSpPr txBox="1">
            <a:spLocks noGrp="1"/>
          </p:cNvSpPr>
          <p:nvPr>
            <p:ph type="title" idx="5"/>
          </p:nvPr>
        </p:nvSpPr>
        <p:spPr>
          <a:xfrm>
            <a:off x="2622847" y="1693346"/>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03</a:t>
            </a:r>
            <a:endParaRPr dirty="0"/>
          </a:p>
        </p:txBody>
      </p:sp>
      <p:sp>
        <p:nvSpPr>
          <p:cNvPr id="1078" name="Google Shape;1078;p26">
            <a:extLst>
              <a:ext uri="{FF2B5EF4-FFF2-40B4-BE49-F238E27FC236}">
                <a16:creationId xmlns:a16="http://schemas.microsoft.com/office/drawing/2014/main" id="{FD5172CD-BBB6-9BCE-3793-8D56DCF5CDA2}"/>
              </a:ext>
            </a:extLst>
          </p:cNvPr>
          <p:cNvSpPr txBox="1">
            <a:spLocks noGrp="1"/>
          </p:cNvSpPr>
          <p:nvPr>
            <p:ph type="subTitle" idx="1"/>
          </p:nvPr>
        </p:nvSpPr>
        <p:spPr>
          <a:xfrm>
            <a:off x="434710" y="2015857"/>
            <a:ext cx="836108" cy="447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a:t>
            </a:r>
            <a:endParaRPr dirty="0"/>
          </a:p>
        </p:txBody>
      </p:sp>
      <p:sp>
        <p:nvSpPr>
          <p:cNvPr id="1079" name="Google Shape;1079;p26">
            <a:extLst>
              <a:ext uri="{FF2B5EF4-FFF2-40B4-BE49-F238E27FC236}">
                <a16:creationId xmlns:a16="http://schemas.microsoft.com/office/drawing/2014/main" id="{240EEEF8-EAFB-19F2-D4E8-4A29D872DBB2}"/>
              </a:ext>
            </a:extLst>
          </p:cNvPr>
          <p:cNvSpPr txBox="1">
            <a:spLocks noGrp="1"/>
          </p:cNvSpPr>
          <p:nvPr>
            <p:ph type="subTitle" idx="7"/>
          </p:nvPr>
        </p:nvSpPr>
        <p:spPr>
          <a:xfrm>
            <a:off x="1084446" y="3364461"/>
            <a:ext cx="1593900" cy="3783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Context</a:t>
            </a:r>
            <a:endParaRPr dirty="0"/>
          </a:p>
        </p:txBody>
      </p:sp>
      <p:sp>
        <p:nvSpPr>
          <p:cNvPr id="1080" name="Google Shape;1080;p26">
            <a:extLst>
              <a:ext uri="{FF2B5EF4-FFF2-40B4-BE49-F238E27FC236}">
                <a16:creationId xmlns:a16="http://schemas.microsoft.com/office/drawing/2014/main" id="{F7548887-4C3F-28B0-E6E2-D6582D735A52}"/>
              </a:ext>
            </a:extLst>
          </p:cNvPr>
          <p:cNvSpPr txBox="1">
            <a:spLocks noGrp="1"/>
          </p:cNvSpPr>
          <p:nvPr>
            <p:ph type="subTitle" idx="8"/>
          </p:nvPr>
        </p:nvSpPr>
        <p:spPr>
          <a:xfrm>
            <a:off x="2386857" y="1944236"/>
            <a:ext cx="1356171" cy="447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Examples</a:t>
            </a:r>
            <a:endParaRPr dirty="0"/>
          </a:p>
        </p:txBody>
      </p:sp>
      <p:sp>
        <p:nvSpPr>
          <p:cNvPr id="1081" name="Google Shape;1081;p26">
            <a:extLst>
              <a:ext uri="{FF2B5EF4-FFF2-40B4-BE49-F238E27FC236}">
                <a16:creationId xmlns:a16="http://schemas.microsoft.com/office/drawing/2014/main" id="{50EB666A-EF30-9B45-211B-D950AFD0D783}"/>
              </a:ext>
            </a:extLst>
          </p:cNvPr>
          <p:cNvSpPr txBox="1">
            <a:spLocks noGrp="1"/>
          </p:cNvSpPr>
          <p:nvPr>
            <p:ph type="subTitle" idx="9"/>
          </p:nvPr>
        </p:nvSpPr>
        <p:spPr>
          <a:xfrm>
            <a:off x="4764723" y="1935694"/>
            <a:ext cx="1138088" cy="4206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Format</a:t>
            </a:r>
            <a:endParaRPr dirty="0"/>
          </a:p>
        </p:txBody>
      </p:sp>
      <p:sp>
        <p:nvSpPr>
          <p:cNvPr id="1082" name="Google Shape;1082;p26">
            <a:extLst>
              <a:ext uri="{FF2B5EF4-FFF2-40B4-BE49-F238E27FC236}">
                <a16:creationId xmlns:a16="http://schemas.microsoft.com/office/drawing/2014/main" id="{8C66038A-B8E6-6807-6CDD-0E9B57B23C79}"/>
              </a:ext>
            </a:extLst>
          </p:cNvPr>
          <p:cNvSpPr txBox="1">
            <a:spLocks noGrp="1"/>
          </p:cNvSpPr>
          <p:nvPr>
            <p:ph type="subTitle" idx="13"/>
          </p:nvPr>
        </p:nvSpPr>
        <p:spPr>
          <a:xfrm>
            <a:off x="3549306" y="3372666"/>
            <a:ext cx="1187959" cy="445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Persona</a:t>
            </a:r>
            <a:endParaRPr dirty="0"/>
          </a:p>
        </p:txBody>
      </p:sp>
      <p:grpSp>
        <p:nvGrpSpPr>
          <p:cNvPr id="1084" name="Google Shape;1084;p26">
            <a:extLst>
              <a:ext uri="{FF2B5EF4-FFF2-40B4-BE49-F238E27FC236}">
                <a16:creationId xmlns:a16="http://schemas.microsoft.com/office/drawing/2014/main" id="{4A7AB9E8-DB79-563C-783A-F9229D842CCA}"/>
              </a:ext>
            </a:extLst>
          </p:cNvPr>
          <p:cNvGrpSpPr/>
          <p:nvPr/>
        </p:nvGrpSpPr>
        <p:grpSpPr>
          <a:xfrm>
            <a:off x="6444695" y="1114373"/>
            <a:ext cx="1986215" cy="3269968"/>
            <a:chOff x="6934075" y="1778325"/>
            <a:chExt cx="689275" cy="1134775"/>
          </a:xfrm>
        </p:grpSpPr>
        <p:sp>
          <p:nvSpPr>
            <p:cNvPr id="1085" name="Google Shape;1085;p26">
              <a:extLst>
                <a:ext uri="{FF2B5EF4-FFF2-40B4-BE49-F238E27FC236}">
                  <a16:creationId xmlns:a16="http://schemas.microsoft.com/office/drawing/2014/main" id="{485A3E3D-677C-67FF-9CA6-8D1F1EF5EF1C}"/>
                </a:ext>
              </a:extLst>
            </p:cNvPr>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6" name="Google Shape;1086;p26">
              <a:extLst>
                <a:ext uri="{FF2B5EF4-FFF2-40B4-BE49-F238E27FC236}">
                  <a16:creationId xmlns:a16="http://schemas.microsoft.com/office/drawing/2014/main" id="{AE6194DA-0F01-191B-B5EC-66DF41B0A78D}"/>
                </a:ext>
              </a:extLst>
            </p:cNvPr>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7" name="Google Shape;1087;p26">
              <a:extLst>
                <a:ext uri="{FF2B5EF4-FFF2-40B4-BE49-F238E27FC236}">
                  <a16:creationId xmlns:a16="http://schemas.microsoft.com/office/drawing/2014/main" id="{2BDB3E61-677E-48F7-A15C-86FE151D9D73}"/>
                </a:ext>
              </a:extLst>
            </p:cNvPr>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8" name="Google Shape;1088;p26">
              <a:extLst>
                <a:ext uri="{FF2B5EF4-FFF2-40B4-BE49-F238E27FC236}">
                  <a16:creationId xmlns:a16="http://schemas.microsoft.com/office/drawing/2014/main" id="{ACB431F5-FFC9-1CF3-DE47-9A79E8D2DB4D}"/>
                </a:ext>
              </a:extLst>
            </p:cNvPr>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9" name="Google Shape;1089;p26">
              <a:extLst>
                <a:ext uri="{FF2B5EF4-FFF2-40B4-BE49-F238E27FC236}">
                  <a16:creationId xmlns:a16="http://schemas.microsoft.com/office/drawing/2014/main" id="{E342B44D-9212-6A76-D5B7-7D2D8C03C6BB}"/>
                </a:ext>
              </a:extLst>
            </p:cNvPr>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0" name="Google Shape;1090;p26">
              <a:extLst>
                <a:ext uri="{FF2B5EF4-FFF2-40B4-BE49-F238E27FC236}">
                  <a16:creationId xmlns:a16="http://schemas.microsoft.com/office/drawing/2014/main" id="{8FD67A95-ABB3-B78E-8C53-4E731FB44FD7}"/>
                </a:ext>
              </a:extLst>
            </p:cNvPr>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1" name="Google Shape;1091;p26">
              <a:extLst>
                <a:ext uri="{FF2B5EF4-FFF2-40B4-BE49-F238E27FC236}">
                  <a16:creationId xmlns:a16="http://schemas.microsoft.com/office/drawing/2014/main" id="{3A7B720E-3D55-E413-0953-01F29FDDD3E6}"/>
                </a:ext>
              </a:extLst>
            </p:cNvPr>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2" name="Google Shape;1092;p26">
              <a:extLst>
                <a:ext uri="{FF2B5EF4-FFF2-40B4-BE49-F238E27FC236}">
                  <a16:creationId xmlns:a16="http://schemas.microsoft.com/office/drawing/2014/main" id="{64267C59-C9ED-851B-B460-0C839306B715}"/>
                </a:ext>
              </a:extLst>
            </p:cNvPr>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3" name="Google Shape;1093;p26">
              <a:extLst>
                <a:ext uri="{FF2B5EF4-FFF2-40B4-BE49-F238E27FC236}">
                  <a16:creationId xmlns:a16="http://schemas.microsoft.com/office/drawing/2014/main" id="{C92CB43D-4159-6D47-4190-4046B8E5FC94}"/>
                </a:ext>
              </a:extLst>
            </p:cNvPr>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4" name="Google Shape;1094;p26">
              <a:extLst>
                <a:ext uri="{FF2B5EF4-FFF2-40B4-BE49-F238E27FC236}">
                  <a16:creationId xmlns:a16="http://schemas.microsoft.com/office/drawing/2014/main" id="{943F6472-97CC-C50C-62EC-3663021B2AEF}"/>
                </a:ext>
              </a:extLst>
            </p:cNvPr>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5" name="Google Shape;1095;p26">
              <a:extLst>
                <a:ext uri="{FF2B5EF4-FFF2-40B4-BE49-F238E27FC236}">
                  <a16:creationId xmlns:a16="http://schemas.microsoft.com/office/drawing/2014/main" id="{F86415C9-61DA-7300-05A2-E1220F80353F}"/>
                </a:ext>
              </a:extLst>
            </p:cNvPr>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6" name="Google Shape;1096;p26">
              <a:extLst>
                <a:ext uri="{FF2B5EF4-FFF2-40B4-BE49-F238E27FC236}">
                  <a16:creationId xmlns:a16="http://schemas.microsoft.com/office/drawing/2014/main" id="{5C8BD015-B041-FE9C-8A24-1DDD64766336}"/>
                </a:ext>
              </a:extLst>
            </p:cNvPr>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7" name="Google Shape;1097;p26">
              <a:extLst>
                <a:ext uri="{FF2B5EF4-FFF2-40B4-BE49-F238E27FC236}">
                  <a16:creationId xmlns:a16="http://schemas.microsoft.com/office/drawing/2014/main" id="{CF6FACA2-924F-A0EB-CB0A-FD71CE332613}"/>
                </a:ext>
              </a:extLst>
            </p:cNvPr>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8" name="Google Shape;1098;p26">
              <a:extLst>
                <a:ext uri="{FF2B5EF4-FFF2-40B4-BE49-F238E27FC236}">
                  <a16:creationId xmlns:a16="http://schemas.microsoft.com/office/drawing/2014/main" id="{AA4C381E-F802-5724-C9CD-1F8D4429F133}"/>
                </a:ext>
              </a:extLst>
            </p:cNvPr>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9" name="Google Shape;1099;p26">
              <a:extLst>
                <a:ext uri="{FF2B5EF4-FFF2-40B4-BE49-F238E27FC236}">
                  <a16:creationId xmlns:a16="http://schemas.microsoft.com/office/drawing/2014/main" id="{469D18D2-0088-4584-6953-479BFC792C10}"/>
                </a:ext>
              </a:extLst>
            </p:cNvPr>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0" name="Google Shape;1100;p26">
              <a:extLst>
                <a:ext uri="{FF2B5EF4-FFF2-40B4-BE49-F238E27FC236}">
                  <a16:creationId xmlns:a16="http://schemas.microsoft.com/office/drawing/2014/main" id="{37784491-8A4E-43C8-0991-6592CF48CFA5}"/>
                </a:ext>
              </a:extLst>
            </p:cNvPr>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1" name="Google Shape;1101;p26">
              <a:extLst>
                <a:ext uri="{FF2B5EF4-FFF2-40B4-BE49-F238E27FC236}">
                  <a16:creationId xmlns:a16="http://schemas.microsoft.com/office/drawing/2014/main" id="{900B12C4-EB89-2FF2-D231-3DE6B3CDFCEE}"/>
                </a:ext>
              </a:extLst>
            </p:cNvPr>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2" name="Google Shape;1102;p26">
              <a:extLst>
                <a:ext uri="{FF2B5EF4-FFF2-40B4-BE49-F238E27FC236}">
                  <a16:creationId xmlns:a16="http://schemas.microsoft.com/office/drawing/2014/main" id="{629B44BB-F3F2-D8E1-4A96-4606F5B36AE6}"/>
                </a:ext>
              </a:extLst>
            </p:cNvPr>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3" name="Google Shape;1103;p26">
              <a:extLst>
                <a:ext uri="{FF2B5EF4-FFF2-40B4-BE49-F238E27FC236}">
                  <a16:creationId xmlns:a16="http://schemas.microsoft.com/office/drawing/2014/main" id="{A0A4EF00-8B73-E3F8-B186-0C17E4F2F347}"/>
                </a:ext>
              </a:extLst>
            </p:cNvPr>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4" name="Google Shape;1104;p26">
              <a:extLst>
                <a:ext uri="{FF2B5EF4-FFF2-40B4-BE49-F238E27FC236}">
                  <a16:creationId xmlns:a16="http://schemas.microsoft.com/office/drawing/2014/main" id="{6F236012-F548-A28A-1A99-10888614B794}"/>
                </a:ext>
              </a:extLst>
            </p:cNvPr>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5" name="Google Shape;1105;p26">
              <a:extLst>
                <a:ext uri="{FF2B5EF4-FFF2-40B4-BE49-F238E27FC236}">
                  <a16:creationId xmlns:a16="http://schemas.microsoft.com/office/drawing/2014/main" id="{B460D154-E7A7-4DE1-5E82-E55DEE1AEA9F}"/>
                </a:ext>
              </a:extLst>
            </p:cNvPr>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6" name="Google Shape;1106;p26">
              <a:extLst>
                <a:ext uri="{FF2B5EF4-FFF2-40B4-BE49-F238E27FC236}">
                  <a16:creationId xmlns:a16="http://schemas.microsoft.com/office/drawing/2014/main" id="{3D11E925-C450-E085-A214-0CC7FFBF0816}"/>
                </a:ext>
              </a:extLst>
            </p:cNvPr>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7" name="Google Shape;1107;p26">
              <a:extLst>
                <a:ext uri="{FF2B5EF4-FFF2-40B4-BE49-F238E27FC236}">
                  <a16:creationId xmlns:a16="http://schemas.microsoft.com/office/drawing/2014/main" id="{46E3CF32-4A4F-AE63-BE2B-5E714A4274E7}"/>
                </a:ext>
              </a:extLst>
            </p:cNvPr>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8" name="Google Shape;1108;p26">
              <a:extLst>
                <a:ext uri="{FF2B5EF4-FFF2-40B4-BE49-F238E27FC236}">
                  <a16:creationId xmlns:a16="http://schemas.microsoft.com/office/drawing/2014/main" id="{75962232-F647-C707-5421-DFA3DAFE526C}"/>
                </a:ext>
              </a:extLst>
            </p:cNvPr>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9" name="Google Shape;1109;p26">
              <a:extLst>
                <a:ext uri="{FF2B5EF4-FFF2-40B4-BE49-F238E27FC236}">
                  <a16:creationId xmlns:a16="http://schemas.microsoft.com/office/drawing/2014/main" id="{EC1D7CE3-A891-CBA5-2C2B-102B1C107940}"/>
                </a:ext>
              </a:extLst>
            </p:cNvPr>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0" name="Google Shape;1110;p26">
              <a:extLst>
                <a:ext uri="{FF2B5EF4-FFF2-40B4-BE49-F238E27FC236}">
                  <a16:creationId xmlns:a16="http://schemas.microsoft.com/office/drawing/2014/main" id="{B646CEC4-30AA-74AB-B2BA-7127DBC96B34}"/>
                </a:ext>
              </a:extLst>
            </p:cNvPr>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1" name="Google Shape;1111;p26">
              <a:extLst>
                <a:ext uri="{FF2B5EF4-FFF2-40B4-BE49-F238E27FC236}">
                  <a16:creationId xmlns:a16="http://schemas.microsoft.com/office/drawing/2014/main" id="{98B5B53C-C0FD-8E1A-A460-48B76DD62A6D}"/>
                </a:ext>
              </a:extLst>
            </p:cNvPr>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2" name="Google Shape;1112;p26">
              <a:extLst>
                <a:ext uri="{FF2B5EF4-FFF2-40B4-BE49-F238E27FC236}">
                  <a16:creationId xmlns:a16="http://schemas.microsoft.com/office/drawing/2014/main" id="{6E61C23A-37B1-9984-C1E5-A12E1C531804}"/>
                </a:ext>
              </a:extLst>
            </p:cNvPr>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3" name="Google Shape;1113;p26">
              <a:extLst>
                <a:ext uri="{FF2B5EF4-FFF2-40B4-BE49-F238E27FC236}">
                  <a16:creationId xmlns:a16="http://schemas.microsoft.com/office/drawing/2014/main" id="{F113F6DA-0598-E355-CD89-32AAA6943C70}"/>
                </a:ext>
              </a:extLst>
            </p:cNvPr>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4" name="Google Shape;1114;p26">
              <a:extLst>
                <a:ext uri="{FF2B5EF4-FFF2-40B4-BE49-F238E27FC236}">
                  <a16:creationId xmlns:a16="http://schemas.microsoft.com/office/drawing/2014/main" id="{386593DC-503B-5FD3-DAC0-787DBAE6A955}"/>
                </a:ext>
              </a:extLst>
            </p:cNvPr>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5" name="Google Shape;1115;p26">
              <a:extLst>
                <a:ext uri="{FF2B5EF4-FFF2-40B4-BE49-F238E27FC236}">
                  <a16:creationId xmlns:a16="http://schemas.microsoft.com/office/drawing/2014/main" id="{9102A76A-38DB-E55C-7F82-9C7E05109386}"/>
                </a:ext>
              </a:extLst>
            </p:cNvPr>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6" name="Google Shape;1116;p26">
              <a:extLst>
                <a:ext uri="{FF2B5EF4-FFF2-40B4-BE49-F238E27FC236}">
                  <a16:creationId xmlns:a16="http://schemas.microsoft.com/office/drawing/2014/main" id="{A043ED13-A184-C102-E235-1F46E25556A0}"/>
                </a:ext>
              </a:extLst>
            </p:cNvPr>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7" name="Google Shape;1117;p26">
              <a:extLst>
                <a:ext uri="{FF2B5EF4-FFF2-40B4-BE49-F238E27FC236}">
                  <a16:creationId xmlns:a16="http://schemas.microsoft.com/office/drawing/2014/main" id="{92533902-1E97-5655-078C-98CD1132DD6E}"/>
                </a:ext>
              </a:extLst>
            </p:cNvPr>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8" name="Google Shape;1118;p26">
              <a:extLst>
                <a:ext uri="{FF2B5EF4-FFF2-40B4-BE49-F238E27FC236}">
                  <a16:creationId xmlns:a16="http://schemas.microsoft.com/office/drawing/2014/main" id="{BD7C07F1-C140-7034-AFD0-BAA45E262D40}"/>
                </a:ext>
              </a:extLst>
            </p:cNvPr>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9" name="Google Shape;1119;p26">
              <a:extLst>
                <a:ext uri="{FF2B5EF4-FFF2-40B4-BE49-F238E27FC236}">
                  <a16:creationId xmlns:a16="http://schemas.microsoft.com/office/drawing/2014/main" id="{BFA1EF0F-C2A2-B549-2C94-9FD182817C12}"/>
                </a:ext>
              </a:extLst>
            </p:cNvPr>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0" name="Google Shape;1120;p26">
              <a:extLst>
                <a:ext uri="{FF2B5EF4-FFF2-40B4-BE49-F238E27FC236}">
                  <a16:creationId xmlns:a16="http://schemas.microsoft.com/office/drawing/2014/main" id="{94F8402E-25F9-0FD6-D0B6-12DE5310793D}"/>
                </a:ext>
              </a:extLst>
            </p:cNvPr>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1" name="Google Shape;1121;p26">
              <a:extLst>
                <a:ext uri="{FF2B5EF4-FFF2-40B4-BE49-F238E27FC236}">
                  <a16:creationId xmlns:a16="http://schemas.microsoft.com/office/drawing/2014/main" id="{9DA089B6-7F80-C44B-A071-6FE276FDFA28}"/>
                </a:ext>
              </a:extLst>
            </p:cNvPr>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2" name="Google Shape;1122;p26">
              <a:extLst>
                <a:ext uri="{FF2B5EF4-FFF2-40B4-BE49-F238E27FC236}">
                  <a16:creationId xmlns:a16="http://schemas.microsoft.com/office/drawing/2014/main" id="{E21F929B-337D-F744-EA58-16A6E442992A}"/>
                </a:ext>
              </a:extLst>
            </p:cNvPr>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3" name="Google Shape;1123;p26">
              <a:extLst>
                <a:ext uri="{FF2B5EF4-FFF2-40B4-BE49-F238E27FC236}">
                  <a16:creationId xmlns:a16="http://schemas.microsoft.com/office/drawing/2014/main" id="{A3C80B1D-5E6B-6EF5-8D19-5201A1C51B2A}"/>
                </a:ext>
              </a:extLst>
            </p:cNvPr>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4" name="Google Shape;1124;p26">
              <a:extLst>
                <a:ext uri="{FF2B5EF4-FFF2-40B4-BE49-F238E27FC236}">
                  <a16:creationId xmlns:a16="http://schemas.microsoft.com/office/drawing/2014/main" id="{96DF6C2C-8A77-29CE-F113-273D1C934DF1}"/>
                </a:ext>
              </a:extLst>
            </p:cNvPr>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5" name="Google Shape;1125;p26">
              <a:extLst>
                <a:ext uri="{FF2B5EF4-FFF2-40B4-BE49-F238E27FC236}">
                  <a16:creationId xmlns:a16="http://schemas.microsoft.com/office/drawing/2014/main" id="{EF8E545D-EF24-E51B-5F55-2034DF77A7C7}"/>
                </a:ext>
              </a:extLst>
            </p:cNvPr>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6" name="Google Shape;1126;p26">
              <a:extLst>
                <a:ext uri="{FF2B5EF4-FFF2-40B4-BE49-F238E27FC236}">
                  <a16:creationId xmlns:a16="http://schemas.microsoft.com/office/drawing/2014/main" id="{BD0B5107-58A4-68E1-1E62-CF0B083B35B2}"/>
                </a:ext>
              </a:extLst>
            </p:cNvPr>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7" name="Google Shape;1127;p26">
              <a:extLst>
                <a:ext uri="{FF2B5EF4-FFF2-40B4-BE49-F238E27FC236}">
                  <a16:creationId xmlns:a16="http://schemas.microsoft.com/office/drawing/2014/main" id="{B7D76F0A-044B-9F20-03C5-AA5284B38EB1}"/>
                </a:ext>
              </a:extLst>
            </p:cNvPr>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8" name="Google Shape;1128;p26">
              <a:extLst>
                <a:ext uri="{FF2B5EF4-FFF2-40B4-BE49-F238E27FC236}">
                  <a16:creationId xmlns:a16="http://schemas.microsoft.com/office/drawing/2014/main" id="{3CA4B512-A426-3FE4-1C8B-E61AE941605F}"/>
                </a:ext>
              </a:extLst>
            </p:cNvPr>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9" name="Google Shape;1129;p26">
              <a:extLst>
                <a:ext uri="{FF2B5EF4-FFF2-40B4-BE49-F238E27FC236}">
                  <a16:creationId xmlns:a16="http://schemas.microsoft.com/office/drawing/2014/main" id="{CD3BC849-2660-617E-F0F6-1B6ECA3351AA}"/>
                </a:ext>
              </a:extLst>
            </p:cNvPr>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0" name="Google Shape;1130;p26">
              <a:extLst>
                <a:ext uri="{FF2B5EF4-FFF2-40B4-BE49-F238E27FC236}">
                  <a16:creationId xmlns:a16="http://schemas.microsoft.com/office/drawing/2014/main" id="{5FB80880-574D-F76B-DB6F-C6489129056A}"/>
                </a:ext>
              </a:extLst>
            </p:cNvPr>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1" name="Google Shape;1131;p26">
              <a:extLst>
                <a:ext uri="{FF2B5EF4-FFF2-40B4-BE49-F238E27FC236}">
                  <a16:creationId xmlns:a16="http://schemas.microsoft.com/office/drawing/2014/main" id="{BB974602-E01E-AA20-5509-5B416AB950E9}"/>
                </a:ext>
              </a:extLst>
            </p:cNvPr>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2" name="Google Shape;1132;p26">
              <a:extLst>
                <a:ext uri="{FF2B5EF4-FFF2-40B4-BE49-F238E27FC236}">
                  <a16:creationId xmlns:a16="http://schemas.microsoft.com/office/drawing/2014/main" id="{A38ADC38-3D11-614C-B68E-AD0C5D798F3E}"/>
                </a:ext>
              </a:extLst>
            </p:cNvPr>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3" name="Google Shape;1133;p26">
              <a:extLst>
                <a:ext uri="{FF2B5EF4-FFF2-40B4-BE49-F238E27FC236}">
                  <a16:creationId xmlns:a16="http://schemas.microsoft.com/office/drawing/2014/main" id="{ACC1FDA4-242C-C89E-2FEE-3760417DAFF6}"/>
                </a:ext>
              </a:extLst>
            </p:cNvPr>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4" name="Google Shape;1134;p26">
              <a:extLst>
                <a:ext uri="{FF2B5EF4-FFF2-40B4-BE49-F238E27FC236}">
                  <a16:creationId xmlns:a16="http://schemas.microsoft.com/office/drawing/2014/main" id="{D7AADD6C-1F71-66F6-3CE3-306D5E6986E2}"/>
                </a:ext>
              </a:extLst>
            </p:cNvPr>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5" name="Google Shape;1135;p26">
              <a:extLst>
                <a:ext uri="{FF2B5EF4-FFF2-40B4-BE49-F238E27FC236}">
                  <a16:creationId xmlns:a16="http://schemas.microsoft.com/office/drawing/2014/main" id="{360F23B0-0758-068C-D640-CF52940D6D91}"/>
                </a:ext>
              </a:extLst>
            </p:cNvPr>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6" name="Google Shape;1136;p26">
              <a:extLst>
                <a:ext uri="{FF2B5EF4-FFF2-40B4-BE49-F238E27FC236}">
                  <a16:creationId xmlns:a16="http://schemas.microsoft.com/office/drawing/2014/main" id="{3D1DCF9F-6497-2C13-3654-3051176FE597}"/>
                </a:ext>
              </a:extLst>
            </p:cNvPr>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7" name="Google Shape;1137;p26">
              <a:extLst>
                <a:ext uri="{FF2B5EF4-FFF2-40B4-BE49-F238E27FC236}">
                  <a16:creationId xmlns:a16="http://schemas.microsoft.com/office/drawing/2014/main" id="{F8FA7425-3E4C-6233-4541-6D9B1FB20F98}"/>
                </a:ext>
              </a:extLst>
            </p:cNvPr>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8" name="Google Shape;1138;p26">
              <a:extLst>
                <a:ext uri="{FF2B5EF4-FFF2-40B4-BE49-F238E27FC236}">
                  <a16:creationId xmlns:a16="http://schemas.microsoft.com/office/drawing/2014/main" id="{EFEB88E9-1D0A-DDEA-69A6-43C11F3CF082}"/>
                </a:ext>
              </a:extLst>
            </p:cNvPr>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9" name="Google Shape;1139;p26">
              <a:extLst>
                <a:ext uri="{FF2B5EF4-FFF2-40B4-BE49-F238E27FC236}">
                  <a16:creationId xmlns:a16="http://schemas.microsoft.com/office/drawing/2014/main" id="{801B20EB-6D77-9CA1-001E-180FD32349EB}"/>
                </a:ext>
              </a:extLst>
            </p:cNvPr>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0" name="Google Shape;1140;p26">
              <a:extLst>
                <a:ext uri="{FF2B5EF4-FFF2-40B4-BE49-F238E27FC236}">
                  <a16:creationId xmlns:a16="http://schemas.microsoft.com/office/drawing/2014/main" id="{7B63B18E-D3CE-B8CD-764F-A209723320DD}"/>
                </a:ext>
              </a:extLst>
            </p:cNvPr>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1" name="Google Shape;1141;p26">
              <a:extLst>
                <a:ext uri="{FF2B5EF4-FFF2-40B4-BE49-F238E27FC236}">
                  <a16:creationId xmlns:a16="http://schemas.microsoft.com/office/drawing/2014/main" id="{563799A8-3DC1-E001-409D-59FFDD7457E6}"/>
                </a:ext>
              </a:extLst>
            </p:cNvPr>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2" name="Google Shape;1142;p26">
              <a:extLst>
                <a:ext uri="{FF2B5EF4-FFF2-40B4-BE49-F238E27FC236}">
                  <a16:creationId xmlns:a16="http://schemas.microsoft.com/office/drawing/2014/main" id="{D423786A-1867-3226-A314-83E9E66DC846}"/>
                </a:ext>
              </a:extLst>
            </p:cNvPr>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3" name="Google Shape;1143;p26">
              <a:extLst>
                <a:ext uri="{FF2B5EF4-FFF2-40B4-BE49-F238E27FC236}">
                  <a16:creationId xmlns:a16="http://schemas.microsoft.com/office/drawing/2014/main" id="{0AB614AC-D715-E7EA-B5E4-92155250D0DA}"/>
                </a:ext>
              </a:extLst>
            </p:cNvPr>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4" name="Google Shape;1144;p26">
              <a:extLst>
                <a:ext uri="{FF2B5EF4-FFF2-40B4-BE49-F238E27FC236}">
                  <a16:creationId xmlns:a16="http://schemas.microsoft.com/office/drawing/2014/main" id="{9BCFABB7-2A60-AB8C-1297-EEB34FCF951D}"/>
                </a:ext>
              </a:extLst>
            </p:cNvPr>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5" name="Google Shape;1145;p26">
              <a:extLst>
                <a:ext uri="{FF2B5EF4-FFF2-40B4-BE49-F238E27FC236}">
                  <a16:creationId xmlns:a16="http://schemas.microsoft.com/office/drawing/2014/main" id="{B562CE0E-4F56-26BC-4E82-DDD0C5116829}"/>
                </a:ext>
              </a:extLst>
            </p:cNvPr>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6" name="Google Shape;1146;p26">
              <a:extLst>
                <a:ext uri="{FF2B5EF4-FFF2-40B4-BE49-F238E27FC236}">
                  <a16:creationId xmlns:a16="http://schemas.microsoft.com/office/drawing/2014/main" id="{3ED815A8-6F02-D147-BF27-84D1A2C883A2}"/>
                </a:ext>
              </a:extLst>
            </p:cNvPr>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7" name="Google Shape;1147;p26">
              <a:extLst>
                <a:ext uri="{FF2B5EF4-FFF2-40B4-BE49-F238E27FC236}">
                  <a16:creationId xmlns:a16="http://schemas.microsoft.com/office/drawing/2014/main" id="{682D7E81-EDF8-18D9-03A5-6DE022BEC777}"/>
                </a:ext>
              </a:extLst>
            </p:cNvPr>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8" name="Google Shape;1148;p26">
              <a:extLst>
                <a:ext uri="{FF2B5EF4-FFF2-40B4-BE49-F238E27FC236}">
                  <a16:creationId xmlns:a16="http://schemas.microsoft.com/office/drawing/2014/main" id="{4BBFEE79-3A28-9233-E87E-22C0BC475FE6}"/>
                </a:ext>
              </a:extLst>
            </p:cNvPr>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9" name="Google Shape;1149;p26">
              <a:extLst>
                <a:ext uri="{FF2B5EF4-FFF2-40B4-BE49-F238E27FC236}">
                  <a16:creationId xmlns:a16="http://schemas.microsoft.com/office/drawing/2014/main" id="{38395C34-0885-A575-4D63-78298BF14ADA}"/>
                </a:ext>
              </a:extLst>
            </p:cNvPr>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0" name="Google Shape;1150;p26">
              <a:extLst>
                <a:ext uri="{FF2B5EF4-FFF2-40B4-BE49-F238E27FC236}">
                  <a16:creationId xmlns:a16="http://schemas.microsoft.com/office/drawing/2014/main" id="{BBA11562-5F6F-CB47-101D-1A8330F48BF1}"/>
                </a:ext>
              </a:extLst>
            </p:cNvPr>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1" name="Google Shape;1151;p26">
              <a:extLst>
                <a:ext uri="{FF2B5EF4-FFF2-40B4-BE49-F238E27FC236}">
                  <a16:creationId xmlns:a16="http://schemas.microsoft.com/office/drawing/2014/main" id="{A926E2C9-5C33-5B40-60ED-453AF255A0AE}"/>
                </a:ext>
              </a:extLst>
            </p:cNvPr>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2" name="Google Shape;1152;p26">
              <a:extLst>
                <a:ext uri="{FF2B5EF4-FFF2-40B4-BE49-F238E27FC236}">
                  <a16:creationId xmlns:a16="http://schemas.microsoft.com/office/drawing/2014/main" id="{A62BA674-85CC-5D2D-F850-1D8D02B8DAD6}"/>
                </a:ext>
              </a:extLst>
            </p:cNvPr>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3" name="Google Shape;1153;p26">
              <a:extLst>
                <a:ext uri="{FF2B5EF4-FFF2-40B4-BE49-F238E27FC236}">
                  <a16:creationId xmlns:a16="http://schemas.microsoft.com/office/drawing/2014/main" id="{9A3B074A-A6AF-A57F-4106-EFA66A31BA9C}"/>
                </a:ext>
              </a:extLst>
            </p:cNvPr>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4" name="Google Shape;1154;p26">
              <a:extLst>
                <a:ext uri="{FF2B5EF4-FFF2-40B4-BE49-F238E27FC236}">
                  <a16:creationId xmlns:a16="http://schemas.microsoft.com/office/drawing/2014/main" id="{B1489276-1440-8D69-A498-10BEDE3AA523}"/>
                </a:ext>
              </a:extLst>
            </p:cNvPr>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5" name="Google Shape;1155;p26">
              <a:extLst>
                <a:ext uri="{FF2B5EF4-FFF2-40B4-BE49-F238E27FC236}">
                  <a16:creationId xmlns:a16="http://schemas.microsoft.com/office/drawing/2014/main" id="{EB53975B-4CF9-4399-669B-E12B69A78102}"/>
                </a:ext>
              </a:extLst>
            </p:cNvPr>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6" name="Google Shape;1156;p26">
              <a:extLst>
                <a:ext uri="{FF2B5EF4-FFF2-40B4-BE49-F238E27FC236}">
                  <a16:creationId xmlns:a16="http://schemas.microsoft.com/office/drawing/2014/main" id="{9CA35693-AE5E-B0F5-3645-95C691394B09}"/>
                </a:ext>
              </a:extLst>
            </p:cNvPr>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7" name="Google Shape;1157;p26">
              <a:extLst>
                <a:ext uri="{FF2B5EF4-FFF2-40B4-BE49-F238E27FC236}">
                  <a16:creationId xmlns:a16="http://schemas.microsoft.com/office/drawing/2014/main" id="{E65AB4B3-6547-4E49-2835-F144DD74CA3C}"/>
                </a:ext>
              </a:extLst>
            </p:cNvPr>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8" name="Google Shape;1158;p26">
              <a:extLst>
                <a:ext uri="{FF2B5EF4-FFF2-40B4-BE49-F238E27FC236}">
                  <a16:creationId xmlns:a16="http://schemas.microsoft.com/office/drawing/2014/main" id="{8D205C3A-85C1-A1A0-54F8-F4E0792B1C3D}"/>
                </a:ext>
              </a:extLst>
            </p:cNvPr>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59" name="Google Shape;1159;p26">
              <a:extLst>
                <a:ext uri="{FF2B5EF4-FFF2-40B4-BE49-F238E27FC236}">
                  <a16:creationId xmlns:a16="http://schemas.microsoft.com/office/drawing/2014/main" id="{DEE14210-027E-01AE-21FC-47A344796EE2}"/>
                </a:ext>
              </a:extLst>
            </p:cNvPr>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0" name="Google Shape;1160;p26">
              <a:extLst>
                <a:ext uri="{FF2B5EF4-FFF2-40B4-BE49-F238E27FC236}">
                  <a16:creationId xmlns:a16="http://schemas.microsoft.com/office/drawing/2014/main" id="{C1AD09AD-5D22-0B50-1987-7D593FD2CB68}"/>
                </a:ext>
              </a:extLst>
            </p:cNvPr>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1" name="Google Shape;1161;p26">
              <a:extLst>
                <a:ext uri="{FF2B5EF4-FFF2-40B4-BE49-F238E27FC236}">
                  <a16:creationId xmlns:a16="http://schemas.microsoft.com/office/drawing/2014/main" id="{DFD6192D-9EA8-5443-893A-E961C141CE9A}"/>
                </a:ext>
              </a:extLst>
            </p:cNvPr>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2" name="Google Shape;1162;p26">
              <a:extLst>
                <a:ext uri="{FF2B5EF4-FFF2-40B4-BE49-F238E27FC236}">
                  <a16:creationId xmlns:a16="http://schemas.microsoft.com/office/drawing/2014/main" id="{DAD42C7A-626D-B2A4-922A-93431F1AB47D}"/>
                </a:ext>
              </a:extLst>
            </p:cNvPr>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3" name="Google Shape;1163;p26">
              <a:extLst>
                <a:ext uri="{FF2B5EF4-FFF2-40B4-BE49-F238E27FC236}">
                  <a16:creationId xmlns:a16="http://schemas.microsoft.com/office/drawing/2014/main" id="{71D35EDF-66A8-586F-E275-ACB54040230C}"/>
                </a:ext>
              </a:extLst>
            </p:cNvPr>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4" name="Google Shape;1164;p26">
              <a:extLst>
                <a:ext uri="{FF2B5EF4-FFF2-40B4-BE49-F238E27FC236}">
                  <a16:creationId xmlns:a16="http://schemas.microsoft.com/office/drawing/2014/main" id="{8D068E24-DE12-AAD1-337D-42B50B454E5B}"/>
                </a:ext>
              </a:extLst>
            </p:cNvPr>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5" name="Google Shape;1165;p26">
              <a:extLst>
                <a:ext uri="{FF2B5EF4-FFF2-40B4-BE49-F238E27FC236}">
                  <a16:creationId xmlns:a16="http://schemas.microsoft.com/office/drawing/2014/main" id="{DD0D8553-51E8-F649-9A8A-10144D5E59C8}"/>
                </a:ext>
              </a:extLst>
            </p:cNvPr>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6" name="Google Shape;1166;p26">
              <a:extLst>
                <a:ext uri="{FF2B5EF4-FFF2-40B4-BE49-F238E27FC236}">
                  <a16:creationId xmlns:a16="http://schemas.microsoft.com/office/drawing/2014/main" id="{DF06B3D6-7B5B-1ADA-2253-FF9B77B27E4C}"/>
                </a:ext>
              </a:extLst>
            </p:cNvPr>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7" name="Google Shape;1167;p26">
              <a:extLst>
                <a:ext uri="{FF2B5EF4-FFF2-40B4-BE49-F238E27FC236}">
                  <a16:creationId xmlns:a16="http://schemas.microsoft.com/office/drawing/2014/main" id="{E018AA73-A5CD-2480-71E8-2F328B81203D}"/>
                </a:ext>
              </a:extLst>
            </p:cNvPr>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8" name="Google Shape;1168;p26">
              <a:extLst>
                <a:ext uri="{FF2B5EF4-FFF2-40B4-BE49-F238E27FC236}">
                  <a16:creationId xmlns:a16="http://schemas.microsoft.com/office/drawing/2014/main" id="{36F61FBD-6B13-ED18-3917-6541E6D4D91E}"/>
                </a:ext>
              </a:extLst>
            </p:cNvPr>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69" name="Google Shape;1169;p26">
              <a:extLst>
                <a:ext uri="{FF2B5EF4-FFF2-40B4-BE49-F238E27FC236}">
                  <a16:creationId xmlns:a16="http://schemas.microsoft.com/office/drawing/2014/main" id="{AB359F84-190B-7CD6-CA5D-E1D011D409C9}"/>
                </a:ext>
              </a:extLst>
            </p:cNvPr>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0" name="Google Shape;1170;p26">
              <a:extLst>
                <a:ext uri="{FF2B5EF4-FFF2-40B4-BE49-F238E27FC236}">
                  <a16:creationId xmlns:a16="http://schemas.microsoft.com/office/drawing/2014/main" id="{BBF38440-C3BD-A681-D7CC-EF89DD5DC5FF}"/>
                </a:ext>
              </a:extLst>
            </p:cNvPr>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1" name="Google Shape;1171;p26">
              <a:extLst>
                <a:ext uri="{FF2B5EF4-FFF2-40B4-BE49-F238E27FC236}">
                  <a16:creationId xmlns:a16="http://schemas.microsoft.com/office/drawing/2014/main" id="{7AE8BD89-DC0F-424B-DF2A-702C64A761B0}"/>
                </a:ext>
              </a:extLst>
            </p:cNvPr>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2" name="Google Shape;1172;p26">
              <a:extLst>
                <a:ext uri="{FF2B5EF4-FFF2-40B4-BE49-F238E27FC236}">
                  <a16:creationId xmlns:a16="http://schemas.microsoft.com/office/drawing/2014/main" id="{9195E58B-4F82-7972-14EA-EC5BE0EC1B33}"/>
                </a:ext>
              </a:extLst>
            </p:cNvPr>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3" name="Google Shape;1173;p26">
              <a:extLst>
                <a:ext uri="{FF2B5EF4-FFF2-40B4-BE49-F238E27FC236}">
                  <a16:creationId xmlns:a16="http://schemas.microsoft.com/office/drawing/2014/main" id="{ED7AE5A3-ED8E-ED41-3AA9-039E9646BABF}"/>
                </a:ext>
              </a:extLst>
            </p:cNvPr>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4" name="Google Shape;1174;p26">
              <a:extLst>
                <a:ext uri="{FF2B5EF4-FFF2-40B4-BE49-F238E27FC236}">
                  <a16:creationId xmlns:a16="http://schemas.microsoft.com/office/drawing/2014/main" id="{CEB553F2-91B2-DE6A-0418-7D08659C5D9E}"/>
                </a:ext>
              </a:extLst>
            </p:cNvPr>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5" name="Google Shape;1175;p26">
              <a:extLst>
                <a:ext uri="{FF2B5EF4-FFF2-40B4-BE49-F238E27FC236}">
                  <a16:creationId xmlns:a16="http://schemas.microsoft.com/office/drawing/2014/main" id="{CBE66C30-EABB-AB97-C6E9-0E1A56A167B7}"/>
                </a:ext>
              </a:extLst>
            </p:cNvPr>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6" name="Google Shape;1176;p26">
              <a:extLst>
                <a:ext uri="{FF2B5EF4-FFF2-40B4-BE49-F238E27FC236}">
                  <a16:creationId xmlns:a16="http://schemas.microsoft.com/office/drawing/2014/main" id="{BE75FF8B-9500-39E1-E11A-B448D17DD472}"/>
                </a:ext>
              </a:extLst>
            </p:cNvPr>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7" name="Google Shape;1177;p26">
              <a:extLst>
                <a:ext uri="{FF2B5EF4-FFF2-40B4-BE49-F238E27FC236}">
                  <a16:creationId xmlns:a16="http://schemas.microsoft.com/office/drawing/2014/main" id="{917313A9-2F65-E6C8-7651-D83924476E59}"/>
                </a:ext>
              </a:extLst>
            </p:cNvPr>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8" name="Google Shape;1178;p26">
              <a:extLst>
                <a:ext uri="{FF2B5EF4-FFF2-40B4-BE49-F238E27FC236}">
                  <a16:creationId xmlns:a16="http://schemas.microsoft.com/office/drawing/2014/main" id="{343A87A7-6EE6-FCBB-A57D-A5666C0184EF}"/>
                </a:ext>
              </a:extLst>
            </p:cNvPr>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79" name="Google Shape;1179;p26">
              <a:extLst>
                <a:ext uri="{FF2B5EF4-FFF2-40B4-BE49-F238E27FC236}">
                  <a16:creationId xmlns:a16="http://schemas.microsoft.com/office/drawing/2014/main" id="{2E59B77F-7D28-C7C9-7ACE-70B7EDF15665}"/>
                </a:ext>
              </a:extLst>
            </p:cNvPr>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0" name="Google Shape;1180;p26">
              <a:extLst>
                <a:ext uri="{FF2B5EF4-FFF2-40B4-BE49-F238E27FC236}">
                  <a16:creationId xmlns:a16="http://schemas.microsoft.com/office/drawing/2014/main" id="{8D7EB240-2C32-1812-5D54-3AD1F4442670}"/>
                </a:ext>
              </a:extLst>
            </p:cNvPr>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1" name="Google Shape;1181;p26">
              <a:extLst>
                <a:ext uri="{FF2B5EF4-FFF2-40B4-BE49-F238E27FC236}">
                  <a16:creationId xmlns:a16="http://schemas.microsoft.com/office/drawing/2014/main" id="{3423D6E1-A8F2-BB85-A1D1-490A36DA8681}"/>
                </a:ext>
              </a:extLst>
            </p:cNvPr>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2" name="Google Shape;1182;p26">
              <a:extLst>
                <a:ext uri="{FF2B5EF4-FFF2-40B4-BE49-F238E27FC236}">
                  <a16:creationId xmlns:a16="http://schemas.microsoft.com/office/drawing/2014/main" id="{22F0CBC6-7858-4974-E622-66F222008D6E}"/>
                </a:ext>
              </a:extLst>
            </p:cNvPr>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3" name="Google Shape;1183;p26">
              <a:extLst>
                <a:ext uri="{FF2B5EF4-FFF2-40B4-BE49-F238E27FC236}">
                  <a16:creationId xmlns:a16="http://schemas.microsoft.com/office/drawing/2014/main" id="{357A12BD-C7FE-2642-9FC3-848C92A40BC5}"/>
                </a:ext>
              </a:extLst>
            </p:cNvPr>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4" name="Google Shape;1184;p26">
              <a:extLst>
                <a:ext uri="{FF2B5EF4-FFF2-40B4-BE49-F238E27FC236}">
                  <a16:creationId xmlns:a16="http://schemas.microsoft.com/office/drawing/2014/main" id="{1B80AFE2-E551-637A-9218-124E8A732A6F}"/>
                </a:ext>
              </a:extLst>
            </p:cNvPr>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5" name="Google Shape;1185;p26">
              <a:extLst>
                <a:ext uri="{FF2B5EF4-FFF2-40B4-BE49-F238E27FC236}">
                  <a16:creationId xmlns:a16="http://schemas.microsoft.com/office/drawing/2014/main" id="{21051859-F3E1-3057-760A-8C08FD714986}"/>
                </a:ext>
              </a:extLst>
            </p:cNvPr>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6" name="Google Shape;1186;p26">
              <a:extLst>
                <a:ext uri="{FF2B5EF4-FFF2-40B4-BE49-F238E27FC236}">
                  <a16:creationId xmlns:a16="http://schemas.microsoft.com/office/drawing/2014/main" id="{AA28FC32-3447-E100-0CC3-7AA19438796D}"/>
                </a:ext>
              </a:extLst>
            </p:cNvPr>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7" name="Google Shape;1187;p26">
              <a:extLst>
                <a:ext uri="{FF2B5EF4-FFF2-40B4-BE49-F238E27FC236}">
                  <a16:creationId xmlns:a16="http://schemas.microsoft.com/office/drawing/2014/main" id="{D276C294-E56F-2787-63F2-C8AB3867C1E4}"/>
                </a:ext>
              </a:extLst>
            </p:cNvPr>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8" name="Google Shape;1188;p26">
              <a:extLst>
                <a:ext uri="{FF2B5EF4-FFF2-40B4-BE49-F238E27FC236}">
                  <a16:creationId xmlns:a16="http://schemas.microsoft.com/office/drawing/2014/main" id="{FD903082-3A25-AFF9-3F21-16C63A096DFB}"/>
                </a:ext>
              </a:extLst>
            </p:cNvPr>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9" name="Google Shape;1189;p26">
              <a:extLst>
                <a:ext uri="{FF2B5EF4-FFF2-40B4-BE49-F238E27FC236}">
                  <a16:creationId xmlns:a16="http://schemas.microsoft.com/office/drawing/2014/main" id="{B208CAA2-D8A3-6059-D0A7-14AB27929FAE}"/>
                </a:ext>
              </a:extLst>
            </p:cNvPr>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0" name="Google Shape;1190;p26">
              <a:extLst>
                <a:ext uri="{FF2B5EF4-FFF2-40B4-BE49-F238E27FC236}">
                  <a16:creationId xmlns:a16="http://schemas.microsoft.com/office/drawing/2014/main" id="{9F224F63-64A2-0F7F-C102-1FDBAA504CFF}"/>
                </a:ext>
              </a:extLst>
            </p:cNvPr>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1" name="Google Shape;1191;p26">
              <a:extLst>
                <a:ext uri="{FF2B5EF4-FFF2-40B4-BE49-F238E27FC236}">
                  <a16:creationId xmlns:a16="http://schemas.microsoft.com/office/drawing/2014/main" id="{6936EC93-DE1A-EDE7-FA76-1708F0DA9109}"/>
                </a:ext>
              </a:extLst>
            </p:cNvPr>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2" name="Google Shape;1192;p26">
              <a:extLst>
                <a:ext uri="{FF2B5EF4-FFF2-40B4-BE49-F238E27FC236}">
                  <a16:creationId xmlns:a16="http://schemas.microsoft.com/office/drawing/2014/main" id="{5B9B1F0D-03D2-AE4E-9649-F9ED1EFA079C}"/>
                </a:ext>
              </a:extLst>
            </p:cNvPr>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3" name="Google Shape;1193;p26">
              <a:extLst>
                <a:ext uri="{FF2B5EF4-FFF2-40B4-BE49-F238E27FC236}">
                  <a16:creationId xmlns:a16="http://schemas.microsoft.com/office/drawing/2014/main" id="{94C0DF7A-04B0-070C-7120-DCF4FD4D2C47}"/>
                </a:ext>
              </a:extLst>
            </p:cNvPr>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4" name="Google Shape;1194;p26">
              <a:extLst>
                <a:ext uri="{FF2B5EF4-FFF2-40B4-BE49-F238E27FC236}">
                  <a16:creationId xmlns:a16="http://schemas.microsoft.com/office/drawing/2014/main" id="{A0BC7379-63EF-B9DD-9D53-5A1948DB70B2}"/>
                </a:ext>
              </a:extLst>
            </p:cNvPr>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5" name="Google Shape;1195;p26">
              <a:extLst>
                <a:ext uri="{FF2B5EF4-FFF2-40B4-BE49-F238E27FC236}">
                  <a16:creationId xmlns:a16="http://schemas.microsoft.com/office/drawing/2014/main" id="{E8B293CB-253A-B104-69FD-07FF90978DA6}"/>
                </a:ext>
              </a:extLst>
            </p:cNvPr>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6" name="Google Shape;1196;p26">
              <a:extLst>
                <a:ext uri="{FF2B5EF4-FFF2-40B4-BE49-F238E27FC236}">
                  <a16:creationId xmlns:a16="http://schemas.microsoft.com/office/drawing/2014/main" id="{4CAFDF51-CA6F-E55C-4123-DD543B50AF0D}"/>
                </a:ext>
              </a:extLst>
            </p:cNvPr>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7" name="Google Shape;1197;p26">
              <a:extLst>
                <a:ext uri="{FF2B5EF4-FFF2-40B4-BE49-F238E27FC236}">
                  <a16:creationId xmlns:a16="http://schemas.microsoft.com/office/drawing/2014/main" id="{8803E645-260F-8581-A70C-E54B856D06FD}"/>
                </a:ext>
              </a:extLst>
            </p:cNvPr>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8" name="Google Shape;1198;p26">
              <a:extLst>
                <a:ext uri="{FF2B5EF4-FFF2-40B4-BE49-F238E27FC236}">
                  <a16:creationId xmlns:a16="http://schemas.microsoft.com/office/drawing/2014/main" id="{5A38D706-A4C0-EC95-170C-0398B679982C}"/>
                </a:ext>
              </a:extLst>
            </p:cNvPr>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99" name="Google Shape;1199;p26">
              <a:extLst>
                <a:ext uri="{FF2B5EF4-FFF2-40B4-BE49-F238E27FC236}">
                  <a16:creationId xmlns:a16="http://schemas.microsoft.com/office/drawing/2014/main" id="{F51DBB29-E1B8-E765-D753-97ECB3416B4E}"/>
                </a:ext>
              </a:extLst>
            </p:cNvPr>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0" name="Google Shape;1200;p26">
              <a:extLst>
                <a:ext uri="{FF2B5EF4-FFF2-40B4-BE49-F238E27FC236}">
                  <a16:creationId xmlns:a16="http://schemas.microsoft.com/office/drawing/2014/main" id="{94D8F072-74E9-9DCC-3B1C-4052C5779ACA}"/>
                </a:ext>
              </a:extLst>
            </p:cNvPr>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1" name="Google Shape;1201;p26">
              <a:extLst>
                <a:ext uri="{FF2B5EF4-FFF2-40B4-BE49-F238E27FC236}">
                  <a16:creationId xmlns:a16="http://schemas.microsoft.com/office/drawing/2014/main" id="{F532A188-55FF-2540-391D-3EBD4FC8B3B0}"/>
                </a:ext>
              </a:extLst>
            </p:cNvPr>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2" name="Google Shape;1202;p26">
              <a:extLst>
                <a:ext uri="{FF2B5EF4-FFF2-40B4-BE49-F238E27FC236}">
                  <a16:creationId xmlns:a16="http://schemas.microsoft.com/office/drawing/2014/main" id="{29773525-E8D6-F645-6206-D06DABA1F33F}"/>
                </a:ext>
              </a:extLst>
            </p:cNvPr>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3" name="Google Shape;1203;p26">
              <a:extLst>
                <a:ext uri="{FF2B5EF4-FFF2-40B4-BE49-F238E27FC236}">
                  <a16:creationId xmlns:a16="http://schemas.microsoft.com/office/drawing/2014/main" id="{88F67FF0-7727-3606-3117-EC45DB175561}"/>
                </a:ext>
              </a:extLst>
            </p:cNvPr>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4" name="Google Shape;1204;p26">
              <a:extLst>
                <a:ext uri="{FF2B5EF4-FFF2-40B4-BE49-F238E27FC236}">
                  <a16:creationId xmlns:a16="http://schemas.microsoft.com/office/drawing/2014/main" id="{5059E6AD-760B-C04C-B7FF-9EC13ED1FB3E}"/>
                </a:ext>
              </a:extLst>
            </p:cNvPr>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5" name="Google Shape;1205;p26">
              <a:extLst>
                <a:ext uri="{FF2B5EF4-FFF2-40B4-BE49-F238E27FC236}">
                  <a16:creationId xmlns:a16="http://schemas.microsoft.com/office/drawing/2014/main" id="{367FC7BF-31D8-14E8-A838-92A5F72D0A2D}"/>
                </a:ext>
              </a:extLst>
            </p:cNvPr>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6" name="Google Shape;1206;p26">
              <a:extLst>
                <a:ext uri="{FF2B5EF4-FFF2-40B4-BE49-F238E27FC236}">
                  <a16:creationId xmlns:a16="http://schemas.microsoft.com/office/drawing/2014/main" id="{64478A40-3882-1E5B-B947-E40551F4145C}"/>
                </a:ext>
              </a:extLst>
            </p:cNvPr>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07" name="Google Shape;1207;p26">
              <a:extLst>
                <a:ext uri="{FF2B5EF4-FFF2-40B4-BE49-F238E27FC236}">
                  <a16:creationId xmlns:a16="http://schemas.microsoft.com/office/drawing/2014/main" id="{50487841-78BF-7A8E-6094-BA0375A94E7D}"/>
                </a:ext>
              </a:extLst>
            </p:cNvPr>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oogle Shape;1598;p30">
            <a:extLst>
              <a:ext uri="{FF2B5EF4-FFF2-40B4-BE49-F238E27FC236}">
                <a16:creationId xmlns:a16="http://schemas.microsoft.com/office/drawing/2014/main" id="{48CE7590-79A1-8766-9097-0944AE6C8D18}"/>
              </a:ext>
            </a:extLst>
          </p:cNvPr>
          <p:cNvGrpSpPr/>
          <p:nvPr/>
        </p:nvGrpSpPr>
        <p:grpSpPr>
          <a:xfrm>
            <a:off x="4929437" y="2780855"/>
            <a:ext cx="887676" cy="801286"/>
            <a:chOff x="6544194" y="2365865"/>
            <a:chExt cx="529544" cy="478037"/>
          </a:xfrm>
        </p:grpSpPr>
        <p:sp>
          <p:nvSpPr>
            <p:cNvPr id="7" name="Google Shape;1599;p30">
              <a:extLst>
                <a:ext uri="{FF2B5EF4-FFF2-40B4-BE49-F238E27FC236}">
                  <a16:creationId xmlns:a16="http://schemas.microsoft.com/office/drawing/2014/main" id="{82AF45AC-591B-73D4-9FC6-B8406311BC88}"/>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600;p30">
              <a:extLst>
                <a:ext uri="{FF2B5EF4-FFF2-40B4-BE49-F238E27FC236}">
                  <a16:creationId xmlns:a16="http://schemas.microsoft.com/office/drawing/2014/main" id="{34FCA9F7-5D02-874C-4D43-58137C80F7A5}"/>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601;p30">
              <a:extLst>
                <a:ext uri="{FF2B5EF4-FFF2-40B4-BE49-F238E27FC236}">
                  <a16:creationId xmlns:a16="http://schemas.microsoft.com/office/drawing/2014/main" id="{72EA4A13-FCFB-566C-95F1-89E2E91BBBE6}"/>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602;p30">
              <a:extLst>
                <a:ext uri="{FF2B5EF4-FFF2-40B4-BE49-F238E27FC236}">
                  <a16:creationId xmlns:a16="http://schemas.microsoft.com/office/drawing/2014/main" id="{3138166F-7EFE-6DE6-4E51-609024F71E9D}"/>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603;p30">
              <a:extLst>
                <a:ext uri="{FF2B5EF4-FFF2-40B4-BE49-F238E27FC236}">
                  <a16:creationId xmlns:a16="http://schemas.microsoft.com/office/drawing/2014/main" id="{2EEE1357-0F02-E208-98D6-2095C7C16F81}"/>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604;p30">
              <a:extLst>
                <a:ext uri="{FF2B5EF4-FFF2-40B4-BE49-F238E27FC236}">
                  <a16:creationId xmlns:a16="http://schemas.microsoft.com/office/drawing/2014/main" id="{DD5CDCEB-E796-18E5-2C22-87AD6BC7098F}"/>
                </a:ext>
              </a:extLst>
            </p:cNvPr>
            <p:cNvSpPr/>
            <p:nvPr/>
          </p:nvSpPr>
          <p:spPr>
            <a:xfrm>
              <a:off x="6711474" y="2365865"/>
              <a:ext cx="348640" cy="340385"/>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605;p30">
              <a:extLst>
                <a:ext uri="{FF2B5EF4-FFF2-40B4-BE49-F238E27FC236}">
                  <a16:creationId xmlns:a16="http://schemas.microsoft.com/office/drawing/2014/main" id="{CEC927AD-8A62-8EA8-4B81-F4D10C1B4FA7}"/>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606;p30">
              <a:extLst>
                <a:ext uri="{FF2B5EF4-FFF2-40B4-BE49-F238E27FC236}">
                  <a16:creationId xmlns:a16="http://schemas.microsoft.com/office/drawing/2014/main" id="{8864AC7A-7C97-4A12-38B3-8BFED47FB610}"/>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607;p30">
              <a:extLst>
                <a:ext uri="{FF2B5EF4-FFF2-40B4-BE49-F238E27FC236}">
                  <a16:creationId xmlns:a16="http://schemas.microsoft.com/office/drawing/2014/main" id="{693367BF-DB14-18FB-26DA-4230D8B3E9A5}"/>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608;p30">
              <a:extLst>
                <a:ext uri="{FF2B5EF4-FFF2-40B4-BE49-F238E27FC236}">
                  <a16:creationId xmlns:a16="http://schemas.microsoft.com/office/drawing/2014/main" id="{2EEDAE6E-D108-0AD9-C30A-5C7E0EC3E5A6}"/>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Arrow: Bent 2">
            <a:extLst>
              <a:ext uri="{FF2B5EF4-FFF2-40B4-BE49-F238E27FC236}">
                <a16:creationId xmlns:a16="http://schemas.microsoft.com/office/drawing/2014/main" id="{92900A51-8B57-74AE-5FA2-C4CB197B2B5B}"/>
              </a:ext>
            </a:extLst>
          </p:cNvPr>
          <p:cNvSpPr/>
          <p:nvPr/>
        </p:nvSpPr>
        <p:spPr>
          <a:xfrm>
            <a:off x="1709476" y="1799892"/>
            <a:ext cx="607202" cy="104471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panose="020B0606030504020204" pitchFamily="34" charset="0"/>
            </a:endParaRPr>
          </a:p>
        </p:txBody>
      </p:sp>
      <p:sp>
        <p:nvSpPr>
          <p:cNvPr id="5" name="Arrow: Bent 4">
            <a:extLst>
              <a:ext uri="{FF2B5EF4-FFF2-40B4-BE49-F238E27FC236}">
                <a16:creationId xmlns:a16="http://schemas.microsoft.com/office/drawing/2014/main" id="{D0762541-F637-5177-42E6-29A042C3FF4C}"/>
              </a:ext>
            </a:extLst>
          </p:cNvPr>
          <p:cNvSpPr/>
          <p:nvPr/>
        </p:nvSpPr>
        <p:spPr>
          <a:xfrm flipV="1">
            <a:off x="2965490" y="2500121"/>
            <a:ext cx="590392" cy="102608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panose="020B0606030504020204" pitchFamily="34" charset="0"/>
            </a:endParaRPr>
          </a:p>
        </p:txBody>
      </p:sp>
      <p:sp>
        <p:nvSpPr>
          <p:cNvPr id="17" name="Arrow: Bent 16">
            <a:extLst>
              <a:ext uri="{FF2B5EF4-FFF2-40B4-BE49-F238E27FC236}">
                <a16:creationId xmlns:a16="http://schemas.microsoft.com/office/drawing/2014/main" id="{7F0E3222-7A38-3937-5545-0E08876FFD93}"/>
              </a:ext>
            </a:extLst>
          </p:cNvPr>
          <p:cNvSpPr/>
          <p:nvPr/>
        </p:nvSpPr>
        <p:spPr>
          <a:xfrm>
            <a:off x="3998802" y="1832180"/>
            <a:ext cx="607202" cy="104471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panose="020B0606030504020204" pitchFamily="34" charset="0"/>
            </a:endParaRPr>
          </a:p>
        </p:txBody>
      </p:sp>
      <p:sp>
        <p:nvSpPr>
          <p:cNvPr id="18" name="Arrow: Bent 17">
            <a:extLst>
              <a:ext uri="{FF2B5EF4-FFF2-40B4-BE49-F238E27FC236}">
                <a16:creationId xmlns:a16="http://schemas.microsoft.com/office/drawing/2014/main" id="{F8C9718A-DAF4-AF7E-2474-C55247C83447}"/>
              </a:ext>
            </a:extLst>
          </p:cNvPr>
          <p:cNvSpPr/>
          <p:nvPr/>
        </p:nvSpPr>
        <p:spPr>
          <a:xfrm flipV="1">
            <a:off x="706712" y="2504301"/>
            <a:ext cx="590392" cy="102608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33712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2"/>
                                        </p:tgtEl>
                                        <p:attrNameLst>
                                          <p:attrName>style.visibility</p:attrName>
                                        </p:attrNameLst>
                                      </p:cBhvr>
                                      <p:to>
                                        <p:strVal val="visible"/>
                                      </p:to>
                                    </p:set>
                                    <p:animEffect transition="in" filter="fade">
                                      <p:cBhvr>
                                        <p:cTn id="7" dur="500"/>
                                        <p:tgtEl>
                                          <p:spTgt spid="10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8">
                                            <p:txEl>
                                              <p:pRg st="0" end="0"/>
                                            </p:txEl>
                                          </p:spTgt>
                                        </p:tgtEl>
                                        <p:attrNameLst>
                                          <p:attrName>style.visibility</p:attrName>
                                        </p:attrNameLst>
                                      </p:cBhvr>
                                      <p:to>
                                        <p:strVal val="visible"/>
                                      </p:to>
                                    </p:set>
                                    <p:animEffect transition="in" filter="fade">
                                      <p:cBhvr>
                                        <p:cTn id="10" dur="500"/>
                                        <p:tgtEl>
                                          <p:spTgt spid="107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074"/>
                                        </p:tgtEl>
                                        <p:attrNameLst>
                                          <p:attrName>style.visibility</p:attrName>
                                        </p:attrNameLst>
                                      </p:cBhvr>
                                      <p:to>
                                        <p:strVal val="visible"/>
                                      </p:to>
                                    </p:set>
                                    <p:animEffect transition="in" filter="fade">
                                      <p:cBhvr>
                                        <p:cTn id="19" dur="500"/>
                                        <p:tgtEl>
                                          <p:spTgt spid="10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9">
                                            <p:txEl>
                                              <p:pRg st="0" end="0"/>
                                            </p:txEl>
                                          </p:spTgt>
                                        </p:tgtEl>
                                        <p:attrNameLst>
                                          <p:attrName>style.visibility</p:attrName>
                                        </p:attrNameLst>
                                      </p:cBhvr>
                                      <p:to>
                                        <p:strVal val="visible"/>
                                      </p:to>
                                    </p:set>
                                    <p:animEffect transition="in" filter="fade">
                                      <p:cBhvr>
                                        <p:cTn id="22" dur="500"/>
                                        <p:tgtEl>
                                          <p:spTgt spid="107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076"/>
                                        </p:tgtEl>
                                        <p:attrNameLst>
                                          <p:attrName>style.visibility</p:attrName>
                                        </p:attrNameLst>
                                      </p:cBhvr>
                                      <p:to>
                                        <p:strVal val="visible"/>
                                      </p:to>
                                    </p:set>
                                    <p:animEffect transition="in" filter="fade">
                                      <p:cBhvr>
                                        <p:cTn id="31" dur="500"/>
                                        <p:tgtEl>
                                          <p:spTgt spid="107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80">
                                            <p:txEl>
                                              <p:pRg st="0" end="0"/>
                                            </p:txEl>
                                          </p:spTgt>
                                        </p:tgtEl>
                                        <p:attrNameLst>
                                          <p:attrName>style.visibility</p:attrName>
                                        </p:attrNameLst>
                                      </p:cBhvr>
                                      <p:to>
                                        <p:strVal val="visible"/>
                                      </p:to>
                                    </p:set>
                                    <p:animEffect transition="in" filter="fade">
                                      <p:cBhvr>
                                        <p:cTn id="34" dur="500"/>
                                        <p:tgtEl>
                                          <p:spTgt spid="108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75"/>
                                        </p:tgtEl>
                                        <p:attrNameLst>
                                          <p:attrName>style.visibility</p:attrName>
                                        </p:attrNameLst>
                                      </p:cBhvr>
                                      <p:to>
                                        <p:strVal val="visible"/>
                                      </p:to>
                                    </p:set>
                                    <p:animEffect transition="in" filter="fade">
                                      <p:cBhvr>
                                        <p:cTn id="43" dur="500"/>
                                        <p:tgtEl>
                                          <p:spTgt spid="107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82">
                                            <p:txEl>
                                              <p:pRg st="0" end="0"/>
                                            </p:txEl>
                                          </p:spTgt>
                                        </p:tgtEl>
                                        <p:attrNameLst>
                                          <p:attrName>style.visibility</p:attrName>
                                        </p:attrNameLst>
                                      </p:cBhvr>
                                      <p:to>
                                        <p:strVal val="visible"/>
                                      </p:to>
                                    </p:set>
                                    <p:animEffect transition="in" filter="fade">
                                      <p:cBhvr>
                                        <p:cTn id="46" dur="500"/>
                                        <p:tgtEl>
                                          <p:spTgt spid="108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073"/>
                                        </p:tgtEl>
                                        <p:attrNameLst>
                                          <p:attrName>style.visibility</p:attrName>
                                        </p:attrNameLst>
                                      </p:cBhvr>
                                      <p:to>
                                        <p:strVal val="visible"/>
                                      </p:to>
                                    </p:set>
                                    <p:animEffect transition="in" filter="fade">
                                      <p:cBhvr>
                                        <p:cTn id="55" dur="500"/>
                                        <p:tgtEl>
                                          <p:spTgt spid="107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81">
                                            <p:txEl>
                                              <p:pRg st="0" end="0"/>
                                            </p:txEl>
                                          </p:spTgt>
                                        </p:tgtEl>
                                        <p:attrNameLst>
                                          <p:attrName>style.visibility</p:attrName>
                                        </p:attrNameLst>
                                      </p:cBhvr>
                                      <p:to>
                                        <p:strVal val="visible"/>
                                      </p:to>
                                    </p:set>
                                    <p:animEffect transition="in" filter="fade">
                                      <p:cBhvr>
                                        <p:cTn id="58" dur="500"/>
                                        <p:tgtEl>
                                          <p:spTgt spid="10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 grpId="0"/>
      <p:bldP spid="1073" grpId="0"/>
      <p:bldP spid="1074" grpId="0"/>
      <p:bldP spid="1075" grpId="0"/>
      <p:bldP spid="1076" grpId="0"/>
      <p:bldP spid="1078" grpId="0" build="p"/>
      <p:bldP spid="1079" grpId="0" build="p"/>
      <p:bldP spid="1080" grpId="0" build="p"/>
      <p:bldP spid="1081" grpId="0" build="p"/>
      <p:bldP spid="1082" grpId="0" build="p"/>
      <p:bldP spid="3" grpId="0" animBg="1"/>
      <p:bldP spid="5"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351660" y="758218"/>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Dataset Creation Workflow</a:t>
            </a:r>
            <a:endParaRPr sz="2800" dirty="0"/>
          </a:p>
        </p:txBody>
      </p:sp>
      <p:pic>
        <p:nvPicPr>
          <p:cNvPr id="3" name="Picture 2">
            <a:extLst>
              <a:ext uri="{FF2B5EF4-FFF2-40B4-BE49-F238E27FC236}">
                <a16:creationId xmlns:a16="http://schemas.microsoft.com/office/drawing/2014/main" id="{301A9CBB-3941-69C3-89D7-DCB8087B7DCA}"/>
              </a:ext>
            </a:extLst>
          </p:cNvPr>
          <p:cNvPicPr>
            <a:picLocks noChangeAspect="1"/>
          </p:cNvPicPr>
          <p:nvPr/>
        </p:nvPicPr>
        <p:blipFill>
          <a:blip r:embed="rId3"/>
          <a:stretch>
            <a:fillRect/>
          </a:stretch>
        </p:blipFill>
        <p:spPr>
          <a:xfrm>
            <a:off x="1395568" y="1174011"/>
            <a:ext cx="5948373" cy="3291607"/>
          </a:xfrm>
          <a:prstGeom prst="rect">
            <a:avLst/>
          </a:prstGeom>
        </p:spPr>
      </p:pic>
    </p:spTree>
    <p:extLst>
      <p:ext uri="{BB962C8B-B14F-4D97-AF65-F5344CB8AC3E}">
        <p14:creationId xmlns:p14="http://schemas.microsoft.com/office/powerpoint/2010/main" val="365478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0DD66-C039-1E08-9501-9585D6C2F1DF}"/>
            </a:ext>
          </a:extLst>
        </p:cNvPr>
        <p:cNvGrpSpPr/>
        <p:nvPr/>
      </p:nvGrpSpPr>
      <p:grpSpPr>
        <a:xfrm>
          <a:off x="0" y="0"/>
          <a:ext cx="0" cy="0"/>
          <a:chOff x="0" y="0"/>
          <a:chExt cx="0" cy="0"/>
        </a:xfrm>
      </p:grpSpPr>
      <p:pic>
        <p:nvPicPr>
          <p:cNvPr id="2" name="Picture 1" descr="A diagram of a group of people&#10;&#10;Description automatically generated with medium confidence">
            <a:extLst>
              <a:ext uri="{FF2B5EF4-FFF2-40B4-BE49-F238E27FC236}">
                <a16:creationId xmlns:a16="http://schemas.microsoft.com/office/drawing/2014/main" id="{8072F2EC-0B82-4C2F-C1DF-1E5A9586CBFE}"/>
              </a:ext>
            </a:extLst>
          </p:cNvPr>
          <p:cNvPicPr>
            <a:picLocks noChangeAspect="1"/>
          </p:cNvPicPr>
          <p:nvPr/>
        </p:nvPicPr>
        <p:blipFill>
          <a:blip r:embed="rId3"/>
          <a:stretch>
            <a:fillRect/>
          </a:stretch>
        </p:blipFill>
        <p:spPr>
          <a:xfrm>
            <a:off x="1403535" y="1265499"/>
            <a:ext cx="5920303" cy="3198390"/>
          </a:xfrm>
          <a:prstGeom prst="rect">
            <a:avLst/>
          </a:prstGeom>
          <a:ln w="6350">
            <a:noFill/>
          </a:ln>
        </p:spPr>
      </p:pic>
      <p:grpSp>
        <p:nvGrpSpPr>
          <p:cNvPr id="4" name="Google Shape;1035;p25">
            <a:extLst>
              <a:ext uri="{FF2B5EF4-FFF2-40B4-BE49-F238E27FC236}">
                <a16:creationId xmlns:a16="http://schemas.microsoft.com/office/drawing/2014/main" id="{2C13BBF0-6F4A-32B7-765C-CB6CCF4511B6}"/>
              </a:ext>
            </a:extLst>
          </p:cNvPr>
          <p:cNvGrpSpPr/>
          <p:nvPr/>
        </p:nvGrpSpPr>
        <p:grpSpPr>
          <a:xfrm>
            <a:off x="7190995" y="872694"/>
            <a:ext cx="1239905" cy="584116"/>
            <a:chOff x="6947135" y="2460525"/>
            <a:chExt cx="1239905" cy="584116"/>
          </a:xfrm>
        </p:grpSpPr>
        <p:sp>
          <p:nvSpPr>
            <p:cNvPr id="5" name="Google Shape;1036;p25">
              <a:extLst>
                <a:ext uri="{FF2B5EF4-FFF2-40B4-BE49-F238E27FC236}">
                  <a16:creationId xmlns:a16="http://schemas.microsoft.com/office/drawing/2014/main" id="{E920783A-4A54-3C88-D17E-C7C252BE15DD}"/>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C3909AD9-D6F7-7035-A2B4-3AB79B46014A}"/>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B339582F-8E78-B707-438B-7FF44B79242B}"/>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A6A464CF-3637-4B0C-0284-6904D4AA06B2}"/>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25C38F27-F11C-581D-DB01-E050859FF850}"/>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AD54CFE7-5717-46EA-FEF0-AF8972DC92DF}"/>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23EE911E-BC6D-26A1-39B5-B4B6B1A12DE1}"/>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4D1E65EB-F767-A3C5-D9BF-30EA62399CD8}"/>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38CD7ACA-2C30-9CCE-8A10-B7D900F26CF2}"/>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AF6DFABB-2E32-243E-EADD-39B06281CED2}"/>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695E8F94-F0FF-D296-025B-62E2A247CD6F}"/>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51C67472-D7F3-C9AB-3A5A-9D46240ED28F}"/>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CC9E2CE8-020C-0134-900C-67C600B37A73}"/>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6685C149-31AC-0BF3-6CD1-752681F33BC3}"/>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5495AB18-1C57-5102-94C9-3DE6CB6EB6AF}"/>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1BD64E67-2FE3-C932-36C5-B762AA5D5F3F}"/>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17BC9D6E-F436-8B53-DED5-AA95A85A81DB}"/>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C039A43F-8716-2275-A1EF-417A421079D2}"/>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D5D12163-50B6-A0B8-D765-5F326D1B4701}"/>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E29A1575-B302-3378-BBD7-23AC89E414D6}"/>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2ABF2A9A-FFEE-C797-DDF9-B11997E7FDBE}"/>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F6FBD204-B737-196D-3612-E80BF8D8A5EF}"/>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2BE4E66-81A9-6F3C-A937-6CA208EE15A4}"/>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1A8A69D9-36F6-6B12-ED1F-631E69B82400}"/>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FBD0FF8E-B0DB-9B54-7555-CFDF9898893A}"/>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2EA055BE-C895-2896-7D48-7DBEAB3F9FA6}"/>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75A7045C-517A-7F27-9E26-716187BCD9F3}"/>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A1D06696-A44A-76B4-8138-4BD45F63E47A}"/>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5430D2DC-EE1D-E499-D7D1-29FD2F78B9A6}"/>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37FBE68A-B0B7-84A6-2D6F-BCC130C25331}"/>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E33E2DC3-E0C9-41A2-6D90-E55A8C10DBD9}"/>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78285D77-A89A-7396-242A-F6A609F93718}"/>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Dataset Preparation</a:t>
            </a:r>
            <a:endParaRPr sz="2800" dirty="0"/>
          </a:p>
        </p:txBody>
      </p:sp>
    </p:spTree>
    <p:extLst>
      <p:ext uri="{BB962C8B-B14F-4D97-AF65-F5344CB8AC3E}">
        <p14:creationId xmlns:p14="http://schemas.microsoft.com/office/powerpoint/2010/main" val="425400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Data </a:t>
            </a:r>
            <a:br>
              <a:rPr lang="en-US" sz="2800" dirty="0"/>
            </a:br>
            <a:r>
              <a:rPr lang="en-US" sz="2800" dirty="0"/>
              <a:t>Preprocessing</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2" name="Google Shape;1711;p33">
            <a:extLst>
              <a:ext uri="{FF2B5EF4-FFF2-40B4-BE49-F238E27FC236}">
                <a16:creationId xmlns:a16="http://schemas.microsoft.com/office/drawing/2014/main" id="{4F188331-62E2-7029-112D-3C7F8CC4F0C4}"/>
              </a:ext>
            </a:extLst>
          </p:cNvPr>
          <p:cNvGrpSpPr/>
          <p:nvPr/>
        </p:nvGrpSpPr>
        <p:grpSpPr>
          <a:xfrm>
            <a:off x="1253543" y="1175604"/>
            <a:ext cx="2305770" cy="2895692"/>
            <a:chOff x="1539175" y="2330700"/>
            <a:chExt cx="810350" cy="1017675"/>
          </a:xfrm>
        </p:grpSpPr>
        <p:sp>
          <p:nvSpPr>
            <p:cNvPr id="3" name="Google Shape;1712;p33">
              <a:extLst>
                <a:ext uri="{FF2B5EF4-FFF2-40B4-BE49-F238E27FC236}">
                  <a16:creationId xmlns:a16="http://schemas.microsoft.com/office/drawing/2014/main" id="{516CFBA2-EB4C-7443-3DEC-B937D5309955}"/>
                </a:ext>
              </a:extLst>
            </p:cNvPr>
            <p:cNvSpPr/>
            <p:nvPr/>
          </p:nvSpPr>
          <p:spPr>
            <a:xfrm>
              <a:off x="1898400" y="2363625"/>
              <a:ext cx="2825" cy="37825"/>
            </a:xfrm>
            <a:custGeom>
              <a:avLst/>
              <a:gdLst/>
              <a:ahLst/>
              <a:cxnLst/>
              <a:rect l="l" t="t" r="r" b="b"/>
              <a:pathLst>
                <a:path w="113" h="1513" extrusionOk="0">
                  <a:moveTo>
                    <a:pt x="57" y="0"/>
                  </a:moveTo>
                  <a:cubicBezTo>
                    <a:pt x="29" y="0"/>
                    <a:pt x="1" y="28"/>
                    <a:pt x="1" y="65"/>
                  </a:cubicBezTo>
                  <a:lnTo>
                    <a:pt x="1" y="529"/>
                  </a:lnTo>
                  <a:cubicBezTo>
                    <a:pt x="1" y="557"/>
                    <a:pt x="29" y="585"/>
                    <a:pt x="57" y="585"/>
                  </a:cubicBezTo>
                  <a:cubicBezTo>
                    <a:pt x="94" y="585"/>
                    <a:pt x="112" y="557"/>
                    <a:pt x="112" y="529"/>
                  </a:cubicBezTo>
                  <a:lnTo>
                    <a:pt x="112" y="65"/>
                  </a:lnTo>
                  <a:cubicBezTo>
                    <a:pt x="112" y="28"/>
                    <a:pt x="94" y="0"/>
                    <a:pt x="57" y="0"/>
                  </a:cubicBezTo>
                  <a:close/>
                  <a:moveTo>
                    <a:pt x="57" y="928"/>
                  </a:moveTo>
                  <a:cubicBezTo>
                    <a:pt x="29" y="928"/>
                    <a:pt x="1" y="956"/>
                    <a:pt x="1" y="993"/>
                  </a:cubicBezTo>
                  <a:lnTo>
                    <a:pt x="1" y="1457"/>
                  </a:lnTo>
                  <a:cubicBezTo>
                    <a:pt x="1" y="1485"/>
                    <a:pt x="29" y="1512"/>
                    <a:pt x="57" y="1512"/>
                  </a:cubicBezTo>
                  <a:cubicBezTo>
                    <a:pt x="94" y="1512"/>
                    <a:pt x="112" y="1485"/>
                    <a:pt x="112" y="1457"/>
                  </a:cubicBezTo>
                  <a:lnTo>
                    <a:pt x="112" y="993"/>
                  </a:lnTo>
                  <a:cubicBezTo>
                    <a:pt x="112" y="956"/>
                    <a:pt x="94" y="928"/>
                    <a:pt x="57" y="9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Google Shape;1713;p33">
              <a:extLst>
                <a:ext uri="{FF2B5EF4-FFF2-40B4-BE49-F238E27FC236}">
                  <a16:creationId xmlns:a16="http://schemas.microsoft.com/office/drawing/2014/main" id="{26D1E3CA-8F5C-7D15-0FCC-0FFED173BC0D}"/>
                </a:ext>
              </a:extLst>
            </p:cNvPr>
            <p:cNvSpPr/>
            <p:nvPr/>
          </p:nvSpPr>
          <p:spPr>
            <a:xfrm>
              <a:off x="2199675" y="2704075"/>
              <a:ext cx="82350" cy="174425"/>
            </a:xfrm>
            <a:custGeom>
              <a:avLst/>
              <a:gdLst/>
              <a:ahLst/>
              <a:cxnLst/>
              <a:rect l="l" t="t" r="r" b="b"/>
              <a:pathLst>
                <a:path w="3294" h="6977" extrusionOk="0">
                  <a:moveTo>
                    <a:pt x="1670" y="1"/>
                  </a:moveTo>
                  <a:cubicBezTo>
                    <a:pt x="1642" y="1"/>
                    <a:pt x="1614" y="19"/>
                    <a:pt x="1614" y="56"/>
                  </a:cubicBezTo>
                  <a:cubicBezTo>
                    <a:pt x="1614" y="84"/>
                    <a:pt x="1642" y="112"/>
                    <a:pt x="1670" y="112"/>
                  </a:cubicBezTo>
                  <a:lnTo>
                    <a:pt x="2134" y="112"/>
                  </a:lnTo>
                  <a:cubicBezTo>
                    <a:pt x="2171" y="112"/>
                    <a:pt x="2190" y="84"/>
                    <a:pt x="2190" y="56"/>
                  </a:cubicBezTo>
                  <a:cubicBezTo>
                    <a:pt x="2190" y="19"/>
                    <a:pt x="2171" y="1"/>
                    <a:pt x="2134" y="1"/>
                  </a:cubicBezTo>
                  <a:close/>
                  <a:moveTo>
                    <a:pt x="2598" y="1"/>
                  </a:moveTo>
                  <a:cubicBezTo>
                    <a:pt x="2570" y="1"/>
                    <a:pt x="2542" y="19"/>
                    <a:pt x="2542" y="56"/>
                  </a:cubicBezTo>
                  <a:cubicBezTo>
                    <a:pt x="2542" y="84"/>
                    <a:pt x="2570" y="112"/>
                    <a:pt x="2598" y="112"/>
                  </a:cubicBezTo>
                  <a:lnTo>
                    <a:pt x="3062" y="112"/>
                  </a:lnTo>
                  <a:cubicBezTo>
                    <a:pt x="3099" y="112"/>
                    <a:pt x="3117" y="84"/>
                    <a:pt x="3117" y="56"/>
                  </a:cubicBezTo>
                  <a:cubicBezTo>
                    <a:pt x="3117" y="19"/>
                    <a:pt x="3099" y="1"/>
                    <a:pt x="3062" y="1"/>
                  </a:cubicBezTo>
                  <a:close/>
                  <a:moveTo>
                    <a:pt x="3229" y="288"/>
                  </a:moveTo>
                  <a:cubicBezTo>
                    <a:pt x="3201" y="288"/>
                    <a:pt x="3173" y="316"/>
                    <a:pt x="3173" y="353"/>
                  </a:cubicBezTo>
                  <a:lnTo>
                    <a:pt x="3173" y="817"/>
                  </a:lnTo>
                  <a:cubicBezTo>
                    <a:pt x="3173" y="845"/>
                    <a:pt x="3201" y="873"/>
                    <a:pt x="3229" y="873"/>
                  </a:cubicBezTo>
                  <a:cubicBezTo>
                    <a:pt x="3266" y="873"/>
                    <a:pt x="3294" y="845"/>
                    <a:pt x="3294" y="817"/>
                  </a:cubicBezTo>
                  <a:lnTo>
                    <a:pt x="3294" y="353"/>
                  </a:lnTo>
                  <a:cubicBezTo>
                    <a:pt x="3294" y="316"/>
                    <a:pt x="3266" y="288"/>
                    <a:pt x="3229" y="288"/>
                  </a:cubicBezTo>
                  <a:close/>
                  <a:moveTo>
                    <a:pt x="3229" y="1216"/>
                  </a:moveTo>
                  <a:cubicBezTo>
                    <a:pt x="3201" y="1216"/>
                    <a:pt x="3173" y="1244"/>
                    <a:pt x="3173" y="1281"/>
                  </a:cubicBezTo>
                  <a:lnTo>
                    <a:pt x="3173" y="1745"/>
                  </a:lnTo>
                  <a:cubicBezTo>
                    <a:pt x="3173" y="1772"/>
                    <a:pt x="3201" y="1800"/>
                    <a:pt x="3229" y="1800"/>
                  </a:cubicBezTo>
                  <a:cubicBezTo>
                    <a:pt x="3266" y="1800"/>
                    <a:pt x="3294" y="1772"/>
                    <a:pt x="3294" y="1745"/>
                  </a:cubicBezTo>
                  <a:lnTo>
                    <a:pt x="3294" y="1281"/>
                  </a:lnTo>
                  <a:cubicBezTo>
                    <a:pt x="3294" y="1244"/>
                    <a:pt x="3266" y="1216"/>
                    <a:pt x="3229" y="1216"/>
                  </a:cubicBezTo>
                  <a:close/>
                  <a:moveTo>
                    <a:pt x="3229" y="2143"/>
                  </a:moveTo>
                  <a:cubicBezTo>
                    <a:pt x="3201" y="2143"/>
                    <a:pt x="3173" y="2171"/>
                    <a:pt x="3173" y="2208"/>
                  </a:cubicBezTo>
                  <a:lnTo>
                    <a:pt x="3173" y="2672"/>
                  </a:lnTo>
                  <a:cubicBezTo>
                    <a:pt x="3173" y="2700"/>
                    <a:pt x="3201" y="2728"/>
                    <a:pt x="3229" y="2728"/>
                  </a:cubicBezTo>
                  <a:cubicBezTo>
                    <a:pt x="3266" y="2728"/>
                    <a:pt x="3294" y="2700"/>
                    <a:pt x="3294" y="2672"/>
                  </a:cubicBezTo>
                  <a:lnTo>
                    <a:pt x="3294" y="2208"/>
                  </a:lnTo>
                  <a:cubicBezTo>
                    <a:pt x="3294" y="2171"/>
                    <a:pt x="3266" y="2143"/>
                    <a:pt x="3229" y="2143"/>
                  </a:cubicBezTo>
                  <a:close/>
                  <a:moveTo>
                    <a:pt x="3229" y="3071"/>
                  </a:moveTo>
                  <a:cubicBezTo>
                    <a:pt x="3201" y="3071"/>
                    <a:pt x="3173" y="3099"/>
                    <a:pt x="3173" y="3136"/>
                  </a:cubicBezTo>
                  <a:lnTo>
                    <a:pt x="3173" y="3600"/>
                  </a:lnTo>
                  <a:cubicBezTo>
                    <a:pt x="3173" y="3628"/>
                    <a:pt x="3201" y="3656"/>
                    <a:pt x="3229" y="3656"/>
                  </a:cubicBezTo>
                  <a:cubicBezTo>
                    <a:pt x="3266" y="3656"/>
                    <a:pt x="3294" y="3628"/>
                    <a:pt x="3294" y="3600"/>
                  </a:cubicBezTo>
                  <a:lnTo>
                    <a:pt x="3294" y="3136"/>
                  </a:lnTo>
                  <a:cubicBezTo>
                    <a:pt x="3294" y="3099"/>
                    <a:pt x="3266" y="3071"/>
                    <a:pt x="3229" y="3071"/>
                  </a:cubicBezTo>
                  <a:close/>
                  <a:moveTo>
                    <a:pt x="3229" y="3999"/>
                  </a:moveTo>
                  <a:cubicBezTo>
                    <a:pt x="3201" y="3999"/>
                    <a:pt x="3173" y="4027"/>
                    <a:pt x="3173" y="4064"/>
                  </a:cubicBezTo>
                  <a:lnTo>
                    <a:pt x="3173" y="4528"/>
                  </a:lnTo>
                  <a:cubicBezTo>
                    <a:pt x="3173" y="4555"/>
                    <a:pt x="3201" y="4583"/>
                    <a:pt x="3229" y="4583"/>
                  </a:cubicBezTo>
                  <a:cubicBezTo>
                    <a:pt x="3266" y="4583"/>
                    <a:pt x="3294" y="4555"/>
                    <a:pt x="3294" y="4528"/>
                  </a:cubicBezTo>
                  <a:lnTo>
                    <a:pt x="3294" y="4064"/>
                  </a:lnTo>
                  <a:cubicBezTo>
                    <a:pt x="3294" y="4027"/>
                    <a:pt x="3266" y="3999"/>
                    <a:pt x="3229" y="3999"/>
                  </a:cubicBezTo>
                  <a:close/>
                  <a:moveTo>
                    <a:pt x="269" y="5214"/>
                  </a:moveTo>
                  <a:cubicBezTo>
                    <a:pt x="241" y="5214"/>
                    <a:pt x="214" y="5242"/>
                    <a:pt x="214" y="5279"/>
                  </a:cubicBezTo>
                  <a:cubicBezTo>
                    <a:pt x="214" y="5307"/>
                    <a:pt x="241" y="5335"/>
                    <a:pt x="269" y="5335"/>
                  </a:cubicBezTo>
                  <a:lnTo>
                    <a:pt x="733" y="5335"/>
                  </a:lnTo>
                  <a:cubicBezTo>
                    <a:pt x="770" y="5335"/>
                    <a:pt x="789" y="5307"/>
                    <a:pt x="789" y="5279"/>
                  </a:cubicBezTo>
                  <a:cubicBezTo>
                    <a:pt x="789" y="5242"/>
                    <a:pt x="770" y="5214"/>
                    <a:pt x="733" y="5214"/>
                  </a:cubicBezTo>
                  <a:close/>
                  <a:moveTo>
                    <a:pt x="1197" y="5214"/>
                  </a:moveTo>
                  <a:cubicBezTo>
                    <a:pt x="1169" y="5214"/>
                    <a:pt x="1141" y="5242"/>
                    <a:pt x="1141" y="5279"/>
                  </a:cubicBezTo>
                  <a:cubicBezTo>
                    <a:pt x="1141" y="5307"/>
                    <a:pt x="1169" y="5335"/>
                    <a:pt x="1197" y="5335"/>
                  </a:cubicBezTo>
                  <a:lnTo>
                    <a:pt x="1661" y="5335"/>
                  </a:lnTo>
                  <a:cubicBezTo>
                    <a:pt x="1698" y="5335"/>
                    <a:pt x="1716" y="5307"/>
                    <a:pt x="1716" y="5279"/>
                  </a:cubicBezTo>
                  <a:cubicBezTo>
                    <a:pt x="1716" y="5242"/>
                    <a:pt x="1698" y="5214"/>
                    <a:pt x="1661" y="5214"/>
                  </a:cubicBezTo>
                  <a:close/>
                  <a:moveTo>
                    <a:pt x="2125" y="5214"/>
                  </a:moveTo>
                  <a:cubicBezTo>
                    <a:pt x="2097" y="5214"/>
                    <a:pt x="2069" y="5242"/>
                    <a:pt x="2069" y="5279"/>
                  </a:cubicBezTo>
                  <a:cubicBezTo>
                    <a:pt x="2069" y="5307"/>
                    <a:pt x="2097" y="5335"/>
                    <a:pt x="2125" y="5335"/>
                  </a:cubicBezTo>
                  <a:lnTo>
                    <a:pt x="2588" y="5335"/>
                  </a:lnTo>
                  <a:cubicBezTo>
                    <a:pt x="2626" y="5335"/>
                    <a:pt x="2644" y="5307"/>
                    <a:pt x="2644" y="5279"/>
                  </a:cubicBezTo>
                  <a:cubicBezTo>
                    <a:pt x="2644" y="5242"/>
                    <a:pt x="2626" y="5214"/>
                    <a:pt x="2588" y="5214"/>
                  </a:cubicBezTo>
                  <a:close/>
                  <a:moveTo>
                    <a:pt x="3229" y="4936"/>
                  </a:moveTo>
                  <a:cubicBezTo>
                    <a:pt x="3201" y="4936"/>
                    <a:pt x="3173" y="4954"/>
                    <a:pt x="3173" y="4991"/>
                  </a:cubicBezTo>
                  <a:lnTo>
                    <a:pt x="3173" y="5214"/>
                  </a:lnTo>
                  <a:lnTo>
                    <a:pt x="3052" y="5214"/>
                  </a:lnTo>
                  <a:cubicBezTo>
                    <a:pt x="3024" y="5214"/>
                    <a:pt x="2997" y="5242"/>
                    <a:pt x="2997" y="5279"/>
                  </a:cubicBezTo>
                  <a:cubicBezTo>
                    <a:pt x="2997" y="5307"/>
                    <a:pt x="3024" y="5335"/>
                    <a:pt x="3052" y="5335"/>
                  </a:cubicBezTo>
                  <a:lnTo>
                    <a:pt x="3229" y="5335"/>
                  </a:lnTo>
                  <a:cubicBezTo>
                    <a:pt x="3266" y="5335"/>
                    <a:pt x="3294" y="5307"/>
                    <a:pt x="3294" y="5279"/>
                  </a:cubicBezTo>
                  <a:lnTo>
                    <a:pt x="3294" y="4991"/>
                  </a:lnTo>
                  <a:cubicBezTo>
                    <a:pt x="3294" y="4954"/>
                    <a:pt x="3266" y="4936"/>
                    <a:pt x="3229" y="4936"/>
                  </a:cubicBezTo>
                  <a:close/>
                  <a:moveTo>
                    <a:pt x="56" y="5464"/>
                  </a:moveTo>
                  <a:cubicBezTo>
                    <a:pt x="28" y="5464"/>
                    <a:pt x="0" y="5492"/>
                    <a:pt x="0" y="5520"/>
                  </a:cubicBezTo>
                  <a:lnTo>
                    <a:pt x="0" y="5993"/>
                  </a:lnTo>
                  <a:cubicBezTo>
                    <a:pt x="0" y="6021"/>
                    <a:pt x="28" y="6049"/>
                    <a:pt x="56" y="6049"/>
                  </a:cubicBezTo>
                  <a:cubicBezTo>
                    <a:pt x="93" y="6049"/>
                    <a:pt x="112" y="6021"/>
                    <a:pt x="112" y="5993"/>
                  </a:cubicBezTo>
                  <a:lnTo>
                    <a:pt x="112" y="5520"/>
                  </a:lnTo>
                  <a:cubicBezTo>
                    <a:pt x="112" y="5492"/>
                    <a:pt x="93" y="5464"/>
                    <a:pt x="56" y="5464"/>
                  </a:cubicBezTo>
                  <a:close/>
                  <a:moveTo>
                    <a:pt x="56" y="6392"/>
                  </a:moveTo>
                  <a:cubicBezTo>
                    <a:pt x="28" y="6392"/>
                    <a:pt x="0" y="6420"/>
                    <a:pt x="0" y="6457"/>
                  </a:cubicBezTo>
                  <a:lnTo>
                    <a:pt x="0" y="6921"/>
                  </a:lnTo>
                  <a:cubicBezTo>
                    <a:pt x="0" y="6949"/>
                    <a:pt x="28" y="6977"/>
                    <a:pt x="56" y="6977"/>
                  </a:cubicBezTo>
                  <a:cubicBezTo>
                    <a:pt x="93" y="6977"/>
                    <a:pt x="112" y="6949"/>
                    <a:pt x="112" y="6921"/>
                  </a:cubicBezTo>
                  <a:lnTo>
                    <a:pt x="112" y="6457"/>
                  </a:lnTo>
                  <a:cubicBezTo>
                    <a:pt x="112" y="6420"/>
                    <a:pt x="93" y="6392"/>
                    <a:pt x="56" y="63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714;p33">
              <a:extLst>
                <a:ext uri="{FF2B5EF4-FFF2-40B4-BE49-F238E27FC236}">
                  <a16:creationId xmlns:a16="http://schemas.microsoft.com/office/drawing/2014/main" id="{9A5719DE-255C-DA8C-B0D2-E0963231BB05}"/>
                </a:ext>
              </a:extLst>
            </p:cNvPr>
            <p:cNvSpPr/>
            <p:nvPr/>
          </p:nvSpPr>
          <p:spPr>
            <a:xfrm>
              <a:off x="2221250" y="2699900"/>
              <a:ext cx="76775" cy="195775"/>
            </a:xfrm>
            <a:custGeom>
              <a:avLst/>
              <a:gdLst/>
              <a:ahLst/>
              <a:cxnLst/>
              <a:rect l="l" t="t" r="r" b="b"/>
              <a:pathLst>
                <a:path w="3071" h="7831" extrusionOk="0">
                  <a:moveTo>
                    <a:pt x="3015" y="1"/>
                  </a:moveTo>
                  <a:cubicBezTo>
                    <a:pt x="2987" y="1"/>
                    <a:pt x="2959" y="28"/>
                    <a:pt x="2959" y="56"/>
                  </a:cubicBezTo>
                  <a:lnTo>
                    <a:pt x="2959" y="520"/>
                  </a:lnTo>
                  <a:cubicBezTo>
                    <a:pt x="2959" y="557"/>
                    <a:pt x="2987" y="585"/>
                    <a:pt x="3015" y="585"/>
                  </a:cubicBezTo>
                  <a:cubicBezTo>
                    <a:pt x="3043" y="585"/>
                    <a:pt x="3071" y="557"/>
                    <a:pt x="3071" y="520"/>
                  </a:cubicBezTo>
                  <a:lnTo>
                    <a:pt x="3071" y="56"/>
                  </a:lnTo>
                  <a:cubicBezTo>
                    <a:pt x="3071" y="28"/>
                    <a:pt x="3052" y="1"/>
                    <a:pt x="3015" y="1"/>
                  </a:cubicBezTo>
                  <a:close/>
                  <a:moveTo>
                    <a:pt x="3015" y="928"/>
                  </a:moveTo>
                  <a:cubicBezTo>
                    <a:pt x="2987" y="928"/>
                    <a:pt x="2959" y="956"/>
                    <a:pt x="2959" y="984"/>
                  </a:cubicBezTo>
                  <a:lnTo>
                    <a:pt x="2959" y="1448"/>
                  </a:lnTo>
                  <a:cubicBezTo>
                    <a:pt x="2959" y="1485"/>
                    <a:pt x="2987" y="1513"/>
                    <a:pt x="3015" y="1513"/>
                  </a:cubicBezTo>
                  <a:cubicBezTo>
                    <a:pt x="3043" y="1513"/>
                    <a:pt x="3071" y="1485"/>
                    <a:pt x="3071" y="1448"/>
                  </a:cubicBezTo>
                  <a:lnTo>
                    <a:pt x="3071" y="984"/>
                  </a:lnTo>
                  <a:cubicBezTo>
                    <a:pt x="3071" y="956"/>
                    <a:pt x="3052" y="928"/>
                    <a:pt x="3015" y="928"/>
                  </a:cubicBezTo>
                  <a:close/>
                  <a:moveTo>
                    <a:pt x="3015" y="1856"/>
                  </a:moveTo>
                  <a:cubicBezTo>
                    <a:pt x="2987" y="1856"/>
                    <a:pt x="2959" y="1884"/>
                    <a:pt x="2959" y="1912"/>
                  </a:cubicBezTo>
                  <a:lnTo>
                    <a:pt x="2959" y="2375"/>
                  </a:lnTo>
                  <a:cubicBezTo>
                    <a:pt x="2959" y="2412"/>
                    <a:pt x="2987" y="2440"/>
                    <a:pt x="3015" y="2440"/>
                  </a:cubicBezTo>
                  <a:cubicBezTo>
                    <a:pt x="3043" y="2440"/>
                    <a:pt x="3071" y="2412"/>
                    <a:pt x="3071" y="2375"/>
                  </a:cubicBezTo>
                  <a:lnTo>
                    <a:pt x="3071" y="1912"/>
                  </a:lnTo>
                  <a:cubicBezTo>
                    <a:pt x="3071" y="1884"/>
                    <a:pt x="3052" y="1856"/>
                    <a:pt x="3015" y="1856"/>
                  </a:cubicBezTo>
                  <a:close/>
                  <a:moveTo>
                    <a:pt x="3015" y="2784"/>
                  </a:moveTo>
                  <a:cubicBezTo>
                    <a:pt x="2987" y="2784"/>
                    <a:pt x="2959" y="2811"/>
                    <a:pt x="2959" y="2839"/>
                  </a:cubicBezTo>
                  <a:lnTo>
                    <a:pt x="2959" y="3303"/>
                  </a:lnTo>
                  <a:cubicBezTo>
                    <a:pt x="2959" y="3340"/>
                    <a:pt x="2987" y="3368"/>
                    <a:pt x="3015" y="3368"/>
                  </a:cubicBezTo>
                  <a:cubicBezTo>
                    <a:pt x="3043" y="3368"/>
                    <a:pt x="3071" y="3340"/>
                    <a:pt x="3071" y="3303"/>
                  </a:cubicBezTo>
                  <a:lnTo>
                    <a:pt x="3071" y="2839"/>
                  </a:lnTo>
                  <a:cubicBezTo>
                    <a:pt x="3071" y="2811"/>
                    <a:pt x="3052" y="2784"/>
                    <a:pt x="3015" y="2784"/>
                  </a:cubicBezTo>
                  <a:close/>
                  <a:moveTo>
                    <a:pt x="3015" y="3711"/>
                  </a:moveTo>
                  <a:cubicBezTo>
                    <a:pt x="2987" y="3711"/>
                    <a:pt x="2959" y="3739"/>
                    <a:pt x="2959" y="3767"/>
                  </a:cubicBezTo>
                  <a:lnTo>
                    <a:pt x="2959" y="4231"/>
                  </a:lnTo>
                  <a:cubicBezTo>
                    <a:pt x="2959" y="4268"/>
                    <a:pt x="2987" y="4296"/>
                    <a:pt x="3015" y="4296"/>
                  </a:cubicBezTo>
                  <a:cubicBezTo>
                    <a:pt x="3043" y="4296"/>
                    <a:pt x="3071" y="4268"/>
                    <a:pt x="3071" y="4231"/>
                  </a:cubicBezTo>
                  <a:lnTo>
                    <a:pt x="3071" y="3767"/>
                  </a:lnTo>
                  <a:cubicBezTo>
                    <a:pt x="3071" y="3739"/>
                    <a:pt x="3052" y="3711"/>
                    <a:pt x="3015" y="3711"/>
                  </a:cubicBezTo>
                  <a:close/>
                  <a:moveTo>
                    <a:pt x="3015" y="4639"/>
                  </a:moveTo>
                  <a:cubicBezTo>
                    <a:pt x="2987" y="4639"/>
                    <a:pt x="2959" y="4667"/>
                    <a:pt x="2959" y="4695"/>
                  </a:cubicBezTo>
                  <a:lnTo>
                    <a:pt x="2959" y="5158"/>
                  </a:lnTo>
                  <a:cubicBezTo>
                    <a:pt x="2959" y="5195"/>
                    <a:pt x="2987" y="5223"/>
                    <a:pt x="3015" y="5223"/>
                  </a:cubicBezTo>
                  <a:cubicBezTo>
                    <a:pt x="3043" y="5223"/>
                    <a:pt x="3071" y="5195"/>
                    <a:pt x="3071" y="5158"/>
                  </a:cubicBezTo>
                  <a:lnTo>
                    <a:pt x="3071" y="4695"/>
                  </a:lnTo>
                  <a:cubicBezTo>
                    <a:pt x="3071" y="4667"/>
                    <a:pt x="3052" y="4639"/>
                    <a:pt x="3015" y="4639"/>
                  </a:cubicBezTo>
                  <a:close/>
                  <a:moveTo>
                    <a:pt x="3015" y="5567"/>
                  </a:moveTo>
                  <a:cubicBezTo>
                    <a:pt x="2987" y="5567"/>
                    <a:pt x="2959" y="5594"/>
                    <a:pt x="2959" y="5622"/>
                  </a:cubicBezTo>
                  <a:lnTo>
                    <a:pt x="2959" y="6095"/>
                  </a:lnTo>
                  <a:cubicBezTo>
                    <a:pt x="2959" y="6123"/>
                    <a:pt x="2987" y="6151"/>
                    <a:pt x="3015" y="6151"/>
                  </a:cubicBezTo>
                  <a:cubicBezTo>
                    <a:pt x="3043" y="6151"/>
                    <a:pt x="3071" y="6123"/>
                    <a:pt x="3071" y="6095"/>
                  </a:cubicBezTo>
                  <a:lnTo>
                    <a:pt x="3071" y="5622"/>
                  </a:lnTo>
                  <a:cubicBezTo>
                    <a:pt x="3071" y="5594"/>
                    <a:pt x="3052" y="5567"/>
                    <a:pt x="3015" y="5567"/>
                  </a:cubicBezTo>
                  <a:close/>
                  <a:moveTo>
                    <a:pt x="390" y="6188"/>
                  </a:moveTo>
                  <a:cubicBezTo>
                    <a:pt x="353" y="6188"/>
                    <a:pt x="334" y="6216"/>
                    <a:pt x="334" y="6253"/>
                  </a:cubicBezTo>
                  <a:cubicBezTo>
                    <a:pt x="334" y="6281"/>
                    <a:pt x="353" y="6309"/>
                    <a:pt x="390" y="6309"/>
                  </a:cubicBezTo>
                  <a:lnTo>
                    <a:pt x="853" y="6309"/>
                  </a:lnTo>
                  <a:cubicBezTo>
                    <a:pt x="881" y="6309"/>
                    <a:pt x="909" y="6281"/>
                    <a:pt x="909" y="6253"/>
                  </a:cubicBezTo>
                  <a:cubicBezTo>
                    <a:pt x="909" y="6216"/>
                    <a:pt x="881" y="6188"/>
                    <a:pt x="853" y="6188"/>
                  </a:cubicBezTo>
                  <a:close/>
                  <a:moveTo>
                    <a:pt x="1317" y="6188"/>
                  </a:moveTo>
                  <a:cubicBezTo>
                    <a:pt x="1280" y="6188"/>
                    <a:pt x="1262" y="6216"/>
                    <a:pt x="1262" y="6253"/>
                  </a:cubicBezTo>
                  <a:cubicBezTo>
                    <a:pt x="1262" y="6281"/>
                    <a:pt x="1280" y="6309"/>
                    <a:pt x="1317" y="6309"/>
                  </a:cubicBezTo>
                  <a:lnTo>
                    <a:pt x="1781" y="6309"/>
                  </a:lnTo>
                  <a:cubicBezTo>
                    <a:pt x="1809" y="6309"/>
                    <a:pt x="1837" y="6281"/>
                    <a:pt x="1837" y="6253"/>
                  </a:cubicBezTo>
                  <a:cubicBezTo>
                    <a:pt x="1837" y="6216"/>
                    <a:pt x="1809" y="6188"/>
                    <a:pt x="1781" y="6188"/>
                  </a:cubicBezTo>
                  <a:close/>
                  <a:moveTo>
                    <a:pt x="2245" y="6188"/>
                  </a:moveTo>
                  <a:cubicBezTo>
                    <a:pt x="2208" y="6188"/>
                    <a:pt x="2189" y="6216"/>
                    <a:pt x="2189" y="6253"/>
                  </a:cubicBezTo>
                  <a:cubicBezTo>
                    <a:pt x="2189" y="6281"/>
                    <a:pt x="2208" y="6309"/>
                    <a:pt x="2245" y="6309"/>
                  </a:cubicBezTo>
                  <a:lnTo>
                    <a:pt x="2709" y="6309"/>
                  </a:lnTo>
                  <a:cubicBezTo>
                    <a:pt x="2737" y="6309"/>
                    <a:pt x="2764" y="6281"/>
                    <a:pt x="2764" y="6253"/>
                  </a:cubicBezTo>
                  <a:cubicBezTo>
                    <a:pt x="2764" y="6216"/>
                    <a:pt x="2737" y="6188"/>
                    <a:pt x="2709" y="6188"/>
                  </a:cubicBezTo>
                  <a:close/>
                  <a:moveTo>
                    <a:pt x="56" y="6318"/>
                  </a:moveTo>
                  <a:cubicBezTo>
                    <a:pt x="28" y="6318"/>
                    <a:pt x="0" y="6346"/>
                    <a:pt x="0" y="6383"/>
                  </a:cubicBezTo>
                  <a:lnTo>
                    <a:pt x="0" y="6847"/>
                  </a:lnTo>
                  <a:cubicBezTo>
                    <a:pt x="0" y="6875"/>
                    <a:pt x="28" y="6902"/>
                    <a:pt x="56" y="6902"/>
                  </a:cubicBezTo>
                  <a:cubicBezTo>
                    <a:pt x="84" y="6902"/>
                    <a:pt x="111" y="6875"/>
                    <a:pt x="111" y="6847"/>
                  </a:cubicBezTo>
                  <a:lnTo>
                    <a:pt x="111" y="6383"/>
                  </a:lnTo>
                  <a:cubicBezTo>
                    <a:pt x="111" y="6346"/>
                    <a:pt x="84" y="6318"/>
                    <a:pt x="56" y="6318"/>
                  </a:cubicBezTo>
                  <a:close/>
                  <a:moveTo>
                    <a:pt x="56" y="7246"/>
                  </a:moveTo>
                  <a:cubicBezTo>
                    <a:pt x="28" y="7246"/>
                    <a:pt x="0" y="7273"/>
                    <a:pt x="0" y="7311"/>
                  </a:cubicBezTo>
                  <a:lnTo>
                    <a:pt x="0" y="7774"/>
                  </a:lnTo>
                  <a:cubicBezTo>
                    <a:pt x="0" y="7802"/>
                    <a:pt x="28" y="7830"/>
                    <a:pt x="56" y="7830"/>
                  </a:cubicBezTo>
                  <a:cubicBezTo>
                    <a:pt x="84" y="7830"/>
                    <a:pt x="111" y="7802"/>
                    <a:pt x="111" y="7774"/>
                  </a:cubicBezTo>
                  <a:lnTo>
                    <a:pt x="111" y="7311"/>
                  </a:lnTo>
                  <a:cubicBezTo>
                    <a:pt x="111" y="7273"/>
                    <a:pt x="84" y="7246"/>
                    <a:pt x="56" y="72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715;p33">
              <a:extLst>
                <a:ext uri="{FF2B5EF4-FFF2-40B4-BE49-F238E27FC236}">
                  <a16:creationId xmlns:a16="http://schemas.microsoft.com/office/drawing/2014/main" id="{8322C822-32C5-72DF-DD53-EE0FDA34420C}"/>
                </a:ext>
              </a:extLst>
            </p:cNvPr>
            <p:cNvSpPr/>
            <p:nvPr/>
          </p:nvSpPr>
          <p:spPr>
            <a:xfrm>
              <a:off x="2079525" y="2330700"/>
              <a:ext cx="30425" cy="30175"/>
            </a:xfrm>
            <a:custGeom>
              <a:avLst/>
              <a:gdLst/>
              <a:ahLst/>
              <a:cxnLst/>
              <a:rect l="l" t="t" r="r" b="b"/>
              <a:pathLst>
                <a:path w="1217" h="1207" extrusionOk="0">
                  <a:moveTo>
                    <a:pt x="613" y="176"/>
                  </a:moveTo>
                  <a:lnTo>
                    <a:pt x="752" y="436"/>
                  </a:lnTo>
                  <a:cubicBezTo>
                    <a:pt x="752" y="445"/>
                    <a:pt x="762" y="455"/>
                    <a:pt x="771" y="464"/>
                  </a:cubicBezTo>
                  <a:lnTo>
                    <a:pt x="1031" y="603"/>
                  </a:lnTo>
                  <a:lnTo>
                    <a:pt x="771" y="742"/>
                  </a:lnTo>
                  <a:cubicBezTo>
                    <a:pt x="762" y="752"/>
                    <a:pt x="752" y="761"/>
                    <a:pt x="752" y="770"/>
                  </a:cubicBezTo>
                  <a:lnTo>
                    <a:pt x="604" y="1030"/>
                  </a:lnTo>
                  <a:lnTo>
                    <a:pt x="465" y="770"/>
                  </a:lnTo>
                  <a:cubicBezTo>
                    <a:pt x="465" y="761"/>
                    <a:pt x="456" y="752"/>
                    <a:pt x="446" y="742"/>
                  </a:cubicBezTo>
                  <a:lnTo>
                    <a:pt x="186" y="603"/>
                  </a:lnTo>
                  <a:lnTo>
                    <a:pt x="446" y="464"/>
                  </a:lnTo>
                  <a:cubicBezTo>
                    <a:pt x="456" y="455"/>
                    <a:pt x="465" y="445"/>
                    <a:pt x="465" y="436"/>
                  </a:cubicBezTo>
                  <a:lnTo>
                    <a:pt x="613" y="176"/>
                  </a:lnTo>
                  <a:close/>
                  <a:moveTo>
                    <a:pt x="613" y="0"/>
                  </a:moveTo>
                  <a:cubicBezTo>
                    <a:pt x="585" y="0"/>
                    <a:pt x="567" y="9"/>
                    <a:pt x="558" y="28"/>
                  </a:cubicBezTo>
                  <a:lnTo>
                    <a:pt x="372" y="362"/>
                  </a:lnTo>
                  <a:lnTo>
                    <a:pt x="38" y="547"/>
                  </a:lnTo>
                  <a:cubicBezTo>
                    <a:pt x="20" y="557"/>
                    <a:pt x="1" y="585"/>
                    <a:pt x="1" y="603"/>
                  </a:cubicBezTo>
                  <a:cubicBezTo>
                    <a:pt x="1" y="622"/>
                    <a:pt x="20" y="640"/>
                    <a:pt x="38" y="649"/>
                  </a:cubicBezTo>
                  <a:lnTo>
                    <a:pt x="372" y="835"/>
                  </a:lnTo>
                  <a:lnTo>
                    <a:pt x="558" y="1178"/>
                  </a:lnTo>
                  <a:cubicBezTo>
                    <a:pt x="567" y="1197"/>
                    <a:pt x="585" y="1206"/>
                    <a:pt x="604" y="1206"/>
                  </a:cubicBezTo>
                  <a:cubicBezTo>
                    <a:pt x="632" y="1206"/>
                    <a:pt x="650" y="1197"/>
                    <a:pt x="660" y="1178"/>
                  </a:cubicBezTo>
                  <a:lnTo>
                    <a:pt x="845" y="835"/>
                  </a:lnTo>
                  <a:lnTo>
                    <a:pt x="1179" y="659"/>
                  </a:lnTo>
                  <a:cubicBezTo>
                    <a:pt x="1198" y="640"/>
                    <a:pt x="1216" y="622"/>
                    <a:pt x="1216" y="603"/>
                  </a:cubicBezTo>
                  <a:cubicBezTo>
                    <a:pt x="1216" y="585"/>
                    <a:pt x="1198" y="566"/>
                    <a:pt x="1179" y="557"/>
                  </a:cubicBezTo>
                  <a:lnTo>
                    <a:pt x="845" y="371"/>
                  </a:lnTo>
                  <a:lnTo>
                    <a:pt x="660" y="28"/>
                  </a:lnTo>
                  <a:cubicBezTo>
                    <a:pt x="650" y="9"/>
                    <a:pt x="632"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716;p33">
              <a:extLst>
                <a:ext uri="{FF2B5EF4-FFF2-40B4-BE49-F238E27FC236}">
                  <a16:creationId xmlns:a16="http://schemas.microsoft.com/office/drawing/2014/main" id="{9D2FAB2A-2CB2-538A-051E-A5518FDF1AD9}"/>
                </a:ext>
              </a:extLst>
            </p:cNvPr>
            <p:cNvSpPr/>
            <p:nvPr/>
          </p:nvSpPr>
          <p:spPr>
            <a:xfrm>
              <a:off x="2275275" y="3037350"/>
              <a:ext cx="44550" cy="44775"/>
            </a:xfrm>
            <a:custGeom>
              <a:avLst/>
              <a:gdLst/>
              <a:ahLst/>
              <a:cxnLst/>
              <a:rect l="l" t="t" r="r" b="b"/>
              <a:pathLst>
                <a:path w="1782" h="1791" extrusionOk="0">
                  <a:moveTo>
                    <a:pt x="891" y="176"/>
                  </a:moveTo>
                  <a:lnTo>
                    <a:pt x="1142" y="631"/>
                  </a:lnTo>
                  <a:cubicBezTo>
                    <a:pt x="1142" y="640"/>
                    <a:pt x="1151" y="640"/>
                    <a:pt x="1160" y="649"/>
                  </a:cubicBezTo>
                  <a:lnTo>
                    <a:pt x="1605" y="900"/>
                  </a:lnTo>
                  <a:lnTo>
                    <a:pt x="1160" y="1141"/>
                  </a:lnTo>
                  <a:cubicBezTo>
                    <a:pt x="1151" y="1141"/>
                    <a:pt x="1142" y="1150"/>
                    <a:pt x="1142" y="1160"/>
                  </a:cubicBezTo>
                  <a:lnTo>
                    <a:pt x="891" y="1605"/>
                  </a:lnTo>
                  <a:lnTo>
                    <a:pt x="650" y="1160"/>
                  </a:lnTo>
                  <a:cubicBezTo>
                    <a:pt x="641" y="1150"/>
                    <a:pt x="631" y="1141"/>
                    <a:pt x="622" y="1141"/>
                  </a:cubicBezTo>
                  <a:lnTo>
                    <a:pt x="177" y="891"/>
                  </a:lnTo>
                  <a:lnTo>
                    <a:pt x="622" y="649"/>
                  </a:lnTo>
                  <a:cubicBezTo>
                    <a:pt x="641" y="640"/>
                    <a:pt x="641" y="631"/>
                    <a:pt x="650" y="622"/>
                  </a:cubicBezTo>
                  <a:lnTo>
                    <a:pt x="891" y="176"/>
                  </a:lnTo>
                  <a:close/>
                  <a:moveTo>
                    <a:pt x="891" y="0"/>
                  </a:moveTo>
                  <a:cubicBezTo>
                    <a:pt x="872" y="0"/>
                    <a:pt x="854" y="9"/>
                    <a:pt x="845" y="28"/>
                  </a:cubicBezTo>
                  <a:lnTo>
                    <a:pt x="557" y="557"/>
                  </a:lnTo>
                  <a:lnTo>
                    <a:pt x="28" y="844"/>
                  </a:lnTo>
                  <a:cubicBezTo>
                    <a:pt x="10" y="853"/>
                    <a:pt x="0" y="872"/>
                    <a:pt x="0" y="891"/>
                  </a:cubicBezTo>
                  <a:cubicBezTo>
                    <a:pt x="0" y="909"/>
                    <a:pt x="10" y="937"/>
                    <a:pt x="28" y="946"/>
                  </a:cubicBezTo>
                  <a:lnTo>
                    <a:pt x="557" y="1234"/>
                  </a:lnTo>
                  <a:lnTo>
                    <a:pt x="835" y="1753"/>
                  </a:lnTo>
                  <a:cubicBezTo>
                    <a:pt x="854" y="1772"/>
                    <a:pt x="872" y="1790"/>
                    <a:pt x="891" y="1790"/>
                  </a:cubicBezTo>
                  <a:cubicBezTo>
                    <a:pt x="910" y="1790"/>
                    <a:pt x="928" y="1772"/>
                    <a:pt x="937" y="1753"/>
                  </a:cubicBezTo>
                  <a:lnTo>
                    <a:pt x="1234" y="1234"/>
                  </a:lnTo>
                  <a:lnTo>
                    <a:pt x="1754" y="946"/>
                  </a:lnTo>
                  <a:cubicBezTo>
                    <a:pt x="1772" y="937"/>
                    <a:pt x="1782" y="918"/>
                    <a:pt x="1782" y="900"/>
                  </a:cubicBezTo>
                  <a:cubicBezTo>
                    <a:pt x="1782" y="872"/>
                    <a:pt x="1772" y="853"/>
                    <a:pt x="1754" y="844"/>
                  </a:cubicBezTo>
                  <a:lnTo>
                    <a:pt x="1234" y="557"/>
                  </a:lnTo>
                  <a:lnTo>
                    <a:pt x="947" y="28"/>
                  </a:lnTo>
                  <a:cubicBezTo>
                    <a:pt x="937" y="9"/>
                    <a:pt x="919" y="0"/>
                    <a:pt x="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717;p33">
              <a:extLst>
                <a:ext uri="{FF2B5EF4-FFF2-40B4-BE49-F238E27FC236}">
                  <a16:creationId xmlns:a16="http://schemas.microsoft.com/office/drawing/2014/main" id="{72D8253F-510E-3EDB-AFDC-990C59321A73}"/>
                </a:ext>
              </a:extLst>
            </p:cNvPr>
            <p:cNvSpPr/>
            <p:nvPr/>
          </p:nvSpPr>
          <p:spPr>
            <a:xfrm>
              <a:off x="2281075" y="2533150"/>
              <a:ext cx="3025" cy="16500"/>
            </a:xfrm>
            <a:custGeom>
              <a:avLst/>
              <a:gdLst/>
              <a:ahLst/>
              <a:cxnLst/>
              <a:rect l="l" t="t" r="r" b="b"/>
              <a:pathLst>
                <a:path w="121" h="660" extrusionOk="0">
                  <a:moveTo>
                    <a:pt x="65" y="1"/>
                  </a:moveTo>
                  <a:cubicBezTo>
                    <a:pt x="28" y="1"/>
                    <a:pt x="0" y="28"/>
                    <a:pt x="0" y="66"/>
                  </a:cubicBezTo>
                  <a:lnTo>
                    <a:pt x="0" y="604"/>
                  </a:lnTo>
                  <a:cubicBezTo>
                    <a:pt x="0" y="641"/>
                    <a:pt x="28" y="659"/>
                    <a:pt x="65" y="659"/>
                  </a:cubicBezTo>
                  <a:cubicBezTo>
                    <a:pt x="93" y="659"/>
                    <a:pt x="121" y="631"/>
                    <a:pt x="121" y="604"/>
                  </a:cubicBezTo>
                  <a:lnTo>
                    <a:pt x="121" y="66"/>
                  </a:lnTo>
                  <a:cubicBezTo>
                    <a:pt x="121" y="28"/>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718;p33">
              <a:extLst>
                <a:ext uri="{FF2B5EF4-FFF2-40B4-BE49-F238E27FC236}">
                  <a16:creationId xmlns:a16="http://schemas.microsoft.com/office/drawing/2014/main" id="{5A5DAE65-3BE2-AF36-DB13-5F6DD2FF0485}"/>
                </a:ext>
              </a:extLst>
            </p:cNvPr>
            <p:cNvSpPr/>
            <p:nvPr/>
          </p:nvSpPr>
          <p:spPr>
            <a:xfrm>
              <a:off x="2281075" y="2567950"/>
              <a:ext cx="3025" cy="16475"/>
            </a:xfrm>
            <a:custGeom>
              <a:avLst/>
              <a:gdLst/>
              <a:ahLst/>
              <a:cxnLst/>
              <a:rect l="l" t="t" r="r" b="b"/>
              <a:pathLst>
                <a:path w="121" h="659" extrusionOk="0">
                  <a:moveTo>
                    <a:pt x="65" y="0"/>
                  </a:moveTo>
                  <a:cubicBezTo>
                    <a:pt x="28" y="0"/>
                    <a:pt x="0" y="28"/>
                    <a:pt x="0" y="65"/>
                  </a:cubicBezTo>
                  <a:lnTo>
                    <a:pt x="0" y="603"/>
                  </a:lnTo>
                  <a:cubicBezTo>
                    <a:pt x="0" y="640"/>
                    <a:pt x="28" y="659"/>
                    <a:pt x="65" y="659"/>
                  </a:cubicBezTo>
                  <a:cubicBezTo>
                    <a:pt x="93" y="659"/>
                    <a:pt x="121" y="631"/>
                    <a:pt x="121" y="603"/>
                  </a:cubicBezTo>
                  <a:lnTo>
                    <a:pt x="121" y="65"/>
                  </a:lnTo>
                  <a:cubicBezTo>
                    <a:pt x="121" y="28"/>
                    <a:pt x="93"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719;p33">
              <a:extLst>
                <a:ext uri="{FF2B5EF4-FFF2-40B4-BE49-F238E27FC236}">
                  <a16:creationId xmlns:a16="http://schemas.microsoft.com/office/drawing/2014/main" id="{C3B63B8D-7BD6-66B8-7AC3-8B0706F27EE7}"/>
                </a:ext>
              </a:extLst>
            </p:cNvPr>
            <p:cNvSpPr/>
            <p:nvPr/>
          </p:nvSpPr>
          <p:spPr>
            <a:xfrm>
              <a:off x="2291750" y="2557500"/>
              <a:ext cx="16475" cy="2800"/>
            </a:xfrm>
            <a:custGeom>
              <a:avLst/>
              <a:gdLst/>
              <a:ahLst/>
              <a:cxnLst/>
              <a:rect l="l" t="t" r="r" b="b"/>
              <a:pathLst>
                <a:path w="659" h="112" extrusionOk="0">
                  <a:moveTo>
                    <a:pt x="65" y="1"/>
                  </a:moveTo>
                  <a:cubicBezTo>
                    <a:pt x="28" y="1"/>
                    <a:pt x="0" y="19"/>
                    <a:pt x="0" y="56"/>
                  </a:cubicBezTo>
                  <a:cubicBezTo>
                    <a:pt x="0" y="84"/>
                    <a:pt x="28" y="112"/>
                    <a:pt x="65" y="112"/>
                  </a:cubicBezTo>
                  <a:lnTo>
                    <a:pt x="603" y="112"/>
                  </a:lnTo>
                  <a:cubicBezTo>
                    <a:pt x="631" y="112"/>
                    <a:pt x="659" y="84"/>
                    <a:pt x="659" y="56"/>
                  </a:cubicBezTo>
                  <a:cubicBezTo>
                    <a:pt x="659" y="19"/>
                    <a:pt x="631"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720;p33">
              <a:extLst>
                <a:ext uri="{FF2B5EF4-FFF2-40B4-BE49-F238E27FC236}">
                  <a16:creationId xmlns:a16="http://schemas.microsoft.com/office/drawing/2014/main" id="{01E868EC-B606-6446-99E1-9290B26B8DB6}"/>
                </a:ext>
              </a:extLst>
            </p:cNvPr>
            <p:cNvSpPr/>
            <p:nvPr/>
          </p:nvSpPr>
          <p:spPr>
            <a:xfrm>
              <a:off x="2256950" y="2557500"/>
              <a:ext cx="16500" cy="2800"/>
            </a:xfrm>
            <a:custGeom>
              <a:avLst/>
              <a:gdLst/>
              <a:ahLst/>
              <a:cxnLst/>
              <a:rect l="l" t="t" r="r" b="b"/>
              <a:pathLst>
                <a:path w="660" h="112" extrusionOk="0">
                  <a:moveTo>
                    <a:pt x="66" y="1"/>
                  </a:moveTo>
                  <a:cubicBezTo>
                    <a:pt x="28" y="1"/>
                    <a:pt x="1" y="19"/>
                    <a:pt x="1" y="56"/>
                  </a:cubicBezTo>
                  <a:cubicBezTo>
                    <a:pt x="1" y="84"/>
                    <a:pt x="28" y="112"/>
                    <a:pt x="66" y="112"/>
                  </a:cubicBezTo>
                  <a:lnTo>
                    <a:pt x="604" y="112"/>
                  </a:lnTo>
                  <a:cubicBezTo>
                    <a:pt x="631" y="112"/>
                    <a:pt x="659" y="84"/>
                    <a:pt x="659" y="56"/>
                  </a:cubicBezTo>
                  <a:cubicBezTo>
                    <a:pt x="659" y="19"/>
                    <a:pt x="631"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721;p33">
              <a:extLst>
                <a:ext uri="{FF2B5EF4-FFF2-40B4-BE49-F238E27FC236}">
                  <a16:creationId xmlns:a16="http://schemas.microsoft.com/office/drawing/2014/main" id="{BB343857-E5DD-0433-48A7-2FB14486B1AD}"/>
                </a:ext>
              </a:extLst>
            </p:cNvPr>
            <p:cNvSpPr/>
            <p:nvPr/>
          </p:nvSpPr>
          <p:spPr>
            <a:xfrm>
              <a:off x="2265525" y="2566325"/>
              <a:ext cx="9550" cy="9525"/>
            </a:xfrm>
            <a:custGeom>
              <a:avLst/>
              <a:gdLst/>
              <a:ahLst/>
              <a:cxnLst/>
              <a:rect l="l" t="t" r="r" b="b"/>
              <a:pathLst>
                <a:path w="382" h="381" extrusionOk="0">
                  <a:moveTo>
                    <a:pt x="1" y="381"/>
                  </a:moveTo>
                  <a:lnTo>
                    <a:pt x="38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722;p33">
              <a:extLst>
                <a:ext uri="{FF2B5EF4-FFF2-40B4-BE49-F238E27FC236}">
                  <a16:creationId xmlns:a16="http://schemas.microsoft.com/office/drawing/2014/main" id="{F9C913A3-CA99-A0D8-4C66-DFCBAE07E047}"/>
                </a:ext>
              </a:extLst>
            </p:cNvPr>
            <p:cNvSpPr/>
            <p:nvPr/>
          </p:nvSpPr>
          <p:spPr>
            <a:xfrm>
              <a:off x="2263900" y="2564875"/>
              <a:ext cx="12800" cy="12600"/>
            </a:xfrm>
            <a:custGeom>
              <a:avLst/>
              <a:gdLst/>
              <a:ahLst/>
              <a:cxnLst/>
              <a:rect l="l" t="t" r="r" b="b"/>
              <a:pathLst>
                <a:path w="512" h="504" extrusionOk="0">
                  <a:moveTo>
                    <a:pt x="447" y="0"/>
                  </a:moveTo>
                  <a:cubicBezTo>
                    <a:pt x="432" y="0"/>
                    <a:pt x="418" y="7"/>
                    <a:pt x="409" y="21"/>
                  </a:cubicBezTo>
                  <a:lnTo>
                    <a:pt x="29" y="401"/>
                  </a:lnTo>
                  <a:cubicBezTo>
                    <a:pt x="1" y="420"/>
                    <a:pt x="1" y="457"/>
                    <a:pt x="29" y="485"/>
                  </a:cubicBezTo>
                  <a:cubicBezTo>
                    <a:pt x="38" y="494"/>
                    <a:pt x="47" y="503"/>
                    <a:pt x="66" y="503"/>
                  </a:cubicBezTo>
                  <a:cubicBezTo>
                    <a:pt x="84" y="503"/>
                    <a:pt x="94" y="494"/>
                    <a:pt x="112" y="485"/>
                  </a:cubicBezTo>
                  <a:lnTo>
                    <a:pt x="493" y="105"/>
                  </a:lnTo>
                  <a:cubicBezTo>
                    <a:pt x="511" y="77"/>
                    <a:pt x="511" y="40"/>
                    <a:pt x="493" y="21"/>
                  </a:cubicBezTo>
                  <a:cubicBezTo>
                    <a:pt x="479" y="7"/>
                    <a:pt x="462"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723;p33">
              <a:extLst>
                <a:ext uri="{FF2B5EF4-FFF2-40B4-BE49-F238E27FC236}">
                  <a16:creationId xmlns:a16="http://schemas.microsoft.com/office/drawing/2014/main" id="{A2FE106A-CF94-090F-9930-CBEBDF5AA237}"/>
                </a:ext>
              </a:extLst>
            </p:cNvPr>
            <p:cNvSpPr/>
            <p:nvPr/>
          </p:nvSpPr>
          <p:spPr>
            <a:xfrm>
              <a:off x="2290125" y="2541725"/>
              <a:ext cx="9525" cy="9550"/>
            </a:xfrm>
            <a:custGeom>
              <a:avLst/>
              <a:gdLst/>
              <a:ahLst/>
              <a:cxnLst/>
              <a:rect l="l" t="t" r="r" b="b"/>
              <a:pathLst>
                <a:path w="381" h="382" extrusionOk="0">
                  <a:moveTo>
                    <a:pt x="0" y="381"/>
                  </a:moveTo>
                  <a:lnTo>
                    <a:pt x="38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724;p33">
              <a:extLst>
                <a:ext uri="{FF2B5EF4-FFF2-40B4-BE49-F238E27FC236}">
                  <a16:creationId xmlns:a16="http://schemas.microsoft.com/office/drawing/2014/main" id="{AD27CED5-21CD-F03E-734E-64A52F1EB2B7}"/>
                </a:ext>
              </a:extLst>
            </p:cNvPr>
            <p:cNvSpPr/>
            <p:nvPr/>
          </p:nvSpPr>
          <p:spPr>
            <a:xfrm>
              <a:off x="2288500" y="2540275"/>
              <a:ext cx="12775" cy="12625"/>
            </a:xfrm>
            <a:custGeom>
              <a:avLst/>
              <a:gdLst/>
              <a:ahLst/>
              <a:cxnLst/>
              <a:rect l="l" t="t" r="r" b="b"/>
              <a:pathLst>
                <a:path w="511" h="505" extrusionOk="0">
                  <a:moveTo>
                    <a:pt x="447" y="1"/>
                  </a:moveTo>
                  <a:cubicBezTo>
                    <a:pt x="432" y="1"/>
                    <a:pt x="418" y="8"/>
                    <a:pt x="408" y="22"/>
                  </a:cubicBezTo>
                  <a:lnTo>
                    <a:pt x="28" y="402"/>
                  </a:lnTo>
                  <a:cubicBezTo>
                    <a:pt x="0" y="421"/>
                    <a:pt x="0" y="458"/>
                    <a:pt x="28" y="486"/>
                  </a:cubicBezTo>
                  <a:cubicBezTo>
                    <a:pt x="37" y="495"/>
                    <a:pt x="47" y="504"/>
                    <a:pt x="65" y="504"/>
                  </a:cubicBezTo>
                  <a:cubicBezTo>
                    <a:pt x="84" y="504"/>
                    <a:pt x="93" y="495"/>
                    <a:pt x="112" y="486"/>
                  </a:cubicBezTo>
                  <a:lnTo>
                    <a:pt x="492" y="96"/>
                  </a:lnTo>
                  <a:cubicBezTo>
                    <a:pt x="510" y="77"/>
                    <a:pt x="510" y="40"/>
                    <a:pt x="492" y="22"/>
                  </a:cubicBezTo>
                  <a:cubicBezTo>
                    <a:pt x="478" y="8"/>
                    <a:pt x="462"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725;p33">
              <a:extLst>
                <a:ext uri="{FF2B5EF4-FFF2-40B4-BE49-F238E27FC236}">
                  <a16:creationId xmlns:a16="http://schemas.microsoft.com/office/drawing/2014/main" id="{90221545-C324-63A8-A463-29961F38CE51}"/>
                </a:ext>
              </a:extLst>
            </p:cNvPr>
            <p:cNvSpPr/>
            <p:nvPr/>
          </p:nvSpPr>
          <p:spPr>
            <a:xfrm>
              <a:off x="2265525" y="2541725"/>
              <a:ext cx="9550" cy="9550"/>
            </a:xfrm>
            <a:custGeom>
              <a:avLst/>
              <a:gdLst/>
              <a:ahLst/>
              <a:cxnLst/>
              <a:rect l="l" t="t" r="r" b="b"/>
              <a:pathLst>
                <a:path w="382" h="382" extrusionOk="0">
                  <a:moveTo>
                    <a:pt x="1" y="1"/>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726;p33">
              <a:extLst>
                <a:ext uri="{FF2B5EF4-FFF2-40B4-BE49-F238E27FC236}">
                  <a16:creationId xmlns:a16="http://schemas.microsoft.com/office/drawing/2014/main" id="{CDCD856D-10AF-D090-EA34-A2D9E18239B2}"/>
                </a:ext>
              </a:extLst>
            </p:cNvPr>
            <p:cNvSpPr/>
            <p:nvPr/>
          </p:nvSpPr>
          <p:spPr>
            <a:xfrm>
              <a:off x="2263900" y="2540275"/>
              <a:ext cx="12800" cy="12625"/>
            </a:xfrm>
            <a:custGeom>
              <a:avLst/>
              <a:gdLst/>
              <a:ahLst/>
              <a:cxnLst/>
              <a:rect l="l" t="t" r="r" b="b"/>
              <a:pathLst>
                <a:path w="512" h="505" extrusionOk="0">
                  <a:moveTo>
                    <a:pt x="67" y="1"/>
                  </a:moveTo>
                  <a:cubicBezTo>
                    <a:pt x="52" y="1"/>
                    <a:pt x="38" y="8"/>
                    <a:pt x="29" y="22"/>
                  </a:cubicBezTo>
                  <a:cubicBezTo>
                    <a:pt x="1" y="40"/>
                    <a:pt x="1" y="77"/>
                    <a:pt x="29" y="96"/>
                  </a:cubicBezTo>
                  <a:lnTo>
                    <a:pt x="409" y="486"/>
                  </a:lnTo>
                  <a:cubicBezTo>
                    <a:pt x="418" y="495"/>
                    <a:pt x="437" y="504"/>
                    <a:pt x="446" y="504"/>
                  </a:cubicBezTo>
                  <a:cubicBezTo>
                    <a:pt x="465" y="504"/>
                    <a:pt x="483" y="495"/>
                    <a:pt x="493" y="486"/>
                  </a:cubicBezTo>
                  <a:cubicBezTo>
                    <a:pt x="511" y="458"/>
                    <a:pt x="511" y="421"/>
                    <a:pt x="493" y="402"/>
                  </a:cubicBezTo>
                  <a:lnTo>
                    <a:pt x="112" y="22"/>
                  </a:lnTo>
                  <a:cubicBezTo>
                    <a:pt x="98" y="8"/>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727;p33">
              <a:extLst>
                <a:ext uri="{FF2B5EF4-FFF2-40B4-BE49-F238E27FC236}">
                  <a16:creationId xmlns:a16="http://schemas.microsoft.com/office/drawing/2014/main" id="{3C2176B1-EC68-9948-9D1B-B47879AA4526}"/>
                </a:ext>
              </a:extLst>
            </p:cNvPr>
            <p:cNvSpPr/>
            <p:nvPr/>
          </p:nvSpPr>
          <p:spPr>
            <a:xfrm>
              <a:off x="2290125" y="2566325"/>
              <a:ext cx="9525" cy="9525"/>
            </a:xfrm>
            <a:custGeom>
              <a:avLst/>
              <a:gdLst/>
              <a:ahLst/>
              <a:cxnLst/>
              <a:rect l="l" t="t" r="r" b="b"/>
              <a:pathLst>
                <a:path w="381" h="381" extrusionOk="0">
                  <a:moveTo>
                    <a:pt x="0" y="0"/>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728;p33">
              <a:extLst>
                <a:ext uri="{FF2B5EF4-FFF2-40B4-BE49-F238E27FC236}">
                  <a16:creationId xmlns:a16="http://schemas.microsoft.com/office/drawing/2014/main" id="{D186E6FE-F966-81FE-0548-35A129D88B28}"/>
                </a:ext>
              </a:extLst>
            </p:cNvPr>
            <p:cNvSpPr/>
            <p:nvPr/>
          </p:nvSpPr>
          <p:spPr>
            <a:xfrm>
              <a:off x="2288500" y="2564875"/>
              <a:ext cx="12775" cy="12600"/>
            </a:xfrm>
            <a:custGeom>
              <a:avLst/>
              <a:gdLst/>
              <a:ahLst/>
              <a:cxnLst/>
              <a:rect l="l" t="t" r="r" b="b"/>
              <a:pathLst>
                <a:path w="511" h="504" extrusionOk="0">
                  <a:moveTo>
                    <a:pt x="66" y="0"/>
                  </a:moveTo>
                  <a:cubicBezTo>
                    <a:pt x="51" y="0"/>
                    <a:pt x="37" y="7"/>
                    <a:pt x="28" y="21"/>
                  </a:cubicBezTo>
                  <a:cubicBezTo>
                    <a:pt x="0" y="40"/>
                    <a:pt x="0" y="77"/>
                    <a:pt x="28" y="105"/>
                  </a:cubicBezTo>
                  <a:lnTo>
                    <a:pt x="408" y="485"/>
                  </a:lnTo>
                  <a:cubicBezTo>
                    <a:pt x="418" y="494"/>
                    <a:pt x="436" y="503"/>
                    <a:pt x="446" y="503"/>
                  </a:cubicBezTo>
                  <a:cubicBezTo>
                    <a:pt x="464" y="503"/>
                    <a:pt x="483" y="494"/>
                    <a:pt x="492" y="485"/>
                  </a:cubicBezTo>
                  <a:cubicBezTo>
                    <a:pt x="510" y="457"/>
                    <a:pt x="510" y="420"/>
                    <a:pt x="492" y="401"/>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729;p33">
              <a:extLst>
                <a:ext uri="{FF2B5EF4-FFF2-40B4-BE49-F238E27FC236}">
                  <a16:creationId xmlns:a16="http://schemas.microsoft.com/office/drawing/2014/main" id="{7CEC9C1D-4C0C-B4EE-743F-63A5B3ACFCE9}"/>
                </a:ext>
              </a:extLst>
            </p:cNvPr>
            <p:cNvSpPr/>
            <p:nvPr/>
          </p:nvSpPr>
          <p:spPr>
            <a:xfrm>
              <a:off x="2241175" y="2381700"/>
              <a:ext cx="19525" cy="19525"/>
            </a:xfrm>
            <a:custGeom>
              <a:avLst/>
              <a:gdLst/>
              <a:ahLst/>
              <a:cxnLst/>
              <a:rect l="l" t="t" r="r" b="b"/>
              <a:pathLst>
                <a:path w="781" h="781" extrusionOk="0">
                  <a:moveTo>
                    <a:pt x="390" y="112"/>
                  </a:moveTo>
                  <a:cubicBezTo>
                    <a:pt x="539" y="112"/>
                    <a:pt x="659" y="233"/>
                    <a:pt x="659" y="391"/>
                  </a:cubicBezTo>
                  <a:cubicBezTo>
                    <a:pt x="659" y="539"/>
                    <a:pt x="539" y="660"/>
                    <a:pt x="390" y="660"/>
                  </a:cubicBezTo>
                  <a:cubicBezTo>
                    <a:pt x="233" y="660"/>
                    <a:pt x="112" y="539"/>
                    <a:pt x="112" y="391"/>
                  </a:cubicBezTo>
                  <a:cubicBezTo>
                    <a:pt x="112" y="233"/>
                    <a:pt x="242" y="112"/>
                    <a:pt x="390" y="112"/>
                  </a:cubicBezTo>
                  <a:close/>
                  <a:moveTo>
                    <a:pt x="390" y="1"/>
                  </a:moveTo>
                  <a:cubicBezTo>
                    <a:pt x="177" y="1"/>
                    <a:pt x="1" y="177"/>
                    <a:pt x="1" y="391"/>
                  </a:cubicBezTo>
                  <a:cubicBezTo>
                    <a:pt x="1" y="604"/>
                    <a:pt x="177" y="780"/>
                    <a:pt x="390" y="780"/>
                  </a:cubicBezTo>
                  <a:cubicBezTo>
                    <a:pt x="604" y="780"/>
                    <a:pt x="780" y="604"/>
                    <a:pt x="780" y="391"/>
                  </a:cubicBezTo>
                  <a:cubicBezTo>
                    <a:pt x="780" y="177"/>
                    <a:pt x="60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730;p33">
              <a:extLst>
                <a:ext uri="{FF2B5EF4-FFF2-40B4-BE49-F238E27FC236}">
                  <a16:creationId xmlns:a16="http://schemas.microsoft.com/office/drawing/2014/main" id="{9D07DDF7-0801-5905-50A9-09B5E9238D1F}"/>
                </a:ext>
              </a:extLst>
            </p:cNvPr>
            <p:cNvSpPr/>
            <p:nvPr/>
          </p:nvSpPr>
          <p:spPr>
            <a:xfrm>
              <a:off x="2330000" y="2906075"/>
              <a:ext cx="19525" cy="19500"/>
            </a:xfrm>
            <a:custGeom>
              <a:avLst/>
              <a:gdLst/>
              <a:ahLst/>
              <a:cxnLst/>
              <a:rect l="l" t="t" r="r" b="b"/>
              <a:pathLst>
                <a:path w="781" h="780" extrusionOk="0">
                  <a:moveTo>
                    <a:pt x="390" y="112"/>
                  </a:moveTo>
                  <a:cubicBezTo>
                    <a:pt x="539" y="112"/>
                    <a:pt x="659" y="232"/>
                    <a:pt x="659" y="390"/>
                  </a:cubicBezTo>
                  <a:cubicBezTo>
                    <a:pt x="659" y="539"/>
                    <a:pt x="539" y="659"/>
                    <a:pt x="390" y="659"/>
                  </a:cubicBezTo>
                  <a:cubicBezTo>
                    <a:pt x="233" y="659"/>
                    <a:pt x="112" y="539"/>
                    <a:pt x="112" y="390"/>
                  </a:cubicBezTo>
                  <a:cubicBezTo>
                    <a:pt x="112" y="232"/>
                    <a:pt x="233" y="112"/>
                    <a:pt x="390" y="112"/>
                  </a:cubicBezTo>
                  <a:close/>
                  <a:moveTo>
                    <a:pt x="390" y="0"/>
                  </a:moveTo>
                  <a:cubicBezTo>
                    <a:pt x="168" y="0"/>
                    <a:pt x="1" y="167"/>
                    <a:pt x="1" y="390"/>
                  </a:cubicBezTo>
                  <a:cubicBezTo>
                    <a:pt x="1" y="603"/>
                    <a:pt x="168" y="780"/>
                    <a:pt x="390" y="780"/>
                  </a:cubicBezTo>
                  <a:cubicBezTo>
                    <a:pt x="604" y="780"/>
                    <a:pt x="780" y="603"/>
                    <a:pt x="780" y="390"/>
                  </a:cubicBezTo>
                  <a:cubicBezTo>
                    <a:pt x="780" y="167"/>
                    <a:pt x="604"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731;p33">
              <a:extLst>
                <a:ext uri="{FF2B5EF4-FFF2-40B4-BE49-F238E27FC236}">
                  <a16:creationId xmlns:a16="http://schemas.microsoft.com/office/drawing/2014/main" id="{C3B87255-62AA-3F6F-9152-EF45B9092CBD}"/>
                </a:ext>
              </a:extLst>
            </p:cNvPr>
            <p:cNvSpPr/>
            <p:nvPr/>
          </p:nvSpPr>
          <p:spPr>
            <a:xfrm>
              <a:off x="2228425" y="3186000"/>
              <a:ext cx="12550" cy="12775"/>
            </a:xfrm>
            <a:custGeom>
              <a:avLst/>
              <a:gdLst/>
              <a:ahLst/>
              <a:cxnLst/>
              <a:rect l="l" t="t" r="r" b="b"/>
              <a:pathLst>
                <a:path w="502" h="511" extrusionOk="0">
                  <a:moveTo>
                    <a:pt x="251" y="121"/>
                  </a:moveTo>
                  <a:cubicBezTo>
                    <a:pt x="325" y="121"/>
                    <a:pt x="390" y="177"/>
                    <a:pt x="390" y="251"/>
                  </a:cubicBezTo>
                  <a:cubicBezTo>
                    <a:pt x="390" y="325"/>
                    <a:pt x="325" y="390"/>
                    <a:pt x="251" y="390"/>
                  </a:cubicBezTo>
                  <a:cubicBezTo>
                    <a:pt x="177" y="390"/>
                    <a:pt x="121" y="334"/>
                    <a:pt x="121" y="251"/>
                  </a:cubicBezTo>
                  <a:cubicBezTo>
                    <a:pt x="121" y="177"/>
                    <a:pt x="177" y="121"/>
                    <a:pt x="251" y="121"/>
                  </a:cubicBezTo>
                  <a:close/>
                  <a:moveTo>
                    <a:pt x="251" y="0"/>
                  </a:moveTo>
                  <a:cubicBezTo>
                    <a:pt x="112" y="0"/>
                    <a:pt x="1" y="112"/>
                    <a:pt x="1" y="251"/>
                  </a:cubicBezTo>
                  <a:cubicBezTo>
                    <a:pt x="1" y="390"/>
                    <a:pt x="112" y="511"/>
                    <a:pt x="251" y="511"/>
                  </a:cubicBezTo>
                  <a:cubicBezTo>
                    <a:pt x="390" y="51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732;p33">
              <a:extLst>
                <a:ext uri="{FF2B5EF4-FFF2-40B4-BE49-F238E27FC236}">
                  <a16:creationId xmlns:a16="http://schemas.microsoft.com/office/drawing/2014/main" id="{76E0C5F6-7FE8-22DE-499F-148058616B23}"/>
                </a:ext>
              </a:extLst>
            </p:cNvPr>
            <p:cNvSpPr/>
            <p:nvPr/>
          </p:nvSpPr>
          <p:spPr>
            <a:xfrm>
              <a:off x="1942250" y="2555875"/>
              <a:ext cx="313575" cy="313575"/>
            </a:xfrm>
            <a:custGeom>
              <a:avLst/>
              <a:gdLst/>
              <a:ahLst/>
              <a:cxnLst/>
              <a:rect l="l" t="t" r="r" b="b"/>
              <a:pathLst>
                <a:path w="12543" h="12543" extrusionOk="0">
                  <a:moveTo>
                    <a:pt x="12496" y="5196"/>
                  </a:moveTo>
                  <a:lnTo>
                    <a:pt x="11995" y="3582"/>
                  </a:lnTo>
                  <a:cubicBezTo>
                    <a:pt x="11949" y="3452"/>
                    <a:pt x="11809" y="3377"/>
                    <a:pt x="11680" y="3424"/>
                  </a:cubicBezTo>
                  <a:lnTo>
                    <a:pt x="10641" y="3748"/>
                  </a:lnTo>
                  <a:cubicBezTo>
                    <a:pt x="10529" y="3786"/>
                    <a:pt x="10418" y="3739"/>
                    <a:pt x="10353" y="3646"/>
                  </a:cubicBezTo>
                  <a:cubicBezTo>
                    <a:pt x="10130" y="3294"/>
                    <a:pt x="9861" y="2988"/>
                    <a:pt x="9564" y="2710"/>
                  </a:cubicBezTo>
                  <a:cubicBezTo>
                    <a:pt x="9481" y="2635"/>
                    <a:pt x="9462" y="2505"/>
                    <a:pt x="9518" y="2413"/>
                  </a:cubicBezTo>
                  <a:lnTo>
                    <a:pt x="10019" y="1439"/>
                  </a:lnTo>
                  <a:cubicBezTo>
                    <a:pt x="10084" y="1318"/>
                    <a:pt x="10028" y="1170"/>
                    <a:pt x="9908" y="1105"/>
                  </a:cubicBezTo>
                  <a:lnTo>
                    <a:pt x="8414" y="325"/>
                  </a:lnTo>
                  <a:cubicBezTo>
                    <a:pt x="8284" y="260"/>
                    <a:pt x="8136" y="307"/>
                    <a:pt x="8071" y="437"/>
                  </a:cubicBezTo>
                  <a:lnTo>
                    <a:pt x="7570" y="1402"/>
                  </a:lnTo>
                  <a:cubicBezTo>
                    <a:pt x="7524" y="1504"/>
                    <a:pt x="7412" y="1550"/>
                    <a:pt x="7301" y="1531"/>
                  </a:cubicBezTo>
                  <a:cubicBezTo>
                    <a:pt x="6902" y="1448"/>
                    <a:pt x="6494" y="1411"/>
                    <a:pt x="6076" y="1420"/>
                  </a:cubicBezTo>
                  <a:cubicBezTo>
                    <a:pt x="5965" y="1429"/>
                    <a:pt x="5863" y="1355"/>
                    <a:pt x="5835" y="1253"/>
                  </a:cubicBezTo>
                  <a:lnTo>
                    <a:pt x="5501" y="214"/>
                  </a:lnTo>
                  <a:cubicBezTo>
                    <a:pt x="5464" y="75"/>
                    <a:pt x="5325" y="1"/>
                    <a:pt x="5186" y="47"/>
                  </a:cubicBezTo>
                  <a:lnTo>
                    <a:pt x="3581" y="557"/>
                  </a:lnTo>
                  <a:cubicBezTo>
                    <a:pt x="3451" y="594"/>
                    <a:pt x="3377" y="734"/>
                    <a:pt x="3414" y="873"/>
                  </a:cubicBezTo>
                  <a:lnTo>
                    <a:pt x="3748" y="1912"/>
                  </a:lnTo>
                  <a:cubicBezTo>
                    <a:pt x="3776" y="2014"/>
                    <a:pt x="3739" y="2134"/>
                    <a:pt x="3646" y="2190"/>
                  </a:cubicBezTo>
                  <a:cubicBezTo>
                    <a:pt x="3293" y="2422"/>
                    <a:pt x="2978" y="2682"/>
                    <a:pt x="2700" y="2979"/>
                  </a:cubicBezTo>
                  <a:cubicBezTo>
                    <a:pt x="2625" y="3062"/>
                    <a:pt x="2505" y="3081"/>
                    <a:pt x="2403" y="3034"/>
                  </a:cubicBezTo>
                  <a:lnTo>
                    <a:pt x="1438" y="2533"/>
                  </a:lnTo>
                  <a:cubicBezTo>
                    <a:pt x="1317" y="2468"/>
                    <a:pt x="1169" y="2515"/>
                    <a:pt x="1104" y="2635"/>
                  </a:cubicBezTo>
                  <a:lnTo>
                    <a:pt x="325" y="4138"/>
                  </a:lnTo>
                  <a:cubicBezTo>
                    <a:pt x="260" y="4259"/>
                    <a:pt x="306" y="4407"/>
                    <a:pt x="427" y="4472"/>
                  </a:cubicBezTo>
                  <a:lnTo>
                    <a:pt x="1401" y="4973"/>
                  </a:lnTo>
                  <a:cubicBezTo>
                    <a:pt x="1494" y="5029"/>
                    <a:pt x="1549" y="5140"/>
                    <a:pt x="1531" y="5251"/>
                  </a:cubicBezTo>
                  <a:cubicBezTo>
                    <a:pt x="1438" y="5641"/>
                    <a:pt x="1401" y="6058"/>
                    <a:pt x="1419" y="6467"/>
                  </a:cubicBezTo>
                  <a:cubicBezTo>
                    <a:pt x="1429" y="6578"/>
                    <a:pt x="1355" y="6680"/>
                    <a:pt x="1243" y="6717"/>
                  </a:cubicBezTo>
                  <a:lnTo>
                    <a:pt x="204" y="7042"/>
                  </a:lnTo>
                  <a:cubicBezTo>
                    <a:pt x="74" y="7088"/>
                    <a:pt x="0" y="7227"/>
                    <a:pt x="47" y="7357"/>
                  </a:cubicBezTo>
                  <a:lnTo>
                    <a:pt x="557" y="8971"/>
                  </a:lnTo>
                  <a:cubicBezTo>
                    <a:pt x="594" y="9101"/>
                    <a:pt x="733" y="9175"/>
                    <a:pt x="863" y="9129"/>
                  </a:cubicBezTo>
                  <a:lnTo>
                    <a:pt x="1902" y="8804"/>
                  </a:lnTo>
                  <a:cubicBezTo>
                    <a:pt x="2013" y="8767"/>
                    <a:pt x="2134" y="8804"/>
                    <a:pt x="2189" y="8906"/>
                  </a:cubicBezTo>
                  <a:cubicBezTo>
                    <a:pt x="2412" y="9250"/>
                    <a:pt x="2681" y="9565"/>
                    <a:pt x="2978" y="9843"/>
                  </a:cubicBezTo>
                  <a:cubicBezTo>
                    <a:pt x="3061" y="9917"/>
                    <a:pt x="3080" y="10038"/>
                    <a:pt x="3034" y="10140"/>
                  </a:cubicBezTo>
                  <a:lnTo>
                    <a:pt x="2523" y="11105"/>
                  </a:lnTo>
                  <a:cubicBezTo>
                    <a:pt x="2468" y="11225"/>
                    <a:pt x="2514" y="11383"/>
                    <a:pt x="2635" y="11448"/>
                  </a:cubicBezTo>
                  <a:lnTo>
                    <a:pt x="4128" y="12227"/>
                  </a:lnTo>
                  <a:cubicBezTo>
                    <a:pt x="4258" y="12283"/>
                    <a:pt x="4407" y="12237"/>
                    <a:pt x="4472" y="12116"/>
                  </a:cubicBezTo>
                  <a:lnTo>
                    <a:pt x="4972" y="11151"/>
                  </a:lnTo>
                  <a:cubicBezTo>
                    <a:pt x="5028" y="11049"/>
                    <a:pt x="5139" y="10994"/>
                    <a:pt x="5241" y="11021"/>
                  </a:cubicBezTo>
                  <a:cubicBezTo>
                    <a:pt x="5640" y="11105"/>
                    <a:pt x="6049" y="11142"/>
                    <a:pt x="6466" y="11123"/>
                  </a:cubicBezTo>
                  <a:cubicBezTo>
                    <a:pt x="6577" y="11123"/>
                    <a:pt x="6679" y="11198"/>
                    <a:pt x="6716" y="11300"/>
                  </a:cubicBezTo>
                  <a:lnTo>
                    <a:pt x="7041" y="12339"/>
                  </a:lnTo>
                  <a:cubicBezTo>
                    <a:pt x="7078" y="12469"/>
                    <a:pt x="7227" y="12543"/>
                    <a:pt x="7357" y="12506"/>
                  </a:cubicBezTo>
                  <a:lnTo>
                    <a:pt x="8961" y="11995"/>
                  </a:lnTo>
                  <a:cubicBezTo>
                    <a:pt x="9101" y="11949"/>
                    <a:pt x="9166" y="11810"/>
                    <a:pt x="9128" y="11680"/>
                  </a:cubicBezTo>
                  <a:lnTo>
                    <a:pt x="8804" y="10641"/>
                  </a:lnTo>
                  <a:cubicBezTo>
                    <a:pt x="8767" y="10539"/>
                    <a:pt x="8804" y="10418"/>
                    <a:pt x="8896" y="10353"/>
                  </a:cubicBezTo>
                  <a:cubicBezTo>
                    <a:pt x="9249" y="10131"/>
                    <a:pt x="9564" y="9871"/>
                    <a:pt x="9843" y="9565"/>
                  </a:cubicBezTo>
                  <a:cubicBezTo>
                    <a:pt x="9917" y="9481"/>
                    <a:pt x="10038" y="9463"/>
                    <a:pt x="10140" y="9519"/>
                  </a:cubicBezTo>
                  <a:lnTo>
                    <a:pt x="11104" y="10020"/>
                  </a:lnTo>
                  <a:cubicBezTo>
                    <a:pt x="11225" y="10084"/>
                    <a:pt x="11373" y="10038"/>
                    <a:pt x="11438" y="9917"/>
                  </a:cubicBezTo>
                  <a:lnTo>
                    <a:pt x="12218" y="8415"/>
                  </a:lnTo>
                  <a:cubicBezTo>
                    <a:pt x="12282" y="8294"/>
                    <a:pt x="12236" y="8136"/>
                    <a:pt x="12116" y="8081"/>
                  </a:cubicBezTo>
                  <a:lnTo>
                    <a:pt x="11141" y="7570"/>
                  </a:lnTo>
                  <a:cubicBezTo>
                    <a:pt x="11049" y="7524"/>
                    <a:pt x="10993" y="7413"/>
                    <a:pt x="11012" y="7301"/>
                  </a:cubicBezTo>
                  <a:cubicBezTo>
                    <a:pt x="11104" y="6903"/>
                    <a:pt x="11141" y="6494"/>
                    <a:pt x="11123" y="6077"/>
                  </a:cubicBezTo>
                  <a:cubicBezTo>
                    <a:pt x="11114" y="5966"/>
                    <a:pt x="11188" y="5873"/>
                    <a:pt x="11299" y="5836"/>
                  </a:cubicBezTo>
                  <a:lnTo>
                    <a:pt x="12338" y="5511"/>
                  </a:lnTo>
                  <a:cubicBezTo>
                    <a:pt x="12468" y="5465"/>
                    <a:pt x="12542" y="5326"/>
                    <a:pt x="12496" y="5196"/>
                  </a:cubicBezTo>
                  <a:close/>
                  <a:moveTo>
                    <a:pt x="7088" y="8869"/>
                  </a:moveTo>
                  <a:cubicBezTo>
                    <a:pt x="5371" y="9361"/>
                    <a:pt x="3637" y="8211"/>
                    <a:pt x="3423" y="6439"/>
                  </a:cubicBezTo>
                  <a:cubicBezTo>
                    <a:pt x="3247" y="5047"/>
                    <a:pt x="4138" y="3711"/>
                    <a:pt x="5483" y="3331"/>
                  </a:cubicBezTo>
                  <a:cubicBezTo>
                    <a:pt x="7199" y="2839"/>
                    <a:pt x="8934" y="3990"/>
                    <a:pt x="9147" y="5752"/>
                  </a:cubicBezTo>
                  <a:cubicBezTo>
                    <a:pt x="9314" y="7144"/>
                    <a:pt x="8433" y="8480"/>
                    <a:pt x="7088" y="88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733;p33">
              <a:extLst>
                <a:ext uri="{FF2B5EF4-FFF2-40B4-BE49-F238E27FC236}">
                  <a16:creationId xmlns:a16="http://schemas.microsoft.com/office/drawing/2014/main" id="{51EA6EBA-6047-C9CB-2D9C-7E64265D47FC}"/>
                </a:ext>
              </a:extLst>
            </p:cNvPr>
            <p:cNvSpPr/>
            <p:nvPr/>
          </p:nvSpPr>
          <p:spPr>
            <a:xfrm>
              <a:off x="1942250" y="2548100"/>
              <a:ext cx="313575" cy="312075"/>
            </a:xfrm>
            <a:custGeom>
              <a:avLst/>
              <a:gdLst/>
              <a:ahLst/>
              <a:cxnLst/>
              <a:rect l="l" t="t" r="r" b="b"/>
              <a:pathLst>
                <a:path w="12543" h="12483" extrusionOk="0">
                  <a:moveTo>
                    <a:pt x="6281" y="3179"/>
                  </a:moveTo>
                  <a:cubicBezTo>
                    <a:pt x="7703" y="3179"/>
                    <a:pt x="8967" y="4225"/>
                    <a:pt x="9147" y="5720"/>
                  </a:cubicBezTo>
                  <a:cubicBezTo>
                    <a:pt x="9314" y="7112"/>
                    <a:pt x="8433" y="8447"/>
                    <a:pt x="7088" y="8837"/>
                  </a:cubicBezTo>
                  <a:cubicBezTo>
                    <a:pt x="6820" y="8912"/>
                    <a:pt x="6552" y="8948"/>
                    <a:pt x="6289" y="8948"/>
                  </a:cubicBezTo>
                  <a:cubicBezTo>
                    <a:pt x="4867" y="8948"/>
                    <a:pt x="3603" y="7902"/>
                    <a:pt x="3423" y="6406"/>
                  </a:cubicBezTo>
                  <a:cubicBezTo>
                    <a:pt x="3247" y="5015"/>
                    <a:pt x="4138" y="3679"/>
                    <a:pt x="5483" y="3290"/>
                  </a:cubicBezTo>
                  <a:cubicBezTo>
                    <a:pt x="5750" y="3214"/>
                    <a:pt x="6019" y="3179"/>
                    <a:pt x="6281" y="3179"/>
                  </a:cubicBezTo>
                  <a:close/>
                  <a:moveTo>
                    <a:pt x="5270" y="1"/>
                  </a:moveTo>
                  <a:cubicBezTo>
                    <a:pt x="5242" y="1"/>
                    <a:pt x="5214" y="5"/>
                    <a:pt x="5186" y="15"/>
                  </a:cubicBezTo>
                  <a:lnTo>
                    <a:pt x="3581" y="525"/>
                  </a:lnTo>
                  <a:cubicBezTo>
                    <a:pt x="3451" y="562"/>
                    <a:pt x="3377" y="701"/>
                    <a:pt x="3414" y="840"/>
                  </a:cubicBezTo>
                  <a:lnTo>
                    <a:pt x="3748" y="1879"/>
                  </a:lnTo>
                  <a:cubicBezTo>
                    <a:pt x="3776" y="1982"/>
                    <a:pt x="3739" y="2102"/>
                    <a:pt x="3646" y="2158"/>
                  </a:cubicBezTo>
                  <a:cubicBezTo>
                    <a:pt x="3293" y="2380"/>
                    <a:pt x="2978" y="2649"/>
                    <a:pt x="2700" y="2946"/>
                  </a:cubicBezTo>
                  <a:cubicBezTo>
                    <a:pt x="2652" y="3000"/>
                    <a:pt x="2585" y="3027"/>
                    <a:pt x="2516" y="3027"/>
                  </a:cubicBezTo>
                  <a:cubicBezTo>
                    <a:pt x="2478" y="3027"/>
                    <a:pt x="2439" y="3019"/>
                    <a:pt x="2403" y="3002"/>
                  </a:cubicBezTo>
                  <a:lnTo>
                    <a:pt x="1438" y="2501"/>
                  </a:lnTo>
                  <a:cubicBezTo>
                    <a:pt x="1401" y="2481"/>
                    <a:pt x="1361" y="2472"/>
                    <a:pt x="1322" y="2472"/>
                  </a:cubicBezTo>
                  <a:cubicBezTo>
                    <a:pt x="1234" y="2472"/>
                    <a:pt x="1149" y="2520"/>
                    <a:pt x="1104" y="2603"/>
                  </a:cubicBezTo>
                  <a:lnTo>
                    <a:pt x="325" y="4106"/>
                  </a:lnTo>
                  <a:cubicBezTo>
                    <a:pt x="260" y="4226"/>
                    <a:pt x="306" y="4375"/>
                    <a:pt x="427" y="4440"/>
                  </a:cubicBezTo>
                  <a:lnTo>
                    <a:pt x="1401" y="4941"/>
                  </a:lnTo>
                  <a:cubicBezTo>
                    <a:pt x="1494" y="4996"/>
                    <a:pt x="1549" y="5108"/>
                    <a:pt x="1531" y="5210"/>
                  </a:cubicBezTo>
                  <a:cubicBezTo>
                    <a:pt x="1438" y="5609"/>
                    <a:pt x="1401" y="6026"/>
                    <a:pt x="1419" y="6434"/>
                  </a:cubicBezTo>
                  <a:cubicBezTo>
                    <a:pt x="1429" y="6546"/>
                    <a:pt x="1355" y="6648"/>
                    <a:pt x="1243" y="6685"/>
                  </a:cubicBezTo>
                  <a:lnTo>
                    <a:pt x="204" y="7009"/>
                  </a:lnTo>
                  <a:cubicBezTo>
                    <a:pt x="74" y="7056"/>
                    <a:pt x="0" y="7195"/>
                    <a:pt x="47" y="7325"/>
                  </a:cubicBezTo>
                  <a:lnTo>
                    <a:pt x="557" y="8930"/>
                  </a:lnTo>
                  <a:cubicBezTo>
                    <a:pt x="587" y="9043"/>
                    <a:pt x="685" y="9107"/>
                    <a:pt x="790" y="9107"/>
                  </a:cubicBezTo>
                  <a:cubicBezTo>
                    <a:pt x="814" y="9107"/>
                    <a:pt x="839" y="9104"/>
                    <a:pt x="863" y="9097"/>
                  </a:cubicBezTo>
                  <a:lnTo>
                    <a:pt x="1902" y="8772"/>
                  </a:lnTo>
                  <a:cubicBezTo>
                    <a:pt x="1931" y="8762"/>
                    <a:pt x="1960" y="8758"/>
                    <a:pt x="1989" y="8758"/>
                  </a:cubicBezTo>
                  <a:cubicBezTo>
                    <a:pt x="2071" y="8758"/>
                    <a:pt x="2148" y="8796"/>
                    <a:pt x="2189" y="8865"/>
                  </a:cubicBezTo>
                  <a:cubicBezTo>
                    <a:pt x="2412" y="9217"/>
                    <a:pt x="2681" y="9533"/>
                    <a:pt x="2978" y="9811"/>
                  </a:cubicBezTo>
                  <a:cubicBezTo>
                    <a:pt x="3061" y="9885"/>
                    <a:pt x="3080" y="10006"/>
                    <a:pt x="3034" y="10108"/>
                  </a:cubicBezTo>
                  <a:lnTo>
                    <a:pt x="2523" y="11073"/>
                  </a:lnTo>
                  <a:cubicBezTo>
                    <a:pt x="2468" y="11193"/>
                    <a:pt x="2514" y="11351"/>
                    <a:pt x="2635" y="11407"/>
                  </a:cubicBezTo>
                  <a:lnTo>
                    <a:pt x="4128" y="12186"/>
                  </a:lnTo>
                  <a:cubicBezTo>
                    <a:pt x="4168" y="12206"/>
                    <a:pt x="4210" y="12215"/>
                    <a:pt x="4250" y="12215"/>
                  </a:cubicBezTo>
                  <a:cubicBezTo>
                    <a:pt x="4342" y="12215"/>
                    <a:pt x="4427" y="12167"/>
                    <a:pt x="4472" y="12084"/>
                  </a:cubicBezTo>
                  <a:lnTo>
                    <a:pt x="4972" y="11119"/>
                  </a:lnTo>
                  <a:cubicBezTo>
                    <a:pt x="5018" y="11035"/>
                    <a:pt x="5103" y="10982"/>
                    <a:pt x="5188" y="10982"/>
                  </a:cubicBezTo>
                  <a:cubicBezTo>
                    <a:pt x="5206" y="10982"/>
                    <a:pt x="5224" y="10984"/>
                    <a:pt x="5241" y="10989"/>
                  </a:cubicBezTo>
                  <a:cubicBezTo>
                    <a:pt x="5573" y="11059"/>
                    <a:pt x="5911" y="11096"/>
                    <a:pt x="6255" y="11096"/>
                  </a:cubicBezTo>
                  <a:cubicBezTo>
                    <a:pt x="6325" y="11096"/>
                    <a:pt x="6395" y="11094"/>
                    <a:pt x="6466" y="11091"/>
                  </a:cubicBezTo>
                  <a:cubicBezTo>
                    <a:pt x="6577" y="11091"/>
                    <a:pt x="6679" y="11156"/>
                    <a:pt x="6716" y="11267"/>
                  </a:cubicBezTo>
                  <a:lnTo>
                    <a:pt x="7041" y="12306"/>
                  </a:lnTo>
                  <a:cubicBezTo>
                    <a:pt x="7072" y="12414"/>
                    <a:pt x="7178" y="12483"/>
                    <a:pt x="7288" y="12483"/>
                  </a:cubicBezTo>
                  <a:cubicBezTo>
                    <a:pt x="7311" y="12483"/>
                    <a:pt x="7334" y="12480"/>
                    <a:pt x="7357" y="12473"/>
                  </a:cubicBezTo>
                  <a:lnTo>
                    <a:pt x="8961" y="11963"/>
                  </a:lnTo>
                  <a:cubicBezTo>
                    <a:pt x="9101" y="11917"/>
                    <a:pt x="9166" y="11778"/>
                    <a:pt x="9128" y="11648"/>
                  </a:cubicBezTo>
                  <a:lnTo>
                    <a:pt x="8804" y="10609"/>
                  </a:lnTo>
                  <a:cubicBezTo>
                    <a:pt x="8767" y="10497"/>
                    <a:pt x="8804" y="10386"/>
                    <a:pt x="8896" y="10321"/>
                  </a:cubicBezTo>
                  <a:cubicBezTo>
                    <a:pt x="9249" y="10099"/>
                    <a:pt x="9564" y="9830"/>
                    <a:pt x="9843" y="9533"/>
                  </a:cubicBezTo>
                  <a:cubicBezTo>
                    <a:pt x="9888" y="9481"/>
                    <a:pt x="9952" y="9455"/>
                    <a:pt x="10017" y="9455"/>
                  </a:cubicBezTo>
                  <a:cubicBezTo>
                    <a:pt x="10058" y="9455"/>
                    <a:pt x="10100" y="9465"/>
                    <a:pt x="10140" y="9486"/>
                  </a:cubicBezTo>
                  <a:lnTo>
                    <a:pt x="11104" y="9987"/>
                  </a:lnTo>
                  <a:cubicBezTo>
                    <a:pt x="11141" y="10007"/>
                    <a:pt x="11180" y="10016"/>
                    <a:pt x="11219" y="10016"/>
                  </a:cubicBezTo>
                  <a:cubicBezTo>
                    <a:pt x="11307" y="10016"/>
                    <a:pt x="11393" y="9966"/>
                    <a:pt x="11438" y="9876"/>
                  </a:cubicBezTo>
                  <a:lnTo>
                    <a:pt x="12218" y="8382"/>
                  </a:lnTo>
                  <a:cubicBezTo>
                    <a:pt x="12282" y="8262"/>
                    <a:pt x="12236" y="8104"/>
                    <a:pt x="12116" y="8039"/>
                  </a:cubicBezTo>
                  <a:lnTo>
                    <a:pt x="11141" y="7538"/>
                  </a:lnTo>
                  <a:cubicBezTo>
                    <a:pt x="11049" y="7492"/>
                    <a:pt x="10993" y="7381"/>
                    <a:pt x="11012" y="7269"/>
                  </a:cubicBezTo>
                  <a:cubicBezTo>
                    <a:pt x="11104" y="6870"/>
                    <a:pt x="11141" y="6462"/>
                    <a:pt x="11123" y="6045"/>
                  </a:cubicBezTo>
                  <a:cubicBezTo>
                    <a:pt x="11114" y="5933"/>
                    <a:pt x="11188" y="5831"/>
                    <a:pt x="11299" y="5804"/>
                  </a:cubicBezTo>
                  <a:lnTo>
                    <a:pt x="12338" y="5470"/>
                  </a:lnTo>
                  <a:cubicBezTo>
                    <a:pt x="12468" y="5432"/>
                    <a:pt x="12542" y="5293"/>
                    <a:pt x="12496" y="5154"/>
                  </a:cubicBezTo>
                  <a:lnTo>
                    <a:pt x="11995" y="3549"/>
                  </a:lnTo>
                  <a:cubicBezTo>
                    <a:pt x="11957" y="3442"/>
                    <a:pt x="11855" y="3373"/>
                    <a:pt x="11748" y="3373"/>
                  </a:cubicBezTo>
                  <a:cubicBezTo>
                    <a:pt x="11725" y="3373"/>
                    <a:pt x="11702" y="3376"/>
                    <a:pt x="11680" y="3382"/>
                  </a:cubicBezTo>
                  <a:lnTo>
                    <a:pt x="10641" y="3716"/>
                  </a:lnTo>
                  <a:cubicBezTo>
                    <a:pt x="10616" y="3722"/>
                    <a:pt x="10592" y="3725"/>
                    <a:pt x="10568" y="3725"/>
                  </a:cubicBezTo>
                  <a:cubicBezTo>
                    <a:pt x="10483" y="3725"/>
                    <a:pt x="10404" y="3687"/>
                    <a:pt x="10353" y="3614"/>
                  </a:cubicBezTo>
                  <a:cubicBezTo>
                    <a:pt x="10130" y="3262"/>
                    <a:pt x="9861" y="2946"/>
                    <a:pt x="9564" y="2677"/>
                  </a:cubicBezTo>
                  <a:cubicBezTo>
                    <a:pt x="9481" y="2594"/>
                    <a:pt x="9462" y="2473"/>
                    <a:pt x="9518" y="2380"/>
                  </a:cubicBezTo>
                  <a:lnTo>
                    <a:pt x="10019" y="1406"/>
                  </a:lnTo>
                  <a:cubicBezTo>
                    <a:pt x="10084" y="1286"/>
                    <a:pt x="10028" y="1137"/>
                    <a:pt x="9908" y="1072"/>
                  </a:cubicBezTo>
                  <a:lnTo>
                    <a:pt x="8414" y="293"/>
                  </a:lnTo>
                  <a:cubicBezTo>
                    <a:pt x="8374" y="273"/>
                    <a:pt x="8333" y="264"/>
                    <a:pt x="8292" y="264"/>
                  </a:cubicBezTo>
                  <a:cubicBezTo>
                    <a:pt x="8201" y="264"/>
                    <a:pt x="8116" y="312"/>
                    <a:pt x="8071" y="395"/>
                  </a:cubicBezTo>
                  <a:lnTo>
                    <a:pt x="7570" y="1369"/>
                  </a:lnTo>
                  <a:cubicBezTo>
                    <a:pt x="7530" y="1450"/>
                    <a:pt x="7440" y="1503"/>
                    <a:pt x="7344" y="1503"/>
                  </a:cubicBezTo>
                  <a:cubicBezTo>
                    <a:pt x="7330" y="1503"/>
                    <a:pt x="7315" y="1502"/>
                    <a:pt x="7301" y="1499"/>
                  </a:cubicBezTo>
                  <a:cubicBezTo>
                    <a:pt x="6950" y="1417"/>
                    <a:pt x="6591" y="1386"/>
                    <a:pt x="6226" y="1386"/>
                  </a:cubicBezTo>
                  <a:cubicBezTo>
                    <a:pt x="6176" y="1386"/>
                    <a:pt x="6126" y="1387"/>
                    <a:pt x="6076" y="1388"/>
                  </a:cubicBezTo>
                  <a:cubicBezTo>
                    <a:pt x="6070" y="1388"/>
                    <a:pt x="6064" y="1389"/>
                    <a:pt x="6058" y="1389"/>
                  </a:cubicBezTo>
                  <a:cubicBezTo>
                    <a:pt x="5954" y="1389"/>
                    <a:pt x="5861" y="1317"/>
                    <a:pt x="5835" y="1212"/>
                  </a:cubicBezTo>
                  <a:lnTo>
                    <a:pt x="5501" y="173"/>
                  </a:lnTo>
                  <a:cubicBezTo>
                    <a:pt x="5472" y="69"/>
                    <a:pt x="5377" y="1"/>
                    <a:pt x="5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734;p33">
              <a:extLst>
                <a:ext uri="{FF2B5EF4-FFF2-40B4-BE49-F238E27FC236}">
                  <a16:creationId xmlns:a16="http://schemas.microsoft.com/office/drawing/2014/main" id="{5543A083-52AD-0C71-8A44-76CEFD5E72EA}"/>
                </a:ext>
              </a:extLst>
            </p:cNvPr>
            <p:cNvSpPr/>
            <p:nvPr/>
          </p:nvSpPr>
          <p:spPr>
            <a:xfrm>
              <a:off x="1942925" y="2533050"/>
              <a:ext cx="313600" cy="311950"/>
            </a:xfrm>
            <a:custGeom>
              <a:avLst/>
              <a:gdLst/>
              <a:ahLst/>
              <a:cxnLst/>
              <a:rect l="l" t="t" r="r" b="b"/>
              <a:pathLst>
                <a:path w="12544" h="12478" extrusionOk="0">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735;p33">
              <a:extLst>
                <a:ext uri="{FF2B5EF4-FFF2-40B4-BE49-F238E27FC236}">
                  <a16:creationId xmlns:a16="http://schemas.microsoft.com/office/drawing/2014/main" id="{B5DA0EAD-D1D1-29EA-FF20-6B2B75570B1B}"/>
                </a:ext>
              </a:extLst>
            </p:cNvPr>
            <p:cNvSpPr/>
            <p:nvPr/>
          </p:nvSpPr>
          <p:spPr>
            <a:xfrm>
              <a:off x="1941325" y="2531675"/>
              <a:ext cx="316800" cy="314825"/>
            </a:xfrm>
            <a:custGeom>
              <a:avLst/>
              <a:gdLst/>
              <a:ahLst/>
              <a:cxnLst/>
              <a:rect l="l" t="t" r="r" b="b"/>
              <a:pathLst>
                <a:path w="12672" h="12593" extrusionOk="0">
                  <a:moveTo>
                    <a:pt x="6345" y="3455"/>
                  </a:moveTo>
                  <a:cubicBezTo>
                    <a:pt x="6902" y="3455"/>
                    <a:pt x="7440" y="3613"/>
                    <a:pt x="7904" y="3928"/>
                  </a:cubicBezTo>
                  <a:cubicBezTo>
                    <a:pt x="8600" y="4383"/>
                    <a:pt x="9054" y="5115"/>
                    <a:pt x="9156" y="5941"/>
                  </a:cubicBezTo>
                  <a:cubicBezTo>
                    <a:pt x="9323" y="7305"/>
                    <a:pt x="8451" y="8613"/>
                    <a:pt x="7134" y="8993"/>
                  </a:cubicBezTo>
                  <a:cubicBezTo>
                    <a:pt x="6875" y="9068"/>
                    <a:pt x="6610" y="9105"/>
                    <a:pt x="6347" y="9105"/>
                  </a:cubicBezTo>
                  <a:cubicBezTo>
                    <a:pt x="5799" y="9105"/>
                    <a:pt x="5257" y="8945"/>
                    <a:pt x="4787" y="8631"/>
                  </a:cubicBezTo>
                  <a:cubicBezTo>
                    <a:pt x="4100" y="8177"/>
                    <a:pt x="3646" y="7444"/>
                    <a:pt x="3544" y="6618"/>
                  </a:cubicBezTo>
                  <a:cubicBezTo>
                    <a:pt x="3377" y="5255"/>
                    <a:pt x="4249" y="3937"/>
                    <a:pt x="5566" y="3566"/>
                  </a:cubicBezTo>
                  <a:cubicBezTo>
                    <a:pt x="5826" y="3492"/>
                    <a:pt x="6086" y="3455"/>
                    <a:pt x="6345" y="3455"/>
                  </a:cubicBezTo>
                  <a:close/>
                  <a:moveTo>
                    <a:pt x="6349" y="3339"/>
                  </a:moveTo>
                  <a:cubicBezTo>
                    <a:pt x="6075" y="3339"/>
                    <a:pt x="5799" y="3377"/>
                    <a:pt x="5529" y="3455"/>
                  </a:cubicBezTo>
                  <a:cubicBezTo>
                    <a:pt x="4156" y="3844"/>
                    <a:pt x="3256" y="5208"/>
                    <a:pt x="3423" y="6627"/>
                  </a:cubicBezTo>
                  <a:cubicBezTo>
                    <a:pt x="3534" y="7490"/>
                    <a:pt x="4008" y="8251"/>
                    <a:pt x="4722" y="8733"/>
                  </a:cubicBezTo>
                  <a:cubicBezTo>
                    <a:pt x="5214" y="9049"/>
                    <a:pt x="5770" y="9216"/>
                    <a:pt x="6345" y="9216"/>
                  </a:cubicBezTo>
                  <a:cubicBezTo>
                    <a:pt x="6624" y="9216"/>
                    <a:pt x="6893" y="9179"/>
                    <a:pt x="7162" y="9104"/>
                  </a:cubicBezTo>
                  <a:cubicBezTo>
                    <a:pt x="8535" y="8715"/>
                    <a:pt x="9444" y="7342"/>
                    <a:pt x="9267" y="5932"/>
                  </a:cubicBezTo>
                  <a:cubicBezTo>
                    <a:pt x="9165" y="5069"/>
                    <a:pt x="8692" y="4299"/>
                    <a:pt x="7969" y="3826"/>
                  </a:cubicBezTo>
                  <a:cubicBezTo>
                    <a:pt x="7485" y="3506"/>
                    <a:pt x="6922" y="3339"/>
                    <a:pt x="6349" y="3339"/>
                  </a:cubicBezTo>
                  <a:close/>
                  <a:moveTo>
                    <a:pt x="5334" y="113"/>
                  </a:moveTo>
                  <a:cubicBezTo>
                    <a:pt x="5415" y="113"/>
                    <a:pt x="5488" y="165"/>
                    <a:pt x="5510" y="245"/>
                  </a:cubicBezTo>
                  <a:lnTo>
                    <a:pt x="5844" y="1284"/>
                  </a:lnTo>
                  <a:cubicBezTo>
                    <a:pt x="5881" y="1423"/>
                    <a:pt x="6011" y="1507"/>
                    <a:pt x="6141" y="1507"/>
                  </a:cubicBezTo>
                  <a:cubicBezTo>
                    <a:pt x="6210" y="1504"/>
                    <a:pt x="6279" y="1502"/>
                    <a:pt x="6348" y="1502"/>
                  </a:cubicBezTo>
                  <a:cubicBezTo>
                    <a:pt x="6687" y="1502"/>
                    <a:pt x="7025" y="1539"/>
                    <a:pt x="7356" y="1609"/>
                  </a:cubicBezTo>
                  <a:cubicBezTo>
                    <a:pt x="7377" y="1613"/>
                    <a:pt x="7397" y="1615"/>
                    <a:pt x="7417" y="1615"/>
                  </a:cubicBezTo>
                  <a:cubicBezTo>
                    <a:pt x="7528" y="1615"/>
                    <a:pt x="7636" y="1553"/>
                    <a:pt x="7690" y="1451"/>
                  </a:cubicBezTo>
                  <a:lnTo>
                    <a:pt x="8191" y="477"/>
                  </a:lnTo>
                  <a:cubicBezTo>
                    <a:pt x="8223" y="414"/>
                    <a:pt x="8289" y="377"/>
                    <a:pt x="8357" y="377"/>
                  </a:cubicBezTo>
                  <a:cubicBezTo>
                    <a:pt x="8389" y="377"/>
                    <a:pt x="8421" y="385"/>
                    <a:pt x="8451" y="403"/>
                  </a:cubicBezTo>
                  <a:lnTo>
                    <a:pt x="9945" y="1173"/>
                  </a:lnTo>
                  <a:cubicBezTo>
                    <a:pt x="10047" y="1228"/>
                    <a:pt x="10084" y="1340"/>
                    <a:pt x="10028" y="1433"/>
                  </a:cubicBezTo>
                  <a:lnTo>
                    <a:pt x="9527" y="2407"/>
                  </a:lnTo>
                  <a:cubicBezTo>
                    <a:pt x="9462" y="2527"/>
                    <a:pt x="9490" y="2676"/>
                    <a:pt x="9592" y="2768"/>
                  </a:cubicBezTo>
                  <a:cubicBezTo>
                    <a:pt x="9889" y="3047"/>
                    <a:pt x="10149" y="3353"/>
                    <a:pt x="10371" y="3696"/>
                  </a:cubicBezTo>
                  <a:cubicBezTo>
                    <a:pt x="10429" y="3790"/>
                    <a:pt x="10525" y="3838"/>
                    <a:pt x="10626" y="3838"/>
                  </a:cubicBezTo>
                  <a:cubicBezTo>
                    <a:pt x="10656" y="3838"/>
                    <a:pt x="10685" y="3834"/>
                    <a:pt x="10715" y="3826"/>
                  </a:cubicBezTo>
                  <a:lnTo>
                    <a:pt x="11763" y="3492"/>
                  </a:lnTo>
                  <a:cubicBezTo>
                    <a:pt x="11780" y="3489"/>
                    <a:pt x="11797" y="3486"/>
                    <a:pt x="11814" y="3486"/>
                  </a:cubicBezTo>
                  <a:cubicBezTo>
                    <a:pt x="11843" y="3486"/>
                    <a:pt x="11873" y="3493"/>
                    <a:pt x="11902" y="3511"/>
                  </a:cubicBezTo>
                  <a:cubicBezTo>
                    <a:pt x="11948" y="3529"/>
                    <a:pt x="11986" y="3575"/>
                    <a:pt x="12004" y="3622"/>
                  </a:cubicBezTo>
                  <a:lnTo>
                    <a:pt x="12505" y="5227"/>
                  </a:lnTo>
                  <a:cubicBezTo>
                    <a:pt x="12542" y="5329"/>
                    <a:pt x="12486" y="5440"/>
                    <a:pt x="12384" y="5468"/>
                  </a:cubicBezTo>
                  <a:lnTo>
                    <a:pt x="11345" y="5793"/>
                  </a:lnTo>
                  <a:cubicBezTo>
                    <a:pt x="11206" y="5839"/>
                    <a:pt x="11123" y="5960"/>
                    <a:pt x="11123" y="6099"/>
                  </a:cubicBezTo>
                  <a:cubicBezTo>
                    <a:pt x="11141" y="6507"/>
                    <a:pt x="11104" y="6915"/>
                    <a:pt x="11021" y="7305"/>
                  </a:cubicBezTo>
                  <a:cubicBezTo>
                    <a:pt x="10993" y="7444"/>
                    <a:pt x="11058" y="7583"/>
                    <a:pt x="11178" y="7648"/>
                  </a:cubicBezTo>
                  <a:lnTo>
                    <a:pt x="12153" y="8149"/>
                  </a:lnTo>
                  <a:cubicBezTo>
                    <a:pt x="12245" y="8195"/>
                    <a:pt x="12282" y="8316"/>
                    <a:pt x="12236" y="8409"/>
                  </a:cubicBezTo>
                  <a:lnTo>
                    <a:pt x="11457" y="9902"/>
                  </a:lnTo>
                  <a:cubicBezTo>
                    <a:pt x="11429" y="9949"/>
                    <a:pt x="11392" y="9986"/>
                    <a:pt x="11345" y="10004"/>
                  </a:cubicBezTo>
                  <a:cubicBezTo>
                    <a:pt x="11325" y="10008"/>
                    <a:pt x="11306" y="10010"/>
                    <a:pt x="11288" y="10010"/>
                  </a:cubicBezTo>
                  <a:cubicBezTo>
                    <a:pt x="11256" y="10010"/>
                    <a:pt x="11226" y="10003"/>
                    <a:pt x="11197" y="9986"/>
                  </a:cubicBezTo>
                  <a:lnTo>
                    <a:pt x="10232" y="9485"/>
                  </a:lnTo>
                  <a:cubicBezTo>
                    <a:pt x="10185" y="9461"/>
                    <a:pt x="10135" y="9450"/>
                    <a:pt x="10087" y="9450"/>
                  </a:cubicBezTo>
                  <a:cubicBezTo>
                    <a:pt x="10002" y="9450"/>
                    <a:pt x="9920" y="9485"/>
                    <a:pt x="9861" y="9550"/>
                  </a:cubicBezTo>
                  <a:cubicBezTo>
                    <a:pt x="9583" y="9846"/>
                    <a:pt x="9277" y="10106"/>
                    <a:pt x="8933" y="10329"/>
                  </a:cubicBezTo>
                  <a:cubicBezTo>
                    <a:pt x="8822" y="10403"/>
                    <a:pt x="8767" y="10542"/>
                    <a:pt x="8813" y="10681"/>
                  </a:cubicBezTo>
                  <a:lnTo>
                    <a:pt x="9138" y="11720"/>
                  </a:lnTo>
                  <a:cubicBezTo>
                    <a:pt x="9165" y="11813"/>
                    <a:pt x="9110" y="11924"/>
                    <a:pt x="9008" y="11952"/>
                  </a:cubicBezTo>
                  <a:lnTo>
                    <a:pt x="7403" y="12462"/>
                  </a:lnTo>
                  <a:cubicBezTo>
                    <a:pt x="7381" y="12470"/>
                    <a:pt x="7359" y="12474"/>
                    <a:pt x="7338" y="12474"/>
                  </a:cubicBezTo>
                  <a:cubicBezTo>
                    <a:pt x="7258" y="12474"/>
                    <a:pt x="7184" y="12422"/>
                    <a:pt x="7162" y="12342"/>
                  </a:cubicBezTo>
                  <a:lnTo>
                    <a:pt x="6837" y="11303"/>
                  </a:lnTo>
                  <a:cubicBezTo>
                    <a:pt x="6791" y="11173"/>
                    <a:pt x="6670" y="11090"/>
                    <a:pt x="6540" y="11090"/>
                  </a:cubicBezTo>
                  <a:lnTo>
                    <a:pt x="6531" y="11090"/>
                  </a:lnTo>
                  <a:cubicBezTo>
                    <a:pt x="6463" y="11093"/>
                    <a:pt x="6395" y="11094"/>
                    <a:pt x="6327" y="11094"/>
                  </a:cubicBezTo>
                  <a:cubicBezTo>
                    <a:pt x="5987" y="11094"/>
                    <a:pt x="5650" y="11056"/>
                    <a:pt x="5325" y="10978"/>
                  </a:cubicBezTo>
                  <a:cubicBezTo>
                    <a:pt x="5304" y="10974"/>
                    <a:pt x="5282" y="10972"/>
                    <a:pt x="5261" y="10972"/>
                  </a:cubicBezTo>
                  <a:cubicBezTo>
                    <a:pt x="5145" y="10972"/>
                    <a:pt x="5038" y="11035"/>
                    <a:pt x="4991" y="11145"/>
                  </a:cubicBezTo>
                  <a:lnTo>
                    <a:pt x="4481" y="12110"/>
                  </a:lnTo>
                  <a:cubicBezTo>
                    <a:pt x="4462" y="12156"/>
                    <a:pt x="4425" y="12193"/>
                    <a:pt x="4369" y="12203"/>
                  </a:cubicBezTo>
                  <a:cubicBezTo>
                    <a:pt x="4352" y="12210"/>
                    <a:pt x="4333" y="12213"/>
                    <a:pt x="4314" y="12213"/>
                  </a:cubicBezTo>
                  <a:cubicBezTo>
                    <a:pt x="4283" y="12213"/>
                    <a:pt x="4253" y="12205"/>
                    <a:pt x="4230" y="12193"/>
                  </a:cubicBezTo>
                  <a:lnTo>
                    <a:pt x="2727" y="11414"/>
                  </a:lnTo>
                  <a:cubicBezTo>
                    <a:pt x="2681" y="11386"/>
                    <a:pt x="2644" y="11349"/>
                    <a:pt x="2635" y="11303"/>
                  </a:cubicBezTo>
                  <a:cubicBezTo>
                    <a:pt x="2616" y="11247"/>
                    <a:pt x="2625" y="11201"/>
                    <a:pt x="2644" y="11154"/>
                  </a:cubicBezTo>
                  <a:lnTo>
                    <a:pt x="3145" y="10190"/>
                  </a:lnTo>
                  <a:cubicBezTo>
                    <a:pt x="3210" y="10060"/>
                    <a:pt x="3191" y="9911"/>
                    <a:pt x="3089" y="9819"/>
                  </a:cubicBezTo>
                  <a:cubicBezTo>
                    <a:pt x="2783" y="9550"/>
                    <a:pt x="2523" y="9234"/>
                    <a:pt x="2310" y="8891"/>
                  </a:cubicBezTo>
                  <a:cubicBezTo>
                    <a:pt x="2254" y="8806"/>
                    <a:pt x="2154" y="8754"/>
                    <a:pt x="2053" y="8754"/>
                  </a:cubicBezTo>
                  <a:cubicBezTo>
                    <a:pt x="2021" y="8754"/>
                    <a:pt x="1989" y="8759"/>
                    <a:pt x="1957" y="8770"/>
                  </a:cubicBezTo>
                  <a:lnTo>
                    <a:pt x="918" y="9095"/>
                  </a:lnTo>
                  <a:cubicBezTo>
                    <a:pt x="898" y="9102"/>
                    <a:pt x="878" y="9106"/>
                    <a:pt x="858" y="9106"/>
                  </a:cubicBezTo>
                  <a:cubicBezTo>
                    <a:pt x="776" y="9106"/>
                    <a:pt x="700" y="9049"/>
                    <a:pt x="677" y="8974"/>
                  </a:cubicBezTo>
                  <a:lnTo>
                    <a:pt x="167" y="7360"/>
                  </a:lnTo>
                  <a:cubicBezTo>
                    <a:pt x="130" y="7258"/>
                    <a:pt x="195" y="7156"/>
                    <a:pt x="288" y="7119"/>
                  </a:cubicBezTo>
                  <a:lnTo>
                    <a:pt x="1327" y="6794"/>
                  </a:lnTo>
                  <a:cubicBezTo>
                    <a:pt x="1466" y="6748"/>
                    <a:pt x="1549" y="6627"/>
                    <a:pt x="1549" y="6488"/>
                  </a:cubicBezTo>
                  <a:cubicBezTo>
                    <a:pt x="1531" y="6080"/>
                    <a:pt x="1568" y="5672"/>
                    <a:pt x="1651" y="5282"/>
                  </a:cubicBezTo>
                  <a:cubicBezTo>
                    <a:pt x="1679" y="5143"/>
                    <a:pt x="1614" y="5004"/>
                    <a:pt x="1494" y="4948"/>
                  </a:cubicBezTo>
                  <a:lnTo>
                    <a:pt x="520" y="4438"/>
                  </a:lnTo>
                  <a:cubicBezTo>
                    <a:pt x="473" y="4420"/>
                    <a:pt x="445" y="4383"/>
                    <a:pt x="427" y="4327"/>
                  </a:cubicBezTo>
                  <a:cubicBezTo>
                    <a:pt x="417" y="4280"/>
                    <a:pt x="417" y="4225"/>
                    <a:pt x="445" y="4178"/>
                  </a:cubicBezTo>
                  <a:lnTo>
                    <a:pt x="1215" y="2685"/>
                  </a:lnTo>
                  <a:cubicBezTo>
                    <a:pt x="1243" y="2639"/>
                    <a:pt x="1280" y="2601"/>
                    <a:pt x="1336" y="2592"/>
                  </a:cubicBezTo>
                  <a:cubicBezTo>
                    <a:pt x="1354" y="2585"/>
                    <a:pt x="1371" y="2582"/>
                    <a:pt x="1389" y="2582"/>
                  </a:cubicBezTo>
                  <a:cubicBezTo>
                    <a:pt x="1418" y="2582"/>
                    <a:pt x="1446" y="2590"/>
                    <a:pt x="1475" y="2601"/>
                  </a:cubicBezTo>
                  <a:lnTo>
                    <a:pt x="2449" y="3102"/>
                  </a:lnTo>
                  <a:cubicBezTo>
                    <a:pt x="2494" y="3126"/>
                    <a:pt x="2542" y="3138"/>
                    <a:pt x="2590" y="3138"/>
                  </a:cubicBezTo>
                  <a:cubicBezTo>
                    <a:pt x="2672" y="3138"/>
                    <a:pt x="2752" y="3105"/>
                    <a:pt x="2811" y="3047"/>
                  </a:cubicBezTo>
                  <a:cubicBezTo>
                    <a:pt x="3089" y="2741"/>
                    <a:pt x="3395" y="2481"/>
                    <a:pt x="3739" y="2258"/>
                  </a:cubicBezTo>
                  <a:cubicBezTo>
                    <a:pt x="3859" y="2184"/>
                    <a:pt x="3906" y="2045"/>
                    <a:pt x="3868" y="1915"/>
                  </a:cubicBezTo>
                  <a:lnTo>
                    <a:pt x="3534" y="876"/>
                  </a:lnTo>
                  <a:cubicBezTo>
                    <a:pt x="3525" y="820"/>
                    <a:pt x="3525" y="774"/>
                    <a:pt x="3553" y="728"/>
                  </a:cubicBezTo>
                  <a:cubicBezTo>
                    <a:pt x="3572" y="681"/>
                    <a:pt x="3609" y="644"/>
                    <a:pt x="3664" y="635"/>
                  </a:cubicBezTo>
                  <a:lnTo>
                    <a:pt x="5269" y="125"/>
                  </a:lnTo>
                  <a:cubicBezTo>
                    <a:pt x="5291" y="117"/>
                    <a:pt x="5313" y="113"/>
                    <a:pt x="5334" y="113"/>
                  </a:cubicBezTo>
                  <a:close/>
                  <a:moveTo>
                    <a:pt x="5330" y="1"/>
                  </a:moveTo>
                  <a:cubicBezTo>
                    <a:pt x="5300" y="1"/>
                    <a:pt x="5270" y="5"/>
                    <a:pt x="5241" y="13"/>
                  </a:cubicBezTo>
                  <a:lnTo>
                    <a:pt x="3627" y="523"/>
                  </a:lnTo>
                  <a:cubicBezTo>
                    <a:pt x="3553" y="551"/>
                    <a:pt x="3488" y="598"/>
                    <a:pt x="3451" y="672"/>
                  </a:cubicBezTo>
                  <a:cubicBezTo>
                    <a:pt x="3405" y="746"/>
                    <a:pt x="3405" y="830"/>
                    <a:pt x="3423" y="913"/>
                  </a:cubicBezTo>
                  <a:lnTo>
                    <a:pt x="3757" y="1952"/>
                  </a:lnTo>
                  <a:cubicBezTo>
                    <a:pt x="3785" y="2036"/>
                    <a:pt x="3748" y="2119"/>
                    <a:pt x="3683" y="2165"/>
                  </a:cubicBezTo>
                  <a:cubicBezTo>
                    <a:pt x="3330" y="2388"/>
                    <a:pt x="3006" y="2657"/>
                    <a:pt x="2727" y="2963"/>
                  </a:cubicBezTo>
                  <a:cubicBezTo>
                    <a:pt x="2693" y="3003"/>
                    <a:pt x="2645" y="3022"/>
                    <a:pt x="2596" y="3022"/>
                  </a:cubicBezTo>
                  <a:cubicBezTo>
                    <a:pt x="2565" y="3022"/>
                    <a:pt x="2533" y="3015"/>
                    <a:pt x="2505" y="3000"/>
                  </a:cubicBezTo>
                  <a:lnTo>
                    <a:pt x="1531" y="2499"/>
                  </a:lnTo>
                  <a:cubicBezTo>
                    <a:pt x="1486" y="2477"/>
                    <a:pt x="1437" y="2465"/>
                    <a:pt x="1390" y="2465"/>
                  </a:cubicBezTo>
                  <a:cubicBezTo>
                    <a:pt x="1359" y="2465"/>
                    <a:pt x="1328" y="2470"/>
                    <a:pt x="1299" y="2481"/>
                  </a:cubicBezTo>
                  <a:cubicBezTo>
                    <a:pt x="1225" y="2499"/>
                    <a:pt x="1160" y="2555"/>
                    <a:pt x="1123" y="2629"/>
                  </a:cubicBezTo>
                  <a:lnTo>
                    <a:pt x="343" y="4132"/>
                  </a:lnTo>
                  <a:cubicBezTo>
                    <a:pt x="306" y="4206"/>
                    <a:pt x="297" y="4290"/>
                    <a:pt x="315" y="4364"/>
                  </a:cubicBezTo>
                  <a:cubicBezTo>
                    <a:pt x="343" y="4447"/>
                    <a:pt x="399" y="4503"/>
                    <a:pt x="473" y="4550"/>
                  </a:cubicBezTo>
                  <a:lnTo>
                    <a:pt x="1438" y="5050"/>
                  </a:lnTo>
                  <a:cubicBezTo>
                    <a:pt x="1512" y="5088"/>
                    <a:pt x="1559" y="5171"/>
                    <a:pt x="1540" y="5255"/>
                  </a:cubicBezTo>
                  <a:cubicBezTo>
                    <a:pt x="1447" y="5663"/>
                    <a:pt x="1410" y="6080"/>
                    <a:pt x="1429" y="6498"/>
                  </a:cubicBezTo>
                  <a:cubicBezTo>
                    <a:pt x="1438" y="6581"/>
                    <a:pt x="1382" y="6655"/>
                    <a:pt x="1299" y="6683"/>
                  </a:cubicBezTo>
                  <a:lnTo>
                    <a:pt x="260" y="7008"/>
                  </a:lnTo>
                  <a:cubicBezTo>
                    <a:pt x="93" y="7063"/>
                    <a:pt x="0" y="7230"/>
                    <a:pt x="56" y="7397"/>
                  </a:cubicBezTo>
                  <a:lnTo>
                    <a:pt x="566" y="9002"/>
                  </a:lnTo>
                  <a:cubicBezTo>
                    <a:pt x="604" y="9138"/>
                    <a:pt x="728" y="9219"/>
                    <a:pt x="863" y="9219"/>
                  </a:cubicBezTo>
                  <a:cubicBezTo>
                    <a:pt x="894" y="9219"/>
                    <a:pt x="925" y="9215"/>
                    <a:pt x="956" y="9206"/>
                  </a:cubicBezTo>
                  <a:lnTo>
                    <a:pt x="1995" y="8882"/>
                  </a:lnTo>
                  <a:cubicBezTo>
                    <a:pt x="2016" y="8875"/>
                    <a:pt x="2037" y="8871"/>
                    <a:pt x="2058" y="8871"/>
                  </a:cubicBezTo>
                  <a:cubicBezTo>
                    <a:pt x="2118" y="8871"/>
                    <a:pt x="2173" y="8901"/>
                    <a:pt x="2208" y="8956"/>
                  </a:cubicBezTo>
                  <a:cubicBezTo>
                    <a:pt x="2431" y="9299"/>
                    <a:pt x="2700" y="9624"/>
                    <a:pt x="3006" y="9902"/>
                  </a:cubicBezTo>
                  <a:cubicBezTo>
                    <a:pt x="3071" y="9958"/>
                    <a:pt x="3080" y="10051"/>
                    <a:pt x="3043" y="10134"/>
                  </a:cubicBezTo>
                  <a:lnTo>
                    <a:pt x="2542" y="11099"/>
                  </a:lnTo>
                  <a:cubicBezTo>
                    <a:pt x="2505" y="11173"/>
                    <a:pt x="2495" y="11257"/>
                    <a:pt x="2523" y="11331"/>
                  </a:cubicBezTo>
                  <a:cubicBezTo>
                    <a:pt x="2542" y="11414"/>
                    <a:pt x="2598" y="11479"/>
                    <a:pt x="2672" y="11516"/>
                  </a:cubicBezTo>
                  <a:lnTo>
                    <a:pt x="4175" y="12296"/>
                  </a:lnTo>
                  <a:cubicBezTo>
                    <a:pt x="4218" y="12317"/>
                    <a:pt x="4265" y="12326"/>
                    <a:pt x="4311" y="12326"/>
                  </a:cubicBezTo>
                  <a:cubicBezTo>
                    <a:pt x="4343" y="12326"/>
                    <a:pt x="4376" y="12322"/>
                    <a:pt x="4406" y="12314"/>
                  </a:cubicBezTo>
                  <a:cubicBezTo>
                    <a:pt x="4490" y="12286"/>
                    <a:pt x="4546" y="12231"/>
                    <a:pt x="4592" y="12156"/>
                  </a:cubicBezTo>
                  <a:lnTo>
                    <a:pt x="5093" y="11192"/>
                  </a:lnTo>
                  <a:cubicBezTo>
                    <a:pt x="5125" y="11128"/>
                    <a:pt x="5190" y="11085"/>
                    <a:pt x="5260" y="11085"/>
                  </a:cubicBezTo>
                  <a:cubicBezTo>
                    <a:pt x="5272" y="11085"/>
                    <a:pt x="5285" y="11087"/>
                    <a:pt x="5297" y="11090"/>
                  </a:cubicBezTo>
                  <a:cubicBezTo>
                    <a:pt x="5637" y="11167"/>
                    <a:pt x="5984" y="11206"/>
                    <a:pt x="6331" y="11206"/>
                  </a:cubicBezTo>
                  <a:cubicBezTo>
                    <a:pt x="6401" y="11206"/>
                    <a:pt x="6471" y="11204"/>
                    <a:pt x="6540" y="11201"/>
                  </a:cubicBezTo>
                  <a:cubicBezTo>
                    <a:pt x="6624" y="11201"/>
                    <a:pt x="6698" y="11257"/>
                    <a:pt x="6726" y="11340"/>
                  </a:cubicBezTo>
                  <a:lnTo>
                    <a:pt x="7050" y="12379"/>
                  </a:lnTo>
                  <a:cubicBezTo>
                    <a:pt x="7097" y="12509"/>
                    <a:pt x="7217" y="12592"/>
                    <a:pt x="7347" y="12592"/>
                  </a:cubicBezTo>
                  <a:cubicBezTo>
                    <a:pt x="7375" y="12592"/>
                    <a:pt x="7403" y="12583"/>
                    <a:pt x="7440" y="12583"/>
                  </a:cubicBezTo>
                  <a:lnTo>
                    <a:pt x="9045" y="12073"/>
                  </a:lnTo>
                  <a:cubicBezTo>
                    <a:pt x="9212" y="12017"/>
                    <a:pt x="9295" y="11850"/>
                    <a:pt x="9249" y="11683"/>
                  </a:cubicBezTo>
                  <a:lnTo>
                    <a:pt x="8924" y="10644"/>
                  </a:lnTo>
                  <a:cubicBezTo>
                    <a:pt x="8896" y="10561"/>
                    <a:pt x="8924" y="10477"/>
                    <a:pt x="8998" y="10431"/>
                  </a:cubicBezTo>
                  <a:cubicBezTo>
                    <a:pt x="9342" y="10208"/>
                    <a:pt x="9666" y="9939"/>
                    <a:pt x="9945" y="9633"/>
                  </a:cubicBezTo>
                  <a:cubicBezTo>
                    <a:pt x="9979" y="9593"/>
                    <a:pt x="10032" y="9570"/>
                    <a:pt x="10085" y="9570"/>
                  </a:cubicBezTo>
                  <a:cubicBezTo>
                    <a:pt x="10117" y="9570"/>
                    <a:pt x="10149" y="9578"/>
                    <a:pt x="10177" y="9596"/>
                  </a:cubicBezTo>
                  <a:lnTo>
                    <a:pt x="11141" y="10097"/>
                  </a:lnTo>
                  <a:cubicBezTo>
                    <a:pt x="11186" y="10119"/>
                    <a:pt x="11235" y="10132"/>
                    <a:pt x="11282" y="10132"/>
                  </a:cubicBezTo>
                  <a:cubicBezTo>
                    <a:pt x="11313" y="10132"/>
                    <a:pt x="11344" y="10126"/>
                    <a:pt x="11373" y="10115"/>
                  </a:cubicBezTo>
                  <a:cubicBezTo>
                    <a:pt x="11457" y="10088"/>
                    <a:pt x="11522" y="10032"/>
                    <a:pt x="11559" y="9967"/>
                  </a:cubicBezTo>
                  <a:lnTo>
                    <a:pt x="12338" y="8464"/>
                  </a:lnTo>
                  <a:cubicBezTo>
                    <a:pt x="12412" y="8316"/>
                    <a:pt x="12357" y="8130"/>
                    <a:pt x="12208" y="8047"/>
                  </a:cubicBezTo>
                  <a:lnTo>
                    <a:pt x="11234" y="7546"/>
                  </a:lnTo>
                  <a:cubicBezTo>
                    <a:pt x="11160" y="7509"/>
                    <a:pt x="11123" y="7416"/>
                    <a:pt x="11141" y="7342"/>
                  </a:cubicBezTo>
                  <a:cubicBezTo>
                    <a:pt x="11225" y="6934"/>
                    <a:pt x="11262" y="6516"/>
                    <a:pt x="11243" y="6099"/>
                  </a:cubicBezTo>
                  <a:cubicBezTo>
                    <a:pt x="11243" y="6015"/>
                    <a:pt x="11299" y="5941"/>
                    <a:pt x="11383" y="5913"/>
                  </a:cubicBezTo>
                  <a:lnTo>
                    <a:pt x="12422" y="5588"/>
                  </a:lnTo>
                  <a:cubicBezTo>
                    <a:pt x="12579" y="5533"/>
                    <a:pt x="12672" y="5357"/>
                    <a:pt x="12616" y="5199"/>
                  </a:cubicBezTo>
                  <a:lnTo>
                    <a:pt x="12115" y="3585"/>
                  </a:lnTo>
                  <a:cubicBezTo>
                    <a:pt x="12088" y="3511"/>
                    <a:pt x="12032" y="3446"/>
                    <a:pt x="11958" y="3408"/>
                  </a:cubicBezTo>
                  <a:cubicBezTo>
                    <a:pt x="11913" y="3386"/>
                    <a:pt x="11864" y="3374"/>
                    <a:pt x="11817" y="3374"/>
                  </a:cubicBezTo>
                  <a:cubicBezTo>
                    <a:pt x="11786" y="3374"/>
                    <a:pt x="11755" y="3379"/>
                    <a:pt x="11726" y="3390"/>
                  </a:cubicBezTo>
                  <a:lnTo>
                    <a:pt x="10687" y="3715"/>
                  </a:lnTo>
                  <a:cubicBezTo>
                    <a:pt x="10668" y="3721"/>
                    <a:pt x="10648" y="3724"/>
                    <a:pt x="10629" y="3724"/>
                  </a:cubicBezTo>
                  <a:cubicBezTo>
                    <a:pt x="10563" y="3724"/>
                    <a:pt x="10500" y="3690"/>
                    <a:pt x="10464" y="3640"/>
                  </a:cubicBezTo>
                  <a:cubicBezTo>
                    <a:pt x="10242" y="3288"/>
                    <a:pt x="9972" y="2972"/>
                    <a:pt x="9666" y="2685"/>
                  </a:cubicBezTo>
                  <a:cubicBezTo>
                    <a:pt x="9611" y="2629"/>
                    <a:pt x="9592" y="2536"/>
                    <a:pt x="9629" y="2462"/>
                  </a:cubicBezTo>
                  <a:lnTo>
                    <a:pt x="10130" y="1488"/>
                  </a:lnTo>
                  <a:cubicBezTo>
                    <a:pt x="10214" y="1340"/>
                    <a:pt x="10158" y="1154"/>
                    <a:pt x="10000" y="1080"/>
                  </a:cubicBezTo>
                  <a:lnTo>
                    <a:pt x="8507" y="301"/>
                  </a:lnTo>
                  <a:cubicBezTo>
                    <a:pt x="8459" y="276"/>
                    <a:pt x="8409" y="264"/>
                    <a:pt x="8361" y="264"/>
                  </a:cubicBezTo>
                  <a:cubicBezTo>
                    <a:pt x="8247" y="264"/>
                    <a:pt x="8141" y="327"/>
                    <a:pt x="8089" y="431"/>
                  </a:cubicBezTo>
                  <a:lnTo>
                    <a:pt x="7588" y="1395"/>
                  </a:lnTo>
                  <a:cubicBezTo>
                    <a:pt x="7549" y="1459"/>
                    <a:pt x="7483" y="1502"/>
                    <a:pt x="7412" y="1502"/>
                  </a:cubicBezTo>
                  <a:cubicBezTo>
                    <a:pt x="7400" y="1502"/>
                    <a:pt x="7387" y="1500"/>
                    <a:pt x="7375" y="1497"/>
                  </a:cubicBezTo>
                  <a:cubicBezTo>
                    <a:pt x="7043" y="1420"/>
                    <a:pt x="6697" y="1382"/>
                    <a:pt x="6350" y="1382"/>
                  </a:cubicBezTo>
                  <a:cubicBezTo>
                    <a:pt x="6280" y="1382"/>
                    <a:pt x="6211" y="1383"/>
                    <a:pt x="6141" y="1386"/>
                  </a:cubicBezTo>
                  <a:cubicBezTo>
                    <a:pt x="6058" y="1386"/>
                    <a:pt x="5974" y="1340"/>
                    <a:pt x="5956" y="1256"/>
                  </a:cubicBezTo>
                  <a:lnTo>
                    <a:pt x="5622" y="217"/>
                  </a:lnTo>
                  <a:cubicBezTo>
                    <a:pt x="5584" y="81"/>
                    <a:pt x="5460" y="1"/>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736;p33">
              <a:extLst>
                <a:ext uri="{FF2B5EF4-FFF2-40B4-BE49-F238E27FC236}">
                  <a16:creationId xmlns:a16="http://schemas.microsoft.com/office/drawing/2014/main" id="{F58FBFF8-6CC3-7A05-FB1E-5EE09F5908D8}"/>
                </a:ext>
              </a:extLst>
            </p:cNvPr>
            <p:cNvSpPr/>
            <p:nvPr/>
          </p:nvSpPr>
          <p:spPr>
            <a:xfrm>
              <a:off x="2050775" y="2414100"/>
              <a:ext cx="126425" cy="126275"/>
            </a:xfrm>
            <a:custGeom>
              <a:avLst/>
              <a:gdLst/>
              <a:ahLst/>
              <a:cxnLst/>
              <a:rect l="l" t="t" r="r" b="b"/>
              <a:pathLst>
                <a:path w="5057" h="5051" extrusionOk="0">
                  <a:moveTo>
                    <a:pt x="2540" y="1452"/>
                  </a:moveTo>
                  <a:cubicBezTo>
                    <a:pt x="2602" y="1452"/>
                    <a:pt x="2665" y="1458"/>
                    <a:pt x="2728" y="1469"/>
                  </a:cubicBezTo>
                  <a:cubicBezTo>
                    <a:pt x="3034" y="1534"/>
                    <a:pt x="3303" y="1720"/>
                    <a:pt x="3452" y="1989"/>
                  </a:cubicBezTo>
                  <a:cubicBezTo>
                    <a:pt x="3609" y="2258"/>
                    <a:pt x="3637" y="2583"/>
                    <a:pt x="3535" y="2879"/>
                  </a:cubicBezTo>
                  <a:cubicBezTo>
                    <a:pt x="3382" y="3306"/>
                    <a:pt x="2971" y="3586"/>
                    <a:pt x="2537" y="3586"/>
                  </a:cubicBezTo>
                  <a:cubicBezTo>
                    <a:pt x="2471" y="3586"/>
                    <a:pt x="2405" y="3579"/>
                    <a:pt x="2338" y="3566"/>
                  </a:cubicBezTo>
                  <a:cubicBezTo>
                    <a:pt x="2032" y="3510"/>
                    <a:pt x="1763" y="3325"/>
                    <a:pt x="1606" y="3046"/>
                  </a:cubicBezTo>
                  <a:cubicBezTo>
                    <a:pt x="1448" y="2777"/>
                    <a:pt x="1420" y="2453"/>
                    <a:pt x="1531" y="2156"/>
                  </a:cubicBezTo>
                  <a:cubicBezTo>
                    <a:pt x="1678" y="1733"/>
                    <a:pt x="2095" y="1452"/>
                    <a:pt x="2540" y="1452"/>
                  </a:cubicBezTo>
                  <a:close/>
                  <a:moveTo>
                    <a:pt x="2538" y="1339"/>
                  </a:moveTo>
                  <a:cubicBezTo>
                    <a:pt x="2047" y="1339"/>
                    <a:pt x="1591" y="1647"/>
                    <a:pt x="1420" y="2119"/>
                  </a:cubicBezTo>
                  <a:cubicBezTo>
                    <a:pt x="1299" y="2443"/>
                    <a:pt x="1336" y="2805"/>
                    <a:pt x="1503" y="3111"/>
                  </a:cubicBezTo>
                  <a:cubicBezTo>
                    <a:pt x="1680" y="3408"/>
                    <a:pt x="1977" y="3622"/>
                    <a:pt x="2320" y="3687"/>
                  </a:cubicBezTo>
                  <a:cubicBezTo>
                    <a:pt x="2385" y="3696"/>
                    <a:pt x="2459" y="3705"/>
                    <a:pt x="2533" y="3705"/>
                  </a:cubicBezTo>
                  <a:cubicBezTo>
                    <a:pt x="3016" y="3705"/>
                    <a:pt x="3470" y="3390"/>
                    <a:pt x="3646" y="2917"/>
                  </a:cubicBezTo>
                  <a:cubicBezTo>
                    <a:pt x="3758" y="2592"/>
                    <a:pt x="3730" y="2230"/>
                    <a:pt x="3554" y="1933"/>
                  </a:cubicBezTo>
                  <a:cubicBezTo>
                    <a:pt x="3387" y="1636"/>
                    <a:pt x="3090" y="1423"/>
                    <a:pt x="2747" y="1358"/>
                  </a:cubicBezTo>
                  <a:cubicBezTo>
                    <a:pt x="2677" y="1346"/>
                    <a:pt x="2607" y="1339"/>
                    <a:pt x="2538" y="1339"/>
                  </a:cubicBezTo>
                  <a:close/>
                  <a:moveTo>
                    <a:pt x="2580" y="115"/>
                  </a:moveTo>
                  <a:lnTo>
                    <a:pt x="3229" y="226"/>
                  </a:lnTo>
                  <a:cubicBezTo>
                    <a:pt x="3247" y="226"/>
                    <a:pt x="3266" y="245"/>
                    <a:pt x="3257" y="273"/>
                  </a:cubicBezTo>
                  <a:lnTo>
                    <a:pt x="3192" y="690"/>
                  </a:lnTo>
                  <a:cubicBezTo>
                    <a:pt x="3183" y="755"/>
                    <a:pt x="3220" y="829"/>
                    <a:pt x="3275" y="857"/>
                  </a:cubicBezTo>
                  <a:cubicBezTo>
                    <a:pt x="3424" y="922"/>
                    <a:pt x="3554" y="996"/>
                    <a:pt x="3674" y="1098"/>
                  </a:cubicBezTo>
                  <a:cubicBezTo>
                    <a:pt x="3702" y="1122"/>
                    <a:pt x="3735" y="1133"/>
                    <a:pt x="3767" y="1133"/>
                  </a:cubicBezTo>
                  <a:cubicBezTo>
                    <a:pt x="3799" y="1133"/>
                    <a:pt x="3832" y="1122"/>
                    <a:pt x="3860" y="1098"/>
                  </a:cubicBezTo>
                  <a:lnTo>
                    <a:pt x="4212" y="848"/>
                  </a:lnTo>
                  <a:lnTo>
                    <a:pt x="4240" y="848"/>
                  </a:lnTo>
                  <a:cubicBezTo>
                    <a:pt x="4249" y="848"/>
                    <a:pt x="4259" y="857"/>
                    <a:pt x="4259" y="857"/>
                  </a:cubicBezTo>
                  <a:lnTo>
                    <a:pt x="4648" y="1395"/>
                  </a:lnTo>
                  <a:cubicBezTo>
                    <a:pt x="4658" y="1404"/>
                    <a:pt x="4658" y="1414"/>
                    <a:pt x="4658" y="1423"/>
                  </a:cubicBezTo>
                  <a:cubicBezTo>
                    <a:pt x="4658" y="1432"/>
                    <a:pt x="4648" y="1442"/>
                    <a:pt x="4639" y="1451"/>
                  </a:cubicBezTo>
                  <a:lnTo>
                    <a:pt x="4296" y="1701"/>
                  </a:lnTo>
                  <a:cubicBezTo>
                    <a:pt x="4240" y="1738"/>
                    <a:pt x="4212" y="1813"/>
                    <a:pt x="4240" y="1878"/>
                  </a:cubicBezTo>
                  <a:cubicBezTo>
                    <a:pt x="4296" y="2026"/>
                    <a:pt x="4333" y="2174"/>
                    <a:pt x="4351" y="2332"/>
                  </a:cubicBezTo>
                  <a:cubicBezTo>
                    <a:pt x="4351" y="2397"/>
                    <a:pt x="4407" y="2453"/>
                    <a:pt x="4481" y="2462"/>
                  </a:cubicBezTo>
                  <a:lnTo>
                    <a:pt x="4899" y="2536"/>
                  </a:lnTo>
                  <a:cubicBezTo>
                    <a:pt x="4917" y="2536"/>
                    <a:pt x="4936" y="2555"/>
                    <a:pt x="4927" y="2573"/>
                  </a:cubicBezTo>
                  <a:lnTo>
                    <a:pt x="4825" y="3223"/>
                  </a:lnTo>
                  <a:cubicBezTo>
                    <a:pt x="4825" y="3241"/>
                    <a:pt x="4815" y="3251"/>
                    <a:pt x="4806" y="3251"/>
                  </a:cubicBezTo>
                  <a:cubicBezTo>
                    <a:pt x="4797" y="3260"/>
                    <a:pt x="4787" y="3260"/>
                    <a:pt x="4778" y="3260"/>
                  </a:cubicBezTo>
                  <a:lnTo>
                    <a:pt x="4361" y="3195"/>
                  </a:lnTo>
                  <a:cubicBezTo>
                    <a:pt x="4349" y="3192"/>
                    <a:pt x="4338" y="3190"/>
                    <a:pt x="4326" y="3190"/>
                  </a:cubicBezTo>
                  <a:cubicBezTo>
                    <a:pt x="4271" y="3190"/>
                    <a:pt x="4217" y="3225"/>
                    <a:pt x="4194" y="3278"/>
                  </a:cubicBezTo>
                  <a:cubicBezTo>
                    <a:pt x="4129" y="3418"/>
                    <a:pt x="4045" y="3557"/>
                    <a:pt x="3953" y="3677"/>
                  </a:cubicBezTo>
                  <a:cubicBezTo>
                    <a:pt x="3906" y="3733"/>
                    <a:pt x="3906" y="3807"/>
                    <a:pt x="3953" y="3863"/>
                  </a:cubicBezTo>
                  <a:lnTo>
                    <a:pt x="4194" y="4206"/>
                  </a:lnTo>
                  <a:cubicBezTo>
                    <a:pt x="4212" y="4225"/>
                    <a:pt x="4203" y="4252"/>
                    <a:pt x="4184" y="4262"/>
                  </a:cubicBezTo>
                  <a:lnTo>
                    <a:pt x="3656" y="4651"/>
                  </a:lnTo>
                  <a:cubicBezTo>
                    <a:pt x="3648" y="4655"/>
                    <a:pt x="3639" y="4657"/>
                    <a:pt x="3630" y="4657"/>
                  </a:cubicBezTo>
                  <a:cubicBezTo>
                    <a:pt x="3617" y="4657"/>
                    <a:pt x="3605" y="4653"/>
                    <a:pt x="3600" y="4642"/>
                  </a:cubicBezTo>
                  <a:lnTo>
                    <a:pt x="3350" y="4299"/>
                  </a:lnTo>
                  <a:cubicBezTo>
                    <a:pt x="3324" y="4253"/>
                    <a:pt x="3279" y="4231"/>
                    <a:pt x="3233" y="4231"/>
                  </a:cubicBezTo>
                  <a:cubicBezTo>
                    <a:pt x="3213" y="4231"/>
                    <a:pt x="3193" y="4235"/>
                    <a:pt x="3173" y="4243"/>
                  </a:cubicBezTo>
                  <a:cubicBezTo>
                    <a:pt x="3025" y="4299"/>
                    <a:pt x="2876" y="4336"/>
                    <a:pt x="2719" y="4345"/>
                  </a:cubicBezTo>
                  <a:cubicBezTo>
                    <a:pt x="2654" y="4354"/>
                    <a:pt x="2598" y="4410"/>
                    <a:pt x="2580" y="4475"/>
                  </a:cubicBezTo>
                  <a:lnTo>
                    <a:pt x="2515" y="4902"/>
                  </a:lnTo>
                  <a:cubicBezTo>
                    <a:pt x="2515" y="4911"/>
                    <a:pt x="2505" y="4920"/>
                    <a:pt x="2496" y="4920"/>
                  </a:cubicBezTo>
                  <a:cubicBezTo>
                    <a:pt x="2496" y="4930"/>
                    <a:pt x="2478" y="4930"/>
                    <a:pt x="2468" y="4930"/>
                  </a:cubicBezTo>
                  <a:lnTo>
                    <a:pt x="1819" y="4828"/>
                  </a:lnTo>
                  <a:cubicBezTo>
                    <a:pt x="1810" y="4828"/>
                    <a:pt x="1800" y="4818"/>
                    <a:pt x="1800" y="4809"/>
                  </a:cubicBezTo>
                  <a:cubicBezTo>
                    <a:pt x="1791" y="4800"/>
                    <a:pt x="1791" y="4790"/>
                    <a:pt x="1791" y="4781"/>
                  </a:cubicBezTo>
                  <a:lnTo>
                    <a:pt x="1856" y="4364"/>
                  </a:lnTo>
                  <a:cubicBezTo>
                    <a:pt x="1865" y="4290"/>
                    <a:pt x="1828" y="4225"/>
                    <a:pt x="1772" y="4197"/>
                  </a:cubicBezTo>
                  <a:cubicBezTo>
                    <a:pt x="1624" y="4132"/>
                    <a:pt x="1494" y="4048"/>
                    <a:pt x="1374" y="3956"/>
                  </a:cubicBezTo>
                  <a:cubicBezTo>
                    <a:pt x="1346" y="3928"/>
                    <a:pt x="1309" y="3918"/>
                    <a:pt x="1281" y="3918"/>
                  </a:cubicBezTo>
                  <a:cubicBezTo>
                    <a:pt x="1244" y="3918"/>
                    <a:pt x="1216" y="3928"/>
                    <a:pt x="1188" y="3946"/>
                  </a:cubicBezTo>
                  <a:lnTo>
                    <a:pt x="845" y="4197"/>
                  </a:lnTo>
                  <a:cubicBezTo>
                    <a:pt x="836" y="4206"/>
                    <a:pt x="817" y="4206"/>
                    <a:pt x="808" y="4206"/>
                  </a:cubicBezTo>
                  <a:cubicBezTo>
                    <a:pt x="798" y="4206"/>
                    <a:pt x="789" y="4197"/>
                    <a:pt x="789" y="4187"/>
                  </a:cubicBezTo>
                  <a:lnTo>
                    <a:pt x="400" y="3659"/>
                  </a:lnTo>
                  <a:cubicBezTo>
                    <a:pt x="390" y="3649"/>
                    <a:pt x="390" y="3640"/>
                    <a:pt x="390" y="3631"/>
                  </a:cubicBezTo>
                  <a:cubicBezTo>
                    <a:pt x="390" y="3612"/>
                    <a:pt x="400" y="3603"/>
                    <a:pt x="409" y="3603"/>
                  </a:cubicBezTo>
                  <a:lnTo>
                    <a:pt x="752" y="3353"/>
                  </a:lnTo>
                  <a:cubicBezTo>
                    <a:pt x="808" y="3306"/>
                    <a:pt x="836" y="3241"/>
                    <a:pt x="808" y="3176"/>
                  </a:cubicBezTo>
                  <a:cubicBezTo>
                    <a:pt x="752" y="3028"/>
                    <a:pt x="715" y="2879"/>
                    <a:pt x="696" y="2722"/>
                  </a:cubicBezTo>
                  <a:cubicBezTo>
                    <a:pt x="696" y="2657"/>
                    <a:pt x="641" y="2601"/>
                    <a:pt x="567" y="2583"/>
                  </a:cubicBezTo>
                  <a:lnTo>
                    <a:pt x="149" y="2518"/>
                  </a:lnTo>
                  <a:cubicBezTo>
                    <a:pt x="140" y="2518"/>
                    <a:pt x="131" y="2508"/>
                    <a:pt x="121" y="2499"/>
                  </a:cubicBezTo>
                  <a:cubicBezTo>
                    <a:pt x="121" y="2490"/>
                    <a:pt x="121" y="2481"/>
                    <a:pt x="121" y="2471"/>
                  </a:cubicBezTo>
                  <a:lnTo>
                    <a:pt x="223" y="1822"/>
                  </a:lnTo>
                  <a:cubicBezTo>
                    <a:pt x="223" y="1813"/>
                    <a:pt x="233" y="1803"/>
                    <a:pt x="242" y="1794"/>
                  </a:cubicBezTo>
                  <a:lnTo>
                    <a:pt x="270" y="1794"/>
                  </a:lnTo>
                  <a:lnTo>
                    <a:pt x="687" y="1859"/>
                  </a:lnTo>
                  <a:cubicBezTo>
                    <a:pt x="694" y="1860"/>
                    <a:pt x="700" y="1860"/>
                    <a:pt x="707" y="1860"/>
                  </a:cubicBezTo>
                  <a:cubicBezTo>
                    <a:pt x="767" y="1860"/>
                    <a:pt x="829" y="1825"/>
                    <a:pt x="854" y="1766"/>
                  </a:cubicBezTo>
                  <a:cubicBezTo>
                    <a:pt x="919" y="1627"/>
                    <a:pt x="1003" y="1497"/>
                    <a:pt x="1095" y="1377"/>
                  </a:cubicBezTo>
                  <a:cubicBezTo>
                    <a:pt x="1142" y="1321"/>
                    <a:pt x="1142" y="1247"/>
                    <a:pt x="1105" y="1191"/>
                  </a:cubicBezTo>
                  <a:lnTo>
                    <a:pt x="854" y="839"/>
                  </a:lnTo>
                  <a:cubicBezTo>
                    <a:pt x="836" y="820"/>
                    <a:pt x="845" y="801"/>
                    <a:pt x="863" y="783"/>
                  </a:cubicBezTo>
                  <a:lnTo>
                    <a:pt x="1392" y="403"/>
                  </a:lnTo>
                  <a:cubicBezTo>
                    <a:pt x="1399" y="396"/>
                    <a:pt x="1408" y="392"/>
                    <a:pt x="1416" y="392"/>
                  </a:cubicBezTo>
                  <a:cubicBezTo>
                    <a:pt x="1429" y="392"/>
                    <a:pt x="1442" y="400"/>
                    <a:pt x="1448" y="412"/>
                  </a:cubicBezTo>
                  <a:lnTo>
                    <a:pt x="1698" y="755"/>
                  </a:lnTo>
                  <a:cubicBezTo>
                    <a:pt x="1733" y="797"/>
                    <a:pt x="1778" y="818"/>
                    <a:pt x="1826" y="818"/>
                  </a:cubicBezTo>
                  <a:cubicBezTo>
                    <a:pt x="1842" y="818"/>
                    <a:pt x="1858" y="815"/>
                    <a:pt x="1875" y="811"/>
                  </a:cubicBezTo>
                  <a:cubicBezTo>
                    <a:pt x="2023" y="755"/>
                    <a:pt x="2171" y="718"/>
                    <a:pt x="2329" y="699"/>
                  </a:cubicBezTo>
                  <a:cubicBezTo>
                    <a:pt x="2394" y="690"/>
                    <a:pt x="2450" y="644"/>
                    <a:pt x="2468" y="570"/>
                  </a:cubicBezTo>
                  <a:lnTo>
                    <a:pt x="2533" y="152"/>
                  </a:lnTo>
                  <a:cubicBezTo>
                    <a:pt x="2533" y="134"/>
                    <a:pt x="2561" y="115"/>
                    <a:pt x="2580" y="115"/>
                  </a:cubicBezTo>
                  <a:close/>
                  <a:moveTo>
                    <a:pt x="2565" y="0"/>
                  </a:moveTo>
                  <a:cubicBezTo>
                    <a:pt x="2533" y="0"/>
                    <a:pt x="2505" y="11"/>
                    <a:pt x="2478" y="32"/>
                  </a:cubicBezTo>
                  <a:cubicBezTo>
                    <a:pt x="2440" y="50"/>
                    <a:pt x="2422" y="87"/>
                    <a:pt x="2413" y="134"/>
                  </a:cubicBezTo>
                  <a:lnTo>
                    <a:pt x="2348" y="551"/>
                  </a:lnTo>
                  <a:cubicBezTo>
                    <a:pt x="2348" y="570"/>
                    <a:pt x="2329" y="579"/>
                    <a:pt x="2311" y="579"/>
                  </a:cubicBezTo>
                  <a:cubicBezTo>
                    <a:pt x="2153" y="597"/>
                    <a:pt x="1986" y="644"/>
                    <a:pt x="1837" y="699"/>
                  </a:cubicBezTo>
                  <a:cubicBezTo>
                    <a:pt x="1819" y="699"/>
                    <a:pt x="1800" y="699"/>
                    <a:pt x="1791" y="681"/>
                  </a:cubicBezTo>
                  <a:lnTo>
                    <a:pt x="1541" y="338"/>
                  </a:lnTo>
                  <a:cubicBezTo>
                    <a:pt x="1512" y="297"/>
                    <a:pt x="1461" y="275"/>
                    <a:pt x="1412" y="275"/>
                  </a:cubicBezTo>
                  <a:cubicBezTo>
                    <a:pt x="1382" y="275"/>
                    <a:pt x="1352" y="283"/>
                    <a:pt x="1327" y="301"/>
                  </a:cubicBezTo>
                  <a:lnTo>
                    <a:pt x="789" y="690"/>
                  </a:lnTo>
                  <a:cubicBezTo>
                    <a:pt x="724" y="737"/>
                    <a:pt x="706" y="839"/>
                    <a:pt x="752" y="904"/>
                  </a:cubicBezTo>
                  <a:lnTo>
                    <a:pt x="1003" y="1256"/>
                  </a:lnTo>
                  <a:cubicBezTo>
                    <a:pt x="1021" y="1265"/>
                    <a:pt x="1021" y="1284"/>
                    <a:pt x="1003" y="1302"/>
                  </a:cubicBezTo>
                  <a:cubicBezTo>
                    <a:pt x="900" y="1423"/>
                    <a:pt x="817" y="1571"/>
                    <a:pt x="743" y="1720"/>
                  </a:cubicBezTo>
                  <a:cubicBezTo>
                    <a:pt x="743" y="1729"/>
                    <a:pt x="724" y="1738"/>
                    <a:pt x="706" y="1738"/>
                  </a:cubicBezTo>
                  <a:lnTo>
                    <a:pt x="288" y="1673"/>
                  </a:lnTo>
                  <a:cubicBezTo>
                    <a:pt x="277" y="1671"/>
                    <a:pt x="266" y="1670"/>
                    <a:pt x="255" y="1670"/>
                  </a:cubicBezTo>
                  <a:cubicBezTo>
                    <a:pt x="223" y="1670"/>
                    <a:pt x="195" y="1680"/>
                    <a:pt x="168" y="1701"/>
                  </a:cubicBezTo>
                  <a:cubicBezTo>
                    <a:pt x="140" y="1720"/>
                    <a:pt x="112" y="1757"/>
                    <a:pt x="103" y="1803"/>
                  </a:cubicBezTo>
                  <a:lnTo>
                    <a:pt x="1" y="2453"/>
                  </a:lnTo>
                  <a:cubicBezTo>
                    <a:pt x="1" y="2490"/>
                    <a:pt x="10" y="2536"/>
                    <a:pt x="28" y="2564"/>
                  </a:cubicBezTo>
                  <a:cubicBezTo>
                    <a:pt x="56" y="2601"/>
                    <a:pt x="93" y="2620"/>
                    <a:pt x="131" y="2629"/>
                  </a:cubicBezTo>
                  <a:lnTo>
                    <a:pt x="548" y="2694"/>
                  </a:lnTo>
                  <a:cubicBezTo>
                    <a:pt x="567" y="2703"/>
                    <a:pt x="585" y="2712"/>
                    <a:pt x="585" y="2731"/>
                  </a:cubicBezTo>
                  <a:cubicBezTo>
                    <a:pt x="604" y="2898"/>
                    <a:pt x="641" y="3056"/>
                    <a:pt x="696" y="3213"/>
                  </a:cubicBezTo>
                  <a:cubicBezTo>
                    <a:pt x="706" y="3223"/>
                    <a:pt x="696" y="3241"/>
                    <a:pt x="687" y="3251"/>
                  </a:cubicBezTo>
                  <a:lnTo>
                    <a:pt x="344" y="3501"/>
                  </a:lnTo>
                  <a:cubicBezTo>
                    <a:pt x="307" y="3529"/>
                    <a:pt x="288" y="3566"/>
                    <a:pt x="279" y="3603"/>
                  </a:cubicBezTo>
                  <a:cubicBezTo>
                    <a:pt x="270" y="3649"/>
                    <a:pt x="279" y="3687"/>
                    <a:pt x="307" y="3724"/>
                  </a:cubicBezTo>
                  <a:lnTo>
                    <a:pt x="696" y="4252"/>
                  </a:lnTo>
                  <a:cubicBezTo>
                    <a:pt x="715" y="4290"/>
                    <a:pt x="752" y="4308"/>
                    <a:pt x="798" y="4317"/>
                  </a:cubicBezTo>
                  <a:cubicBezTo>
                    <a:pt x="808" y="4320"/>
                    <a:pt x="817" y="4321"/>
                    <a:pt x="826" y="4321"/>
                  </a:cubicBezTo>
                  <a:cubicBezTo>
                    <a:pt x="854" y="4321"/>
                    <a:pt x="882" y="4310"/>
                    <a:pt x="910" y="4290"/>
                  </a:cubicBezTo>
                  <a:lnTo>
                    <a:pt x="1253" y="4039"/>
                  </a:lnTo>
                  <a:cubicBezTo>
                    <a:pt x="1262" y="4034"/>
                    <a:pt x="1272" y="4032"/>
                    <a:pt x="1280" y="4032"/>
                  </a:cubicBezTo>
                  <a:cubicBezTo>
                    <a:pt x="1288" y="4032"/>
                    <a:pt x="1295" y="4034"/>
                    <a:pt x="1299" y="4039"/>
                  </a:cubicBezTo>
                  <a:cubicBezTo>
                    <a:pt x="1429" y="4141"/>
                    <a:pt x="1568" y="4234"/>
                    <a:pt x="1726" y="4299"/>
                  </a:cubicBezTo>
                  <a:cubicBezTo>
                    <a:pt x="1735" y="4308"/>
                    <a:pt x="1745" y="4327"/>
                    <a:pt x="1745" y="4345"/>
                  </a:cubicBezTo>
                  <a:lnTo>
                    <a:pt x="1670" y="4763"/>
                  </a:lnTo>
                  <a:cubicBezTo>
                    <a:pt x="1670" y="4800"/>
                    <a:pt x="1680" y="4846"/>
                    <a:pt x="1698" y="4874"/>
                  </a:cubicBezTo>
                  <a:cubicBezTo>
                    <a:pt x="1726" y="4911"/>
                    <a:pt x="1763" y="4930"/>
                    <a:pt x="1800" y="4939"/>
                  </a:cubicBezTo>
                  <a:lnTo>
                    <a:pt x="2450" y="5041"/>
                  </a:lnTo>
                  <a:cubicBezTo>
                    <a:pt x="2459" y="5041"/>
                    <a:pt x="2468" y="5050"/>
                    <a:pt x="2478" y="5050"/>
                  </a:cubicBezTo>
                  <a:cubicBezTo>
                    <a:pt x="2515" y="5050"/>
                    <a:pt x="2542" y="5041"/>
                    <a:pt x="2570" y="5013"/>
                  </a:cubicBezTo>
                  <a:cubicBezTo>
                    <a:pt x="2598" y="4995"/>
                    <a:pt x="2626" y="4957"/>
                    <a:pt x="2635" y="4911"/>
                  </a:cubicBezTo>
                  <a:lnTo>
                    <a:pt x="2700" y="4494"/>
                  </a:lnTo>
                  <a:cubicBezTo>
                    <a:pt x="2700" y="4475"/>
                    <a:pt x="2719" y="4466"/>
                    <a:pt x="2728" y="4466"/>
                  </a:cubicBezTo>
                  <a:cubicBezTo>
                    <a:pt x="2895" y="4447"/>
                    <a:pt x="3062" y="4401"/>
                    <a:pt x="3210" y="4345"/>
                  </a:cubicBezTo>
                  <a:cubicBezTo>
                    <a:pt x="3229" y="4345"/>
                    <a:pt x="3247" y="4345"/>
                    <a:pt x="3257" y="4364"/>
                  </a:cubicBezTo>
                  <a:lnTo>
                    <a:pt x="3507" y="4707"/>
                  </a:lnTo>
                  <a:cubicBezTo>
                    <a:pt x="3536" y="4747"/>
                    <a:pt x="3587" y="4770"/>
                    <a:pt x="3636" y="4770"/>
                  </a:cubicBezTo>
                  <a:cubicBezTo>
                    <a:pt x="3666" y="4770"/>
                    <a:pt x="3696" y="4762"/>
                    <a:pt x="3721" y="4744"/>
                  </a:cubicBezTo>
                  <a:lnTo>
                    <a:pt x="4259" y="4354"/>
                  </a:lnTo>
                  <a:cubicBezTo>
                    <a:pt x="4324" y="4299"/>
                    <a:pt x="4342" y="4206"/>
                    <a:pt x="4286" y="4132"/>
                  </a:cubicBezTo>
                  <a:lnTo>
                    <a:pt x="4036" y="3789"/>
                  </a:lnTo>
                  <a:cubicBezTo>
                    <a:pt x="4027" y="3779"/>
                    <a:pt x="4027" y="3761"/>
                    <a:pt x="4036" y="3742"/>
                  </a:cubicBezTo>
                  <a:cubicBezTo>
                    <a:pt x="4147" y="3622"/>
                    <a:pt x="4231" y="3473"/>
                    <a:pt x="4296" y="3325"/>
                  </a:cubicBezTo>
                  <a:cubicBezTo>
                    <a:pt x="4303" y="3311"/>
                    <a:pt x="4314" y="3303"/>
                    <a:pt x="4327" y="3303"/>
                  </a:cubicBezTo>
                  <a:cubicBezTo>
                    <a:pt x="4332" y="3303"/>
                    <a:pt x="4337" y="3304"/>
                    <a:pt x="4342" y="3306"/>
                  </a:cubicBezTo>
                  <a:lnTo>
                    <a:pt x="4760" y="3371"/>
                  </a:lnTo>
                  <a:cubicBezTo>
                    <a:pt x="4771" y="3373"/>
                    <a:pt x="4782" y="3375"/>
                    <a:pt x="4793" y="3375"/>
                  </a:cubicBezTo>
                  <a:cubicBezTo>
                    <a:pt x="4825" y="3375"/>
                    <a:pt x="4852" y="3364"/>
                    <a:pt x="4880" y="3343"/>
                  </a:cubicBezTo>
                  <a:cubicBezTo>
                    <a:pt x="4908" y="3315"/>
                    <a:pt x="4936" y="3278"/>
                    <a:pt x="4936" y="3241"/>
                  </a:cubicBezTo>
                  <a:lnTo>
                    <a:pt x="5047" y="2592"/>
                  </a:lnTo>
                  <a:cubicBezTo>
                    <a:pt x="5056" y="2508"/>
                    <a:pt x="5001" y="2425"/>
                    <a:pt x="4917" y="2416"/>
                  </a:cubicBezTo>
                  <a:lnTo>
                    <a:pt x="4491" y="2351"/>
                  </a:lnTo>
                  <a:cubicBezTo>
                    <a:pt x="4481" y="2341"/>
                    <a:pt x="4463" y="2332"/>
                    <a:pt x="4463" y="2314"/>
                  </a:cubicBezTo>
                  <a:cubicBezTo>
                    <a:pt x="4444" y="2147"/>
                    <a:pt x="4407" y="1989"/>
                    <a:pt x="4351" y="1831"/>
                  </a:cubicBezTo>
                  <a:cubicBezTo>
                    <a:pt x="4342" y="1822"/>
                    <a:pt x="4351" y="1803"/>
                    <a:pt x="4361" y="1794"/>
                  </a:cubicBezTo>
                  <a:lnTo>
                    <a:pt x="4704" y="1544"/>
                  </a:lnTo>
                  <a:cubicBezTo>
                    <a:pt x="4741" y="1516"/>
                    <a:pt x="4760" y="1479"/>
                    <a:pt x="4769" y="1442"/>
                  </a:cubicBezTo>
                  <a:cubicBezTo>
                    <a:pt x="4778" y="1395"/>
                    <a:pt x="4769" y="1358"/>
                    <a:pt x="4741" y="1321"/>
                  </a:cubicBezTo>
                  <a:lnTo>
                    <a:pt x="4351" y="792"/>
                  </a:lnTo>
                  <a:cubicBezTo>
                    <a:pt x="4333" y="755"/>
                    <a:pt x="4296" y="737"/>
                    <a:pt x="4249" y="727"/>
                  </a:cubicBezTo>
                  <a:cubicBezTo>
                    <a:pt x="4240" y="725"/>
                    <a:pt x="4230" y="724"/>
                    <a:pt x="4220" y="724"/>
                  </a:cubicBezTo>
                  <a:cubicBezTo>
                    <a:pt x="4190" y="724"/>
                    <a:pt x="4159" y="734"/>
                    <a:pt x="4138" y="755"/>
                  </a:cubicBezTo>
                  <a:lnTo>
                    <a:pt x="3795" y="1006"/>
                  </a:lnTo>
                  <a:cubicBezTo>
                    <a:pt x="3786" y="1010"/>
                    <a:pt x="3776" y="1013"/>
                    <a:pt x="3768" y="1013"/>
                  </a:cubicBezTo>
                  <a:cubicBezTo>
                    <a:pt x="3760" y="1013"/>
                    <a:pt x="3753" y="1010"/>
                    <a:pt x="3748" y="1006"/>
                  </a:cubicBezTo>
                  <a:cubicBezTo>
                    <a:pt x="3619" y="904"/>
                    <a:pt x="3479" y="811"/>
                    <a:pt x="3322" y="746"/>
                  </a:cubicBezTo>
                  <a:cubicBezTo>
                    <a:pt x="3312" y="737"/>
                    <a:pt x="3303" y="718"/>
                    <a:pt x="3303" y="709"/>
                  </a:cubicBezTo>
                  <a:lnTo>
                    <a:pt x="3368" y="282"/>
                  </a:lnTo>
                  <a:cubicBezTo>
                    <a:pt x="3387" y="199"/>
                    <a:pt x="3331" y="124"/>
                    <a:pt x="3247" y="106"/>
                  </a:cubicBezTo>
                  <a:lnTo>
                    <a:pt x="2598" y="4"/>
                  </a:lnTo>
                  <a:cubicBezTo>
                    <a:pt x="2587" y="1"/>
                    <a:pt x="2576" y="0"/>
                    <a:pt x="2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737;p33">
              <a:extLst>
                <a:ext uri="{FF2B5EF4-FFF2-40B4-BE49-F238E27FC236}">
                  <a16:creationId xmlns:a16="http://schemas.microsoft.com/office/drawing/2014/main" id="{1FCFA77E-2C55-0BE8-03D6-7D437DD9B592}"/>
                </a:ext>
              </a:extLst>
            </p:cNvPr>
            <p:cNvSpPr/>
            <p:nvPr/>
          </p:nvSpPr>
          <p:spPr>
            <a:xfrm>
              <a:off x="2058200" y="2676025"/>
              <a:ext cx="27400" cy="28550"/>
            </a:xfrm>
            <a:custGeom>
              <a:avLst/>
              <a:gdLst/>
              <a:ahLst/>
              <a:cxnLst/>
              <a:rect l="l" t="t" r="r" b="b"/>
              <a:pathLst>
                <a:path w="1096" h="1142" extrusionOk="0">
                  <a:moveTo>
                    <a:pt x="956" y="0"/>
                  </a:moveTo>
                  <a:cubicBezTo>
                    <a:pt x="937" y="0"/>
                    <a:pt x="910" y="9"/>
                    <a:pt x="891" y="19"/>
                  </a:cubicBezTo>
                  <a:lnTo>
                    <a:pt x="75" y="445"/>
                  </a:lnTo>
                  <a:cubicBezTo>
                    <a:pt x="28" y="473"/>
                    <a:pt x="0" y="520"/>
                    <a:pt x="0" y="566"/>
                  </a:cubicBezTo>
                  <a:cubicBezTo>
                    <a:pt x="0" y="612"/>
                    <a:pt x="38" y="659"/>
                    <a:pt x="75" y="687"/>
                  </a:cubicBezTo>
                  <a:lnTo>
                    <a:pt x="84" y="687"/>
                  </a:lnTo>
                  <a:lnTo>
                    <a:pt x="891" y="1132"/>
                  </a:lnTo>
                  <a:cubicBezTo>
                    <a:pt x="910" y="1141"/>
                    <a:pt x="937" y="1141"/>
                    <a:pt x="956" y="1141"/>
                  </a:cubicBezTo>
                  <a:cubicBezTo>
                    <a:pt x="1030" y="1141"/>
                    <a:pt x="1086" y="1085"/>
                    <a:pt x="1086" y="1011"/>
                  </a:cubicBezTo>
                  <a:cubicBezTo>
                    <a:pt x="1086" y="956"/>
                    <a:pt x="1067" y="909"/>
                    <a:pt x="1021" y="891"/>
                  </a:cubicBezTo>
                  <a:lnTo>
                    <a:pt x="427" y="566"/>
                  </a:lnTo>
                  <a:lnTo>
                    <a:pt x="1021" y="260"/>
                  </a:lnTo>
                  <a:cubicBezTo>
                    <a:pt x="1067" y="232"/>
                    <a:pt x="1095" y="186"/>
                    <a:pt x="1095" y="139"/>
                  </a:cubicBezTo>
                  <a:cubicBezTo>
                    <a:pt x="1095" y="65"/>
                    <a:pt x="1030"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738;p33">
              <a:extLst>
                <a:ext uri="{FF2B5EF4-FFF2-40B4-BE49-F238E27FC236}">
                  <a16:creationId xmlns:a16="http://schemas.microsoft.com/office/drawing/2014/main" id="{8D1D9CB0-43E1-3892-1692-E8277F9DADF0}"/>
                </a:ext>
              </a:extLst>
            </p:cNvPr>
            <p:cNvSpPr/>
            <p:nvPr/>
          </p:nvSpPr>
          <p:spPr>
            <a:xfrm>
              <a:off x="2088825" y="2662325"/>
              <a:ext cx="22975" cy="53375"/>
            </a:xfrm>
            <a:custGeom>
              <a:avLst/>
              <a:gdLst/>
              <a:ahLst/>
              <a:cxnLst/>
              <a:rect l="l" t="t" r="r" b="b"/>
              <a:pathLst>
                <a:path w="919" h="2135" extrusionOk="0">
                  <a:moveTo>
                    <a:pt x="751" y="1"/>
                  </a:moveTo>
                  <a:cubicBezTo>
                    <a:pt x="677" y="1"/>
                    <a:pt x="612" y="47"/>
                    <a:pt x="584" y="121"/>
                  </a:cubicBezTo>
                  <a:lnTo>
                    <a:pt x="9" y="1921"/>
                  </a:lnTo>
                  <a:cubicBezTo>
                    <a:pt x="0" y="1930"/>
                    <a:pt x="0" y="1949"/>
                    <a:pt x="0" y="1967"/>
                  </a:cubicBezTo>
                  <a:cubicBezTo>
                    <a:pt x="0" y="2042"/>
                    <a:pt x="46" y="2107"/>
                    <a:pt x="121" y="2134"/>
                  </a:cubicBezTo>
                  <a:lnTo>
                    <a:pt x="167" y="2134"/>
                  </a:lnTo>
                  <a:cubicBezTo>
                    <a:pt x="241" y="2134"/>
                    <a:pt x="306" y="2088"/>
                    <a:pt x="325" y="2023"/>
                  </a:cubicBezTo>
                  <a:lnTo>
                    <a:pt x="909" y="242"/>
                  </a:lnTo>
                  <a:cubicBezTo>
                    <a:pt x="909" y="223"/>
                    <a:pt x="918" y="205"/>
                    <a:pt x="918" y="186"/>
                  </a:cubicBezTo>
                  <a:cubicBezTo>
                    <a:pt x="918" y="84"/>
                    <a:pt x="844"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739;p33">
              <a:extLst>
                <a:ext uri="{FF2B5EF4-FFF2-40B4-BE49-F238E27FC236}">
                  <a16:creationId xmlns:a16="http://schemas.microsoft.com/office/drawing/2014/main" id="{8EE1832C-D150-C544-AA89-7EEB93DBE270}"/>
                </a:ext>
              </a:extLst>
            </p:cNvPr>
            <p:cNvSpPr/>
            <p:nvPr/>
          </p:nvSpPr>
          <p:spPr>
            <a:xfrm>
              <a:off x="2114100" y="2676025"/>
              <a:ext cx="27150" cy="28550"/>
            </a:xfrm>
            <a:custGeom>
              <a:avLst/>
              <a:gdLst/>
              <a:ahLst/>
              <a:cxnLst/>
              <a:rect l="l" t="t" r="r" b="b"/>
              <a:pathLst>
                <a:path w="1086" h="1142" extrusionOk="0">
                  <a:moveTo>
                    <a:pt x="130" y="0"/>
                  </a:moveTo>
                  <a:cubicBezTo>
                    <a:pt x="56" y="0"/>
                    <a:pt x="0" y="65"/>
                    <a:pt x="0" y="139"/>
                  </a:cubicBezTo>
                  <a:cubicBezTo>
                    <a:pt x="0" y="186"/>
                    <a:pt x="19" y="232"/>
                    <a:pt x="65" y="260"/>
                  </a:cubicBezTo>
                  <a:lnTo>
                    <a:pt x="659" y="566"/>
                  </a:lnTo>
                  <a:lnTo>
                    <a:pt x="74" y="891"/>
                  </a:lnTo>
                  <a:cubicBezTo>
                    <a:pt x="28" y="909"/>
                    <a:pt x="0" y="956"/>
                    <a:pt x="0" y="1011"/>
                  </a:cubicBezTo>
                  <a:cubicBezTo>
                    <a:pt x="0" y="1076"/>
                    <a:pt x="56" y="1141"/>
                    <a:pt x="130" y="1141"/>
                  </a:cubicBezTo>
                  <a:cubicBezTo>
                    <a:pt x="158" y="1141"/>
                    <a:pt x="176" y="1141"/>
                    <a:pt x="195" y="1132"/>
                  </a:cubicBezTo>
                  <a:lnTo>
                    <a:pt x="1002" y="687"/>
                  </a:lnTo>
                  <a:lnTo>
                    <a:pt x="1011" y="687"/>
                  </a:lnTo>
                  <a:cubicBezTo>
                    <a:pt x="1058" y="659"/>
                    <a:pt x="1086" y="612"/>
                    <a:pt x="1086" y="566"/>
                  </a:cubicBezTo>
                  <a:cubicBezTo>
                    <a:pt x="1086" y="520"/>
                    <a:pt x="1058" y="473"/>
                    <a:pt x="1011" y="445"/>
                  </a:cubicBezTo>
                  <a:lnTo>
                    <a:pt x="195" y="19"/>
                  </a:lnTo>
                  <a:cubicBezTo>
                    <a:pt x="176"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740;p33">
              <a:extLst>
                <a:ext uri="{FF2B5EF4-FFF2-40B4-BE49-F238E27FC236}">
                  <a16:creationId xmlns:a16="http://schemas.microsoft.com/office/drawing/2014/main" id="{94BCD3A5-BA14-974C-6F34-6B11A2135F57}"/>
                </a:ext>
              </a:extLst>
            </p:cNvPr>
            <p:cNvSpPr/>
            <p:nvPr/>
          </p:nvSpPr>
          <p:spPr>
            <a:xfrm>
              <a:off x="2002300" y="2589050"/>
              <a:ext cx="99050" cy="81425"/>
            </a:xfrm>
            <a:custGeom>
              <a:avLst/>
              <a:gdLst/>
              <a:ahLst/>
              <a:cxnLst/>
              <a:rect l="l" t="t" r="r" b="b"/>
              <a:pathLst>
                <a:path w="3962" h="3257" extrusionOk="0">
                  <a:moveTo>
                    <a:pt x="3906" y="0"/>
                  </a:moveTo>
                  <a:cubicBezTo>
                    <a:pt x="3535" y="0"/>
                    <a:pt x="3164" y="56"/>
                    <a:pt x="2802" y="158"/>
                  </a:cubicBezTo>
                  <a:cubicBezTo>
                    <a:pt x="1402" y="557"/>
                    <a:pt x="307" y="1744"/>
                    <a:pt x="1" y="3182"/>
                  </a:cubicBezTo>
                  <a:cubicBezTo>
                    <a:pt x="1" y="3219"/>
                    <a:pt x="19" y="3247"/>
                    <a:pt x="47" y="3256"/>
                  </a:cubicBezTo>
                  <a:lnTo>
                    <a:pt x="66" y="3256"/>
                  </a:lnTo>
                  <a:cubicBezTo>
                    <a:pt x="94" y="3256"/>
                    <a:pt x="112" y="3238"/>
                    <a:pt x="121" y="3210"/>
                  </a:cubicBezTo>
                  <a:cubicBezTo>
                    <a:pt x="409" y="1809"/>
                    <a:pt x="1476" y="659"/>
                    <a:pt x="2830" y="269"/>
                  </a:cubicBezTo>
                  <a:cubicBezTo>
                    <a:pt x="3183" y="167"/>
                    <a:pt x="3545" y="112"/>
                    <a:pt x="3906" y="112"/>
                  </a:cubicBezTo>
                  <a:cubicBezTo>
                    <a:pt x="3943" y="112"/>
                    <a:pt x="3962" y="93"/>
                    <a:pt x="3962" y="56"/>
                  </a:cubicBezTo>
                  <a:cubicBezTo>
                    <a:pt x="3962" y="28"/>
                    <a:pt x="3943" y="0"/>
                    <a:pt x="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741;p33">
              <a:extLst>
                <a:ext uri="{FF2B5EF4-FFF2-40B4-BE49-F238E27FC236}">
                  <a16:creationId xmlns:a16="http://schemas.microsoft.com/office/drawing/2014/main" id="{F86378D3-BC2D-E424-2075-DC15DE188CB8}"/>
                </a:ext>
              </a:extLst>
            </p:cNvPr>
            <p:cNvSpPr/>
            <p:nvPr/>
          </p:nvSpPr>
          <p:spPr>
            <a:xfrm>
              <a:off x="2000925" y="2593400"/>
              <a:ext cx="203875" cy="194875"/>
            </a:xfrm>
            <a:custGeom>
              <a:avLst/>
              <a:gdLst/>
              <a:ahLst/>
              <a:cxnLst/>
              <a:rect l="l" t="t" r="r" b="b"/>
              <a:pathLst>
                <a:path w="8155" h="7795" extrusionOk="0">
                  <a:moveTo>
                    <a:pt x="5133" y="0"/>
                  </a:moveTo>
                  <a:cubicBezTo>
                    <a:pt x="5109" y="0"/>
                    <a:pt x="5082" y="17"/>
                    <a:pt x="5075" y="40"/>
                  </a:cubicBezTo>
                  <a:cubicBezTo>
                    <a:pt x="5065" y="77"/>
                    <a:pt x="5084" y="105"/>
                    <a:pt x="5112" y="114"/>
                  </a:cubicBezTo>
                  <a:cubicBezTo>
                    <a:pt x="6568" y="568"/>
                    <a:pt x="7626" y="1839"/>
                    <a:pt x="7802" y="3351"/>
                  </a:cubicBezTo>
                  <a:cubicBezTo>
                    <a:pt x="8034" y="5216"/>
                    <a:pt x="6846" y="7006"/>
                    <a:pt x="5037" y="7526"/>
                  </a:cubicBezTo>
                  <a:cubicBezTo>
                    <a:pt x="4682" y="7628"/>
                    <a:pt x="4319" y="7679"/>
                    <a:pt x="3958" y="7679"/>
                  </a:cubicBezTo>
                  <a:cubicBezTo>
                    <a:pt x="3207" y="7679"/>
                    <a:pt x="2467" y="7460"/>
                    <a:pt x="1828" y="7034"/>
                  </a:cubicBezTo>
                  <a:cubicBezTo>
                    <a:pt x="881" y="6413"/>
                    <a:pt x="260" y="5402"/>
                    <a:pt x="121" y="4270"/>
                  </a:cubicBezTo>
                  <a:cubicBezTo>
                    <a:pt x="121" y="4233"/>
                    <a:pt x="93" y="4214"/>
                    <a:pt x="56" y="4214"/>
                  </a:cubicBezTo>
                  <a:cubicBezTo>
                    <a:pt x="28" y="4223"/>
                    <a:pt x="0" y="4251"/>
                    <a:pt x="9" y="4279"/>
                  </a:cubicBezTo>
                  <a:cubicBezTo>
                    <a:pt x="149" y="5448"/>
                    <a:pt x="789" y="6487"/>
                    <a:pt x="1763" y="7136"/>
                  </a:cubicBezTo>
                  <a:cubicBezTo>
                    <a:pt x="2421" y="7572"/>
                    <a:pt x="3182" y="7795"/>
                    <a:pt x="3961" y="7795"/>
                  </a:cubicBezTo>
                  <a:cubicBezTo>
                    <a:pt x="4332" y="7795"/>
                    <a:pt x="4703" y="7739"/>
                    <a:pt x="5075" y="7637"/>
                  </a:cubicBezTo>
                  <a:cubicBezTo>
                    <a:pt x="6930" y="7108"/>
                    <a:pt x="8154" y="5253"/>
                    <a:pt x="7922" y="3333"/>
                  </a:cubicBezTo>
                  <a:cubicBezTo>
                    <a:pt x="7728" y="1774"/>
                    <a:pt x="6642" y="476"/>
                    <a:pt x="5149" y="3"/>
                  </a:cubicBezTo>
                  <a:cubicBezTo>
                    <a:pt x="5144" y="1"/>
                    <a:pt x="5139" y="0"/>
                    <a:pt x="5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742;p33">
              <a:extLst>
                <a:ext uri="{FF2B5EF4-FFF2-40B4-BE49-F238E27FC236}">
                  <a16:creationId xmlns:a16="http://schemas.microsoft.com/office/drawing/2014/main" id="{3C2F1801-5C5F-D4EC-9238-D75E7AA13B9B}"/>
                </a:ext>
              </a:extLst>
            </p:cNvPr>
            <p:cNvSpPr/>
            <p:nvPr/>
          </p:nvSpPr>
          <p:spPr>
            <a:xfrm>
              <a:off x="2012975" y="2606000"/>
              <a:ext cx="173975" cy="165350"/>
            </a:xfrm>
            <a:custGeom>
              <a:avLst/>
              <a:gdLst/>
              <a:ahLst/>
              <a:cxnLst/>
              <a:rect l="l" t="t" r="r" b="b"/>
              <a:pathLst>
                <a:path w="6959" h="6614" extrusionOk="0">
                  <a:moveTo>
                    <a:pt x="3479" y="83"/>
                  </a:moveTo>
                  <a:cubicBezTo>
                    <a:pt x="4110" y="83"/>
                    <a:pt x="4732" y="269"/>
                    <a:pt x="5260" y="621"/>
                  </a:cubicBezTo>
                  <a:cubicBezTo>
                    <a:pt x="6049" y="1141"/>
                    <a:pt x="6559" y="1985"/>
                    <a:pt x="6680" y="2922"/>
                  </a:cubicBezTo>
                  <a:cubicBezTo>
                    <a:pt x="6865" y="4480"/>
                    <a:pt x="5882" y="5974"/>
                    <a:pt x="4379" y="6400"/>
                  </a:cubicBezTo>
                  <a:cubicBezTo>
                    <a:pt x="4083" y="6484"/>
                    <a:pt x="3780" y="6526"/>
                    <a:pt x="3480" y="6526"/>
                  </a:cubicBezTo>
                  <a:cubicBezTo>
                    <a:pt x="2851" y="6526"/>
                    <a:pt x="2232" y="6344"/>
                    <a:pt x="1698" y="5992"/>
                  </a:cubicBezTo>
                  <a:cubicBezTo>
                    <a:pt x="919" y="5473"/>
                    <a:pt x="399" y="4629"/>
                    <a:pt x="279" y="3692"/>
                  </a:cubicBezTo>
                  <a:cubicBezTo>
                    <a:pt x="93" y="2133"/>
                    <a:pt x="1086" y="640"/>
                    <a:pt x="2589" y="213"/>
                  </a:cubicBezTo>
                  <a:cubicBezTo>
                    <a:pt x="2886" y="129"/>
                    <a:pt x="3182" y="83"/>
                    <a:pt x="3479" y="83"/>
                  </a:cubicBezTo>
                  <a:close/>
                  <a:moveTo>
                    <a:pt x="3477" y="0"/>
                  </a:moveTo>
                  <a:cubicBezTo>
                    <a:pt x="3171" y="0"/>
                    <a:pt x="2863" y="43"/>
                    <a:pt x="2561" y="129"/>
                  </a:cubicBezTo>
                  <a:cubicBezTo>
                    <a:pt x="1021" y="575"/>
                    <a:pt x="1" y="2105"/>
                    <a:pt x="195" y="3701"/>
                  </a:cubicBezTo>
                  <a:cubicBezTo>
                    <a:pt x="316" y="4666"/>
                    <a:pt x="845" y="5528"/>
                    <a:pt x="1652" y="6066"/>
                  </a:cubicBezTo>
                  <a:cubicBezTo>
                    <a:pt x="2199" y="6428"/>
                    <a:pt x="2839" y="6614"/>
                    <a:pt x="3479" y="6614"/>
                  </a:cubicBezTo>
                  <a:cubicBezTo>
                    <a:pt x="3785" y="6614"/>
                    <a:pt x="4101" y="6567"/>
                    <a:pt x="4398" y="6484"/>
                  </a:cubicBezTo>
                  <a:cubicBezTo>
                    <a:pt x="5938" y="6039"/>
                    <a:pt x="6958" y="4508"/>
                    <a:pt x="6763" y="2912"/>
                  </a:cubicBezTo>
                  <a:cubicBezTo>
                    <a:pt x="6643" y="1948"/>
                    <a:pt x="6114" y="1085"/>
                    <a:pt x="5307" y="547"/>
                  </a:cubicBezTo>
                  <a:cubicBezTo>
                    <a:pt x="4760" y="188"/>
                    <a:pt x="4123" y="0"/>
                    <a:pt x="3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743;p33">
              <a:extLst>
                <a:ext uri="{FF2B5EF4-FFF2-40B4-BE49-F238E27FC236}">
                  <a16:creationId xmlns:a16="http://schemas.microsoft.com/office/drawing/2014/main" id="{BF9FE9CF-1789-3CB3-8971-4AE7DC78227B}"/>
                </a:ext>
              </a:extLst>
            </p:cNvPr>
            <p:cNvSpPr/>
            <p:nvPr/>
          </p:nvSpPr>
          <p:spPr>
            <a:xfrm>
              <a:off x="2033850" y="2508575"/>
              <a:ext cx="13250" cy="56600"/>
            </a:xfrm>
            <a:custGeom>
              <a:avLst/>
              <a:gdLst/>
              <a:ahLst/>
              <a:cxnLst/>
              <a:rect l="l" t="t" r="r" b="b"/>
              <a:pathLst>
                <a:path w="530" h="2264" extrusionOk="0">
                  <a:moveTo>
                    <a:pt x="232" y="0"/>
                  </a:moveTo>
                  <a:cubicBezTo>
                    <a:pt x="102" y="0"/>
                    <a:pt x="0" y="102"/>
                    <a:pt x="0" y="232"/>
                  </a:cubicBezTo>
                  <a:lnTo>
                    <a:pt x="0" y="2023"/>
                  </a:lnTo>
                  <a:cubicBezTo>
                    <a:pt x="0" y="2152"/>
                    <a:pt x="102" y="2264"/>
                    <a:pt x="232" y="2264"/>
                  </a:cubicBezTo>
                  <a:lnTo>
                    <a:pt x="288" y="2264"/>
                  </a:lnTo>
                  <a:cubicBezTo>
                    <a:pt x="418" y="2264"/>
                    <a:pt x="529" y="2152"/>
                    <a:pt x="520" y="2023"/>
                  </a:cubicBezTo>
                  <a:lnTo>
                    <a:pt x="520" y="232"/>
                  </a:lnTo>
                  <a:cubicBezTo>
                    <a:pt x="520" y="102"/>
                    <a:pt x="418"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744;p33">
              <a:extLst>
                <a:ext uri="{FF2B5EF4-FFF2-40B4-BE49-F238E27FC236}">
                  <a16:creationId xmlns:a16="http://schemas.microsoft.com/office/drawing/2014/main" id="{3F497F09-52DB-CB7A-2516-5E071AF41D0A}"/>
                </a:ext>
              </a:extLst>
            </p:cNvPr>
            <p:cNvSpPr/>
            <p:nvPr/>
          </p:nvSpPr>
          <p:spPr>
            <a:xfrm>
              <a:off x="2032450" y="2507175"/>
              <a:ext cx="16025" cy="59400"/>
            </a:xfrm>
            <a:custGeom>
              <a:avLst/>
              <a:gdLst/>
              <a:ahLst/>
              <a:cxnLst/>
              <a:rect l="l" t="t" r="r" b="b"/>
              <a:pathLst>
                <a:path w="641" h="2376" extrusionOk="0">
                  <a:moveTo>
                    <a:pt x="344" y="112"/>
                  </a:moveTo>
                  <a:cubicBezTo>
                    <a:pt x="446" y="112"/>
                    <a:pt x="520" y="195"/>
                    <a:pt x="520" y="288"/>
                  </a:cubicBezTo>
                  <a:lnTo>
                    <a:pt x="520" y="2079"/>
                  </a:lnTo>
                  <a:cubicBezTo>
                    <a:pt x="520" y="2181"/>
                    <a:pt x="446" y="2255"/>
                    <a:pt x="344" y="2255"/>
                  </a:cubicBezTo>
                  <a:lnTo>
                    <a:pt x="298" y="2255"/>
                  </a:lnTo>
                  <a:cubicBezTo>
                    <a:pt x="196" y="2255"/>
                    <a:pt x="121" y="2181"/>
                    <a:pt x="121" y="2079"/>
                  </a:cubicBezTo>
                  <a:lnTo>
                    <a:pt x="121" y="288"/>
                  </a:lnTo>
                  <a:cubicBezTo>
                    <a:pt x="121" y="195"/>
                    <a:pt x="196" y="112"/>
                    <a:pt x="298" y="112"/>
                  </a:cubicBezTo>
                  <a:close/>
                  <a:moveTo>
                    <a:pt x="288" y="1"/>
                  </a:moveTo>
                  <a:cubicBezTo>
                    <a:pt x="131" y="1"/>
                    <a:pt x="1" y="131"/>
                    <a:pt x="1" y="288"/>
                  </a:cubicBezTo>
                  <a:lnTo>
                    <a:pt x="1" y="2079"/>
                  </a:lnTo>
                  <a:cubicBezTo>
                    <a:pt x="1" y="2246"/>
                    <a:pt x="131" y="2375"/>
                    <a:pt x="288" y="2375"/>
                  </a:cubicBezTo>
                  <a:lnTo>
                    <a:pt x="344" y="2375"/>
                  </a:lnTo>
                  <a:cubicBezTo>
                    <a:pt x="511" y="2375"/>
                    <a:pt x="641" y="2246"/>
                    <a:pt x="641" y="2079"/>
                  </a:cubicBezTo>
                  <a:lnTo>
                    <a:pt x="641" y="288"/>
                  </a:lnTo>
                  <a:cubicBezTo>
                    <a:pt x="641" y="131"/>
                    <a:pt x="502"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Google Shape;1745;p33">
              <a:extLst>
                <a:ext uri="{FF2B5EF4-FFF2-40B4-BE49-F238E27FC236}">
                  <a16:creationId xmlns:a16="http://schemas.microsoft.com/office/drawing/2014/main" id="{DB78B7D6-2648-3712-0604-98541FEE5838}"/>
                </a:ext>
              </a:extLst>
            </p:cNvPr>
            <p:cNvSpPr/>
            <p:nvPr/>
          </p:nvSpPr>
          <p:spPr>
            <a:xfrm>
              <a:off x="1764350" y="2410475"/>
              <a:ext cx="53850" cy="477775"/>
            </a:xfrm>
            <a:custGeom>
              <a:avLst/>
              <a:gdLst/>
              <a:ahLst/>
              <a:cxnLst/>
              <a:rect l="l" t="t" r="r" b="b"/>
              <a:pathLst>
                <a:path w="2154" h="19111" extrusionOk="0">
                  <a:moveTo>
                    <a:pt x="1615" y="0"/>
                  </a:moveTo>
                  <a:cubicBezTo>
                    <a:pt x="725" y="0"/>
                    <a:pt x="1" y="724"/>
                    <a:pt x="1" y="1614"/>
                  </a:cubicBezTo>
                  <a:lnTo>
                    <a:pt x="1" y="17496"/>
                  </a:lnTo>
                  <a:cubicBezTo>
                    <a:pt x="1" y="18387"/>
                    <a:pt x="725" y="19110"/>
                    <a:pt x="1615" y="19110"/>
                  </a:cubicBezTo>
                  <a:lnTo>
                    <a:pt x="2153" y="19110"/>
                  </a:lnTo>
                  <a:cubicBezTo>
                    <a:pt x="1272" y="19110"/>
                    <a:pt x="558" y="18396"/>
                    <a:pt x="558" y="17505"/>
                  </a:cubicBezTo>
                  <a:lnTo>
                    <a:pt x="558" y="1605"/>
                  </a:lnTo>
                  <a:cubicBezTo>
                    <a:pt x="558" y="724"/>
                    <a:pt x="1272" y="0"/>
                    <a:pt x="2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Google Shape;1746;p33">
              <a:extLst>
                <a:ext uri="{FF2B5EF4-FFF2-40B4-BE49-F238E27FC236}">
                  <a16:creationId xmlns:a16="http://schemas.microsoft.com/office/drawing/2014/main" id="{B5326564-2F23-1253-88D3-D97CD2405318}"/>
                </a:ext>
              </a:extLst>
            </p:cNvPr>
            <p:cNvSpPr/>
            <p:nvPr/>
          </p:nvSpPr>
          <p:spPr>
            <a:xfrm>
              <a:off x="1762975" y="2409075"/>
              <a:ext cx="55225" cy="480550"/>
            </a:xfrm>
            <a:custGeom>
              <a:avLst/>
              <a:gdLst/>
              <a:ahLst/>
              <a:cxnLst/>
              <a:rect l="l" t="t" r="r" b="b"/>
              <a:pathLst>
                <a:path w="2209" h="19222" extrusionOk="0">
                  <a:moveTo>
                    <a:pt x="1596" y="121"/>
                  </a:moveTo>
                  <a:lnTo>
                    <a:pt x="1596" y="121"/>
                  </a:lnTo>
                  <a:cubicBezTo>
                    <a:pt x="984" y="362"/>
                    <a:pt x="548" y="965"/>
                    <a:pt x="548" y="1661"/>
                  </a:cubicBezTo>
                  <a:lnTo>
                    <a:pt x="548" y="17561"/>
                  </a:lnTo>
                  <a:cubicBezTo>
                    <a:pt x="548" y="18266"/>
                    <a:pt x="984" y="18860"/>
                    <a:pt x="1596" y="19110"/>
                  </a:cubicBezTo>
                  <a:cubicBezTo>
                    <a:pt x="770" y="19073"/>
                    <a:pt x="112" y="18387"/>
                    <a:pt x="112" y="17552"/>
                  </a:cubicBezTo>
                  <a:lnTo>
                    <a:pt x="112" y="1670"/>
                  </a:lnTo>
                  <a:cubicBezTo>
                    <a:pt x="112" y="836"/>
                    <a:pt x="770" y="158"/>
                    <a:pt x="1596" y="121"/>
                  </a:cubicBezTo>
                  <a:close/>
                  <a:moveTo>
                    <a:pt x="1670" y="1"/>
                  </a:moveTo>
                  <a:cubicBezTo>
                    <a:pt x="742" y="1"/>
                    <a:pt x="0" y="752"/>
                    <a:pt x="0" y="1670"/>
                  </a:cubicBezTo>
                  <a:lnTo>
                    <a:pt x="0" y="17552"/>
                  </a:lnTo>
                  <a:cubicBezTo>
                    <a:pt x="0" y="18480"/>
                    <a:pt x="742" y="19222"/>
                    <a:pt x="1670" y="19222"/>
                  </a:cubicBezTo>
                  <a:lnTo>
                    <a:pt x="2208" y="19222"/>
                  </a:lnTo>
                  <a:lnTo>
                    <a:pt x="2208" y="19110"/>
                  </a:lnTo>
                  <a:cubicBezTo>
                    <a:pt x="1364" y="19110"/>
                    <a:pt x="668" y="18415"/>
                    <a:pt x="668" y="17561"/>
                  </a:cubicBezTo>
                  <a:lnTo>
                    <a:pt x="668" y="1661"/>
                  </a:lnTo>
                  <a:cubicBezTo>
                    <a:pt x="668" y="808"/>
                    <a:pt x="1364" y="121"/>
                    <a:pt x="2208" y="121"/>
                  </a:cubicBezTo>
                  <a:lnTo>
                    <a:pt x="2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1747;p33">
              <a:extLst>
                <a:ext uri="{FF2B5EF4-FFF2-40B4-BE49-F238E27FC236}">
                  <a16:creationId xmlns:a16="http://schemas.microsoft.com/office/drawing/2014/main" id="{67DDA489-8FA9-53D8-1EC2-4E788B310E43}"/>
                </a:ext>
              </a:extLst>
            </p:cNvPr>
            <p:cNvSpPr/>
            <p:nvPr/>
          </p:nvSpPr>
          <p:spPr>
            <a:xfrm>
              <a:off x="1768300" y="2473550"/>
              <a:ext cx="6750" cy="56375"/>
            </a:xfrm>
            <a:custGeom>
              <a:avLst/>
              <a:gdLst/>
              <a:ahLst/>
              <a:cxnLst/>
              <a:rect l="l" t="t" r="r" b="b"/>
              <a:pathLst>
                <a:path w="270" h="2255" extrusionOk="0">
                  <a:moveTo>
                    <a:pt x="140" y="1"/>
                  </a:moveTo>
                  <a:cubicBezTo>
                    <a:pt x="56" y="1"/>
                    <a:pt x="1" y="56"/>
                    <a:pt x="1" y="130"/>
                  </a:cubicBezTo>
                  <a:lnTo>
                    <a:pt x="1" y="2125"/>
                  </a:lnTo>
                  <a:cubicBezTo>
                    <a:pt x="1" y="2199"/>
                    <a:pt x="56" y="2255"/>
                    <a:pt x="140" y="2255"/>
                  </a:cubicBezTo>
                  <a:cubicBezTo>
                    <a:pt x="214" y="2255"/>
                    <a:pt x="270" y="2199"/>
                    <a:pt x="270" y="2125"/>
                  </a:cubicBezTo>
                  <a:lnTo>
                    <a:pt x="270" y="130"/>
                  </a:lnTo>
                  <a:cubicBezTo>
                    <a:pt x="270" y="5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Google Shape;1748;p33">
              <a:extLst>
                <a:ext uri="{FF2B5EF4-FFF2-40B4-BE49-F238E27FC236}">
                  <a16:creationId xmlns:a16="http://schemas.microsoft.com/office/drawing/2014/main" id="{9B5EE6D7-1416-D115-3BDF-5B4360298027}"/>
                </a:ext>
              </a:extLst>
            </p:cNvPr>
            <p:cNvSpPr/>
            <p:nvPr/>
          </p:nvSpPr>
          <p:spPr>
            <a:xfrm>
              <a:off x="1766088" y="2471511"/>
              <a:ext cx="9550" cy="59625"/>
            </a:xfrm>
            <a:custGeom>
              <a:avLst/>
              <a:gdLst/>
              <a:ahLst/>
              <a:cxnLst/>
              <a:rect l="l" t="t" r="r" b="b"/>
              <a:pathLst>
                <a:path w="382" h="2385" extrusionOk="0">
                  <a:moveTo>
                    <a:pt x="196" y="121"/>
                  </a:moveTo>
                  <a:cubicBezTo>
                    <a:pt x="233" y="121"/>
                    <a:pt x="270" y="158"/>
                    <a:pt x="270" y="205"/>
                  </a:cubicBezTo>
                  <a:lnTo>
                    <a:pt x="270" y="2190"/>
                  </a:lnTo>
                  <a:cubicBezTo>
                    <a:pt x="270" y="2227"/>
                    <a:pt x="233" y="2264"/>
                    <a:pt x="196" y="2264"/>
                  </a:cubicBezTo>
                  <a:cubicBezTo>
                    <a:pt x="149" y="2264"/>
                    <a:pt x="112" y="2227"/>
                    <a:pt x="112" y="2190"/>
                  </a:cubicBezTo>
                  <a:lnTo>
                    <a:pt x="112" y="205"/>
                  </a:lnTo>
                  <a:cubicBezTo>
                    <a:pt x="112" y="158"/>
                    <a:pt x="149" y="121"/>
                    <a:pt x="196" y="121"/>
                  </a:cubicBezTo>
                  <a:close/>
                  <a:moveTo>
                    <a:pt x="196" y="1"/>
                  </a:moveTo>
                  <a:cubicBezTo>
                    <a:pt x="84" y="1"/>
                    <a:pt x="1" y="93"/>
                    <a:pt x="1" y="195"/>
                  </a:cubicBezTo>
                  <a:lnTo>
                    <a:pt x="1" y="2190"/>
                  </a:lnTo>
                  <a:cubicBezTo>
                    <a:pt x="1" y="2292"/>
                    <a:pt x="84" y="2385"/>
                    <a:pt x="196" y="2385"/>
                  </a:cubicBezTo>
                  <a:cubicBezTo>
                    <a:pt x="298" y="2385"/>
                    <a:pt x="381" y="2292"/>
                    <a:pt x="381" y="2190"/>
                  </a:cubicBezTo>
                  <a:lnTo>
                    <a:pt x="381" y="195"/>
                  </a:lnTo>
                  <a:cubicBezTo>
                    <a:pt x="381" y="93"/>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Google Shape;1749;p33">
              <a:extLst>
                <a:ext uri="{FF2B5EF4-FFF2-40B4-BE49-F238E27FC236}">
                  <a16:creationId xmlns:a16="http://schemas.microsoft.com/office/drawing/2014/main" id="{C3D38A6B-BE9F-A676-3743-D66779DAB7CE}"/>
                </a:ext>
              </a:extLst>
            </p:cNvPr>
            <p:cNvSpPr/>
            <p:nvPr/>
          </p:nvSpPr>
          <p:spPr>
            <a:xfrm>
              <a:off x="1768300" y="2548225"/>
              <a:ext cx="6750" cy="56625"/>
            </a:xfrm>
            <a:custGeom>
              <a:avLst/>
              <a:gdLst/>
              <a:ahLst/>
              <a:cxnLst/>
              <a:rect l="l" t="t" r="r" b="b"/>
              <a:pathLst>
                <a:path w="270" h="2265" extrusionOk="0">
                  <a:moveTo>
                    <a:pt x="140" y="1"/>
                  </a:moveTo>
                  <a:cubicBezTo>
                    <a:pt x="56" y="1"/>
                    <a:pt x="1" y="66"/>
                    <a:pt x="1" y="140"/>
                  </a:cubicBezTo>
                  <a:lnTo>
                    <a:pt x="1" y="2125"/>
                  </a:lnTo>
                  <a:cubicBezTo>
                    <a:pt x="1" y="2199"/>
                    <a:pt x="56" y="2264"/>
                    <a:pt x="140" y="2264"/>
                  </a:cubicBezTo>
                  <a:cubicBezTo>
                    <a:pt x="214" y="2264"/>
                    <a:pt x="270" y="2199"/>
                    <a:pt x="270" y="2125"/>
                  </a:cubicBezTo>
                  <a:lnTo>
                    <a:pt x="270" y="140"/>
                  </a:lnTo>
                  <a:cubicBezTo>
                    <a:pt x="270" y="6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1750;p33">
              <a:extLst>
                <a:ext uri="{FF2B5EF4-FFF2-40B4-BE49-F238E27FC236}">
                  <a16:creationId xmlns:a16="http://schemas.microsoft.com/office/drawing/2014/main" id="{DBCECB11-EF2B-56E1-481D-7800DB0B35C6}"/>
                </a:ext>
              </a:extLst>
            </p:cNvPr>
            <p:cNvSpPr/>
            <p:nvPr/>
          </p:nvSpPr>
          <p:spPr>
            <a:xfrm>
              <a:off x="1766088" y="2546411"/>
              <a:ext cx="9550" cy="59400"/>
            </a:xfrm>
            <a:custGeom>
              <a:avLst/>
              <a:gdLst/>
              <a:ahLst/>
              <a:cxnLst/>
              <a:rect l="l" t="t" r="r" b="b"/>
              <a:pathLst>
                <a:path w="382" h="2376" extrusionOk="0">
                  <a:moveTo>
                    <a:pt x="196" y="122"/>
                  </a:moveTo>
                  <a:cubicBezTo>
                    <a:pt x="233" y="122"/>
                    <a:pt x="270" y="149"/>
                    <a:pt x="270" y="196"/>
                  </a:cubicBezTo>
                  <a:lnTo>
                    <a:pt x="270" y="2181"/>
                  </a:lnTo>
                  <a:cubicBezTo>
                    <a:pt x="270" y="2227"/>
                    <a:pt x="233" y="2264"/>
                    <a:pt x="196" y="2264"/>
                  </a:cubicBezTo>
                  <a:cubicBezTo>
                    <a:pt x="149" y="2264"/>
                    <a:pt x="112" y="2227"/>
                    <a:pt x="112" y="2181"/>
                  </a:cubicBezTo>
                  <a:lnTo>
                    <a:pt x="112" y="196"/>
                  </a:lnTo>
                  <a:cubicBezTo>
                    <a:pt x="112" y="149"/>
                    <a:pt x="149" y="122"/>
                    <a:pt x="196" y="122"/>
                  </a:cubicBezTo>
                  <a:close/>
                  <a:moveTo>
                    <a:pt x="196" y="1"/>
                  </a:moveTo>
                  <a:cubicBezTo>
                    <a:pt x="84" y="1"/>
                    <a:pt x="1" y="84"/>
                    <a:pt x="1" y="196"/>
                  </a:cubicBezTo>
                  <a:lnTo>
                    <a:pt x="1" y="2181"/>
                  </a:lnTo>
                  <a:cubicBezTo>
                    <a:pt x="1" y="2292"/>
                    <a:pt x="84" y="2376"/>
                    <a:pt x="196" y="2376"/>
                  </a:cubicBezTo>
                  <a:cubicBezTo>
                    <a:pt x="298" y="2376"/>
                    <a:pt x="381" y="2292"/>
                    <a:pt x="381" y="2181"/>
                  </a:cubicBezTo>
                  <a:lnTo>
                    <a:pt x="381" y="196"/>
                  </a:ln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Google Shape;1751;p33">
              <a:extLst>
                <a:ext uri="{FF2B5EF4-FFF2-40B4-BE49-F238E27FC236}">
                  <a16:creationId xmlns:a16="http://schemas.microsoft.com/office/drawing/2014/main" id="{F362844F-DD6C-E32E-F3EE-B2689C653355}"/>
                </a:ext>
              </a:extLst>
            </p:cNvPr>
            <p:cNvSpPr/>
            <p:nvPr/>
          </p:nvSpPr>
          <p:spPr>
            <a:xfrm>
              <a:off x="1778275" y="2410475"/>
              <a:ext cx="261400" cy="477775"/>
            </a:xfrm>
            <a:custGeom>
              <a:avLst/>
              <a:gdLst/>
              <a:ahLst/>
              <a:cxnLst/>
              <a:rect l="l" t="t" r="r" b="b"/>
              <a:pathLst>
                <a:path w="10456" h="19111" extrusionOk="0">
                  <a:moveTo>
                    <a:pt x="1596" y="0"/>
                  </a:moveTo>
                  <a:cubicBezTo>
                    <a:pt x="715" y="0"/>
                    <a:pt x="1" y="724"/>
                    <a:pt x="1" y="1605"/>
                  </a:cubicBezTo>
                  <a:lnTo>
                    <a:pt x="1" y="17505"/>
                  </a:lnTo>
                  <a:cubicBezTo>
                    <a:pt x="1" y="18396"/>
                    <a:pt x="715" y="19110"/>
                    <a:pt x="1596" y="19110"/>
                  </a:cubicBezTo>
                  <a:lnTo>
                    <a:pt x="8850" y="19110"/>
                  </a:lnTo>
                  <a:cubicBezTo>
                    <a:pt x="9732" y="19110"/>
                    <a:pt x="10455" y="18396"/>
                    <a:pt x="10455" y="17505"/>
                  </a:cubicBezTo>
                  <a:lnTo>
                    <a:pt x="10455" y="1605"/>
                  </a:lnTo>
                  <a:cubicBezTo>
                    <a:pt x="10455" y="724"/>
                    <a:pt x="9732" y="0"/>
                    <a:pt x="88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Google Shape;1752;p33">
              <a:extLst>
                <a:ext uri="{FF2B5EF4-FFF2-40B4-BE49-F238E27FC236}">
                  <a16:creationId xmlns:a16="http://schemas.microsoft.com/office/drawing/2014/main" id="{167D58D5-49BB-6187-DEFE-264EEE474BFA}"/>
                </a:ext>
              </a:extLst>
            </p:cNvPr>
            <p:cNvSpPr/>
            <p:nvPr/>
          </p:nvSpPr>
          <p:spPr>
            <a:xfrm>
              <a:off x="1776650" y="2409075"/>
              <a:ext cx="264425" cy="480550"/>
            </a:xfrm>
            <a:custGeom>
              <a:avLst/>
              <a:gdLst/>
              <a:ahLst/>
              <a:cxnLst/>
              <a:rect l="l" t="t" r="r" b="b"/>
              <a:pathLst>
                <a:path w="10577" h="19222" extrusionOk="0">
                  <a:moveTo>
                    <a:pt x="8915" y="112"/>
                  </a:moveTo>
                  <a:cubicBezTo>
                    <a:pt x="9769" y="112"/>
                    <a:pt x="10455" y="808"/>
                    <a:pt x="10455" y="1661"/>
                  </a:cubicBezTo>
                  <a:lnTo>
                    <a:pt x="10455" y="17561"/>
                  </a:lnTo>
                  <a:cubicBezTo>
                    <a:pt x="10455" y="18415"/>
                    <a:pt x="9769" y="19110"/>
                    <a:pt x="8915" y="19110"/>
                  </a:cubicBezTo>
                  <a:lnTo>
                    <a:pt x="1661" y="19110"/>
                  </a:lnTo>
                  <a:cubicBezTo>
                    <a:pt x="817" y="19110"/>
                    <a:pt x="121" y="18415"/>
                    <a:pt x="121" y="17561"/>
                  </a:cubicBezTo>
                  <a:lnTo>
                    <a:pt x="121" y="1661"/>
                  </a:lnTo>
                  <a:cubicBezTo>
                    <a:pt x="121" y="808"/>
                    <a:pt x="817" y="112"/>
                    <a:pt x="1661" y="112"/>
                  </a:cubicBezTo>
                  <a:close/>
                  <a:moveTo>
                    <a:pt x="1661" y="1"/>
                  </a:moveTo>
                  <a:cubicBezTo>
                    <a:pt x="752" y="1"/>
                    <a:pt x="1" y="743"/>
                    <a:pt x="1" y="1661"/>
                  </a:cubicBezTo>
                  <a:lnTo>
                    <a:pt x="1" y="17561"/>
                  </a:lnTo>
                  <a:cubicBezTo>
                    <a:pt x="1" y="18480"/>
                    <a:pt x="752" y="19222"/>
                    <a:pt x="1661" y="19222"/>
                  </a:cubicBezTo>
                  <a:lnTo>
                    <a:pt x="8915" y="19222"/>
                  </a:lnTo>
                  <a:cubicBezTo>
                    <a:pt x="9834" y="19222"/>
                    <a:pt x="10576" y="18480"/>
                    <a:pt x="10576" y="17561"/>
                  </a:cubicBezTo>
                  <a:lnTo>
                    <a:pt x="10576" y="1661"/>
                  </a:lnTo>
                  <a:cubicBezTo>
                    <a:pt x="10576" y="743"/>
                    <a:pt x="9834" y="1"/>
                    <a:pt x="8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1753;p33">
              <a:extLst>
                <a:ext uri="{FF2B5EF4-FFF2-40B4-BE49-F238E27FC236}">
                  <a16:creationId xmlns:a16="http://schemas.microsoft.com/office/drawing/2014/main" id="{DA33A4C3-4275-B9BD-E236-490EFE26F58D}"/>
                </a:ext>
              </a:extLst>
            </p:cNvPr>
            <p:cNvSpPr/>
            <p:nvPr/>
          </p:nvSpPr>
          <p:spPr>
            <a:xfrm>
              <a:off x="1902125" y="2430650"/>
              <a:ext cx="13700" cy="13700"/>
            </a:xfrm>
            <a:custGeom>
              <a:avLst/>
              <a:gdLst/>
              <a:ahLst/>
              <a:cxnLst/>
              <a:rect l="l" t="t" r="r" b="b"/>
              <a:pathLst>
                <a:path w="548" h="548" extrusionOk="0">
                  <a:moveTo>
                    <a:pt x="269" y="84"/>
                  </a:moveTo>
                  <a:cubicBezTo>
                    <a:pt x="371" y="84"/>
                    <a:pt x="455" y="167"/>
                    <a:pt x="455" y="269"/>
                  </a:cubicBezTo>
                  <a:cubicBezTo>
                    <a:pt x="455" y="371"/>
                    <a:pt x="371" y="455"/>
                    <a:pt x="269" y="455"/>
                  </a:cubicBezTo>
                  <a:cubicBezTo>
                    <a:pt x="167" y="455"/>
                    <a:pt x="84" y="371"/>
                    <a:pt x="84" y="269"/>
                  </a:cubicBezTo>
                  <a:cubicBezTo>
                    <a:pt x="84" y="167"/>
                    <a:pt x="167" y="84"/>
                    <a:pt x="269" y="84"/>
                  </a:cubicBezTo>
                  <a:close/>
                  <a:moveTo>
                    <a:pt x="269" y="0"/>
                  </a:moveTo>
                  <a:cubicBezTo>
                    <a:pt x="121" y="0"/>
                    <a:pt x="0" y="121"/>
                    <a:pt x="0" y="269"/>
                  </a:cubicBezTo>
                  <a:cubicBezTo>
                    <a:pt x="0" y="418"/>
                    <a:pt x="121" y="548"/>
                    <a:pt x="269" y="548"/>
                  </a:cubicBezTo>
                  <a:cubicBezTo>
                    <a:pt x="418" y="548"/>
                    <a:pt x="548" y="418"/>
                    <a:pt x="548" y="269"/>
                  </a:cubicBezTo>
                  <a:cubicBezTo>
                    <a:pt x="54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1754;p33">
              <a:extLst>
                <a:ext uri="{FF2B5EF4-FFF2-40B4-BE49-F238E27FC236}">
                  <a16:creationId xmlns:a16="http://schemas.microsoft.com/office/drawing/2014/main" id="{D6D3CCEC-7246-3053-1910-3F441F7FEDB5}"/>
                </a:ext>
              </a:extLst>
            </p:cNvPr>
            <p:cNvSpPr/>
            <p:nvPr/>
          </p:nvSpPr>
          <p:spPr>
            <a:xfrm>
              <a:off x="1859900" y="2433900"/>
              <a:ext cx="33900" cy="7200"/>
            </a:xfrm>
            <a:custGeom>
              <a:avLst/>
              <a:gdLst/>
              <a:ahLst/>
              <a:cxnLst/>
              <a:rect l="l" t="t" r="r" b="b"/>
              <a:pathLst>
                <a:path w="1356" h="288" extrusionOk="0">
                  <a:moveTo>
                    <a:pt x="1207" y="84"/>
                  </a:moveTo>
                  <a:cubicBezTo>
                    <a:pt x="1244" y="84"/>
                    <a:pt x="1263" y="112"/>
                    <a:pt x="1263" y="139"/>
                  </a:cubicBezTo>
                  <a:cubicBezTo>
                    <a:pt x="1263" y="176"/>
                    <a:pt x="1244" y="195"/>
                    <a:pt x="1207" y="195"/>
                  </a:cubicBezTo>
                  <a:lnTo>
                    <a:pt x="140" y="195"/>
                  </a:lnTo>
                  <a:cubicBezTo>
                    <a:pt x="112" y="195"/>
                    <a:pt x="84" y="176"/>
                    <a:pt x="84" y="139"/>
                  </a:cubicBezTo>
                  <a:cubicBezTo>
                    <a:pt x="84" y="112"/>
                    <a:pt x="112" y="84"/>
                    <a:pt x="140" y="84"/>
                  </a:cubicBezTo>
                  <a:close/>
                  <a:moveTo>
                    <a:pt x="140" y="0"/>
                  </a:moveTo>
                  <a:cubicBezTo>
                    <a:pt x="57" y="0"/>
                    <a:pt x="1" y="65"/>
                    <a:pt x="1" y="149"/>
                  </a:cubicBezTo>
                  <a:cubicBezTo>
                    <a:pt x="1" y="223"/>
                    <a:pt x="66" y="288"/>
                    <a:pt x="140" y="288"/>
                  </a:cubicBezTo>
                  <a:lnTo>
                    <a:pt x="1207" y="288"/>
                  </a:lnTo>
                  <a:cubicBezTo>
                    <a:pt x="1290" y="288"/>
                    <a:pt x="1355" y="223"/>
                    <a:pt x="1355" y="149"/>
                  </a:cubicBezTo>
                  <a:cubicBezTo>
                    <a:pt x="1355" y="65"/>
                    <a:pt x="1290" y="0"/>
                    <a:pt x="1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Google Shape;1755;p33">
              <a:extLst>
                <a:ext uri="{FF2B5EF4-FFF2-40B4-BE49-F238E27FC236}">
                  <a16:creationId xmlns:a16="http://schemas.microsoft.com/office/drawing/2014/main" id="{DCE55EF2-463E-626F-D428-8A1AB43B274F}"/>
                </a:ext>
              </a:extLst>
            </p:cNvPr>
            <p:cNvSpPr/>
            <p:nvPr/>
          </p:nvSpPr>
          <p:spPr>
            <a:xfrm>
              <a:off x="1924625" y="2433900"/>
              <a:ext cx="33875" cy="7200"/>
            </a:xfrm>
            <a:custGeom>
              <a:avLst/>
              <a:gdLst/>
              <a:ahLst/>
              <a:cxnLst/>
              <a:rect l="l" t="t" r="r" b="b"/>
              <a:pathLst>
                <a:path w="1355" h="288" extrusionOk="0">
                  <a:moveTo>
                    <a:pt x="1215" y="84"/>
                  </a:moveTo>
                  <a:cubicBezTo>
                    <a:pt x="1243" y="84"/>
                    <a:pt x="1271" y="112"/>
                    <a:pt x="1271" y="139"/>
                  </a:cubicBezTo>
                  <a:cubicBezTo>
                    <a:pt x="1271" y="176"/>
                    <a:pt x="1243" y="195"/>
                    <a:pt x="1215" y="195"/>
                  </a:cubicBezTo>
                  <a:lnTo>
                    <a:pt x="149" y="195"/>
                  </a:lnTo>
                  <a:cubicBezTo>
                    <a:pt x="111" y="195"/>
                    <a:pt x="93" y="176"/>
                    <a:pt x="93" y="139"/>
                  </a:cubicBezTo>
                  <a:cubicBezTo>
                    <a:pt x="93" y="112"/>
                    <a:pt x="111" y="84"/>
                    <a:pt x="149" y="84"/>
                  </a:cubicBezTo>
                  <a:close/>
                  <a:moveTo>
                    <a:pt x="149" y="0"/>
                  </a:moveTo>
                  <a:cubicBezTo>
                    <a:pt x="65" y="0"/>
                    <a:pt x="0" y="65"/>
                    <a:pt x="0" y="149"/>
                  </a:cubicBezTo>
                  <a:cubicBezTo>
                    <a:pt x="0" y="223"/>
                    <a:pt x="65" y="288"/>
                    <a:pt x="149" y="288"/>
                  </a:cubicBezTo>
                  <a:lnTo>
                    <a:pt x="1215" y="288"/>
                  </a:lnTo>
                  <a:cubicBezTo>
                    <a:pt x="1290" y="288"/>
                    <a:pt x="1355" y="223"/>
                    <a:pt x="1355" y="149"/>
                  </a:cubicBezTo>
                  <a:cubicBezTo>
                    <a:pt x="1355" y="65"/>
                    <a:pt x="1290" y="0"/>
                    <a:pt x="1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1756;p33">
              <a:extLst>
                <a:ext uri="{FF2B5EF4-FFF2-40B4-BE49-F238E27FC236}">
                  <a16:creationId xmlns:a16="http://schemas.microsoft.com/office/drawing/2014/main" id="{83A14A34-99B4-A486-F632-499EDF2C334E}"/>
                </a:ext>
              </a:extLst>
            </p:cNvPr>
            <p:cNvSpPr/>
            <p:nvPr/>
          </p:nvSpPr>
          <p:spPr>
            <a:xfrm>
              <a:off x="1798675" y="2455700"/>
              <a:ext cx="220600" cy="392200"/>
            </a:xfrm>
            <a:custGeom>
              <a:avLst/>
              <a:gdLst/>
              <a:ahLst/>
              <a:cxnLst/>
              <a:rect l="l" t="t" r="r" b="b"/>
              <a:pathLst>
                <a:path w="8824" h="15688" extrusionOk="0">
                  <a:moveTo>
                    <a:pt x="1" y="0"/>
                  </a:moveTo>
                  <a:lnTo>
                    <a:pt x="1" y="15687"/>
                  </a:lnTo>
                  <a:lnTo>
                    <a:pt x="8823" y="15687"/>
                  </a:lnTo>
                  <a:lnTo>
                    <a:pt x="88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Google Shape;1757;p33">
              <a:extLst>
                <a:ext uri="{FF2B5EF4-FFF2-40B4-BE49-F238E27FC236}">
                  <a16:creationId xmlns:a16="http://schemas.microsoft.com/office/drawing/2014/main" id="{17D1E102-A62A-865F-916C-041AE1FB143C}"/>
                </a:ext>
              </a:extLst>
            </p:cNvPr>
            <p:cNvSpPr/>
            <p:nvPr/>
          </p:nvSpPr>
          <p:spPr>
            <a:xfrm>
              <a:off x="1797050" y="2454300"/>
              <a:ext cx="223600" cy="394975"/>
            </a:xfrm>
            <a:custGeom>
              <a:avLst/>
              <a:gdLst/>
              <a:ahLst/>
              <a:cxnLst/>
              <a:rect l="l" t="t" r="r" b="b"/>
              <a:pathLst>
                <a:path w="8944" h="15799" extrusionOk="0">
                  <a:moveTo>
                    <a:pt x="8832" y="112"/>
                  </a:moveTo>
                  <a:lnTo>
                    <a:pt x="8832" y="15678"/>
                  </a:lnTo>
                  <a:lnTo>
                    <a:pt x="122" y="15678"/>
                  </a:lnTo>
                  <a:lnTo>
                    <a:pt x="122" y="112"/>
                  </a:lnTo>
                  <a:close/>
                  <a:moveTo>
                    <a:pt x="57" y="1"/>
                  </a:moveTo>
                  <a:cubicBezTo>
                    <a:pt x="29" y="1"/>
                    <a:pt x="1" y="19"/>
                    <a:pt x="1" y="56"/>
                  </a:cubicBezTo>
                  <a:lnTo>
                    <a:pt x="1" y="15743"/>
                  </a:lnTo>
                  <a:cubicBezTo>
                    <a:pt x="1" y="15771"/>
                    <a:pt x="29" y="15799"/>
                    <a:pt x="57" y="15799"/>
                  </a:cubicBezTo>
                  <a:lnTo>
                    <a:pt x="8888" y="15799"/>
                  </a:lnTo>
                  <a:cubicBezTo>
                    <a:pt x="8916" y="15799"/>
                    <a:pt x="8944" y="15771"/>
                    <a:pt x="8944" y="15743"/>
                  </a:cubicBezTo>
                  <a:lnTo>
                    <a:pt x="8944" y="56"/>
                  </a:lnTo>
                  <a:cubicBezTo>
                    <a:pt x="8944" y="19"/>
                    <a:pt x="8916" y="1"/>
                    <a:pt x="8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1758;p33">
              <a:extLst>
                <a:ext uri="{FF2B5EF4-FFF2-40B4-BE49-F238E27FC236}">
                  <a16:creationId xmlns:a16="http://schemas.microsoft.com/office/drawing/2014/main" id="{446C3D3D-5AC6-9694-A15C-EBDFA2CDCB95}"/>
                </a:ext>
              </a:extLst>
            </p:cNvPr>
            <p:cNvSpPr/>
            <p:nvPr/>
          </p:nvSpPr>
          <p:spPr>
            <a:xfrm>
              <a:off x="1800075" y="2457075"/>
              <a:ext cx="217575" cy="30175"/>
            </a:xfrm>
            <a:custGeom>
              <a:avLst/>
              <a:gdLst/>
              <a:ahLst/>
              <a:cxnLst/>
              <a:rect l="l" t="t" r="r" b="b"/>
              <a:pathLst>
                <a:path w="8703" h="1207" extrusionOk="0">
                  <a:moveTo>
                    <a:pt x="1" y="1"/>
                  </a:moveTo>
                  <a:lnTo>
                    <a:pt x="1" y="1207"/>
                  </a:lnTo>
                  <a:lnTo>
                    <a:pt x="8702" y="1207"/>
                  </a:lnTo>
                  <a:lnTo>
                    <a:pt x="8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1759;p33">
              <a:extLst>
                <a:ext uri="{FF2B5EF4-FFF2-40B4-BE49-F238E27FC236}">
                  <a16:creationId xmlns:a16="http://schemas.microsoft.com/office/drawing/2014/main" id="{A0880000-B0AB-B48F-DED0-7C966BBDF1B4}"/>
                </a:ext>
              </a:extLst>
            </p:cNvPr>
            <p:cNvSpPr/>
            <p:nvPr/>
          </p:nvSpPr>
          <p:spPr>
            <a:xfrm>
              <a:off x="1959625" y="2467050"/>
              <a:ext cx="9775" cy="9775"/>
            </a:xfrm>
            <a:custGeom>
              <a:avLst/>
              <a:gdLst/>
              <a:ahLst/>
              <a:cxnLst/>
              <a:rect l="l" t="t" r="r" b="b"/>
              <a:pathLst>
                <a:path w="391" h="391" extrusionOk="0">
                  <a:moveTo>
                    <a:pt x="196" y="94"/>
                  </a:moveTo>
                  <a:cubicBezTo>
                    <a:pt x="251" y="94"/>
                    <a:pt x="298" y="140"/>
                    <a:pt x="298" y="196"/>
                  </a:cubicBezTo>
                  <a:cubicBezTo>
                    <a:pt x="298" y="261"/>
                    <a:pt x="251" y="307"/>
                    <a:pt x="196" y="307"/>
                  </a:cubicBezTo>
                  <a:cubicBezTo>
                    <a:pt x="131" y="307"/>
                    <a:pt x="84" y="261"/>
                    <a:pt x="84" y="196"/>
                  </a:cubicBezTo>
                  <a:cubicBezTo>
                    <a:pt x="84" y="140"/>
                    <a:pt x="131" y="94"/>
                    <a:pt x="196" y="94"/>
                  </a:cubicBezTo>
                  <a:close/>
                  <a:moveTo>
                    <a:pt x="196" y="1"/>
                  </a:moveTo>
                  <a:cubicBezTo>
                    <a:pt x="84" y="1"/>
                    <a:pt x="1" y="94"/>
                    <a:pt x="1" y="196"/>
                  </a:cubicBezTo>
                  <a:cubicBezTo>
                    <a:pt x="1" y="307"/>
                    <a:pt x="84" y="390"/>
                    <a:pt x="196" y="390"/>
                  </a:cubicBezTo>
                  <a:cubicBezTo>
                    <a:pt x="298" y="390"/>
                    <a:pt x="391" y="307"/>
                    <a:pt x="391" y="196"/>
                  </a:cubicBezTo>
                  <a:cubicBezTo>
                    <a:pt x="391" y="94"/>
                    <a:pt x="298"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Google Shape;1760;p33">
              <a:extLst>
                <a:ext uri="{FF2B5EF4-FFF2-40B4-BE49-F238E27FC236}">
                  <a16:creationId xmlns:a16="http://schemas.microsoft.com/office/drawing/2014/main" id="{E389F07A-478E-256D-A83E-DDB4ADEBCF50}"/>
                </a:ext>
              </a:extLst>
            </p:cNvPr>
            <p:cNvSpPr/>
            <p:nvPr/>
          </p:nvSpPr>
          <p:spPr>
            <a:xfrm>
              <a:off x="1979125" y="2467050"/>
              <a:ext cx="9750" cy="9775"/>
            </a:xfrm>
            <a:custGeom>
              <a:avLst/>
              <a:gdLst/>
              <a:ahLst/>
              <a:cxnLst/>
              <a:rect l="l" t="t" r="r" b="b"/>
              <a:pathLst>
                <a:path w="390" h="391" extrusionOk="0">
                  <a:moveTo>
                    <a:pt x="195" y="94"/>
                  </a:moveTo>
                  <a:cubicBezTo>
                    <a:pt x="260" y="94"/>
                    <a:pt x="306" y="140"/>
                    <a:pt x="306" y="196"/>
                  </a:cubicBezTo>
                  <a:cubicBezTo>
                    <a:pt x="306" y="261"/>
                    <a:pt x="260" y="307"/>
                    <a:pt x="195" y="307"/>
                  </a:cubicBezTo>
                  <a:cubicBezTo>
                    <a:pt x="139" y="307"/>
                    <a:pt x="93" y="261"/>
                    <a:pt x="93" y="196"/>
                  </a:cubicBezTo>
                  <a:cubicBezTo>
                    <a:pt x="93" y="140"/>
                    <a:pt x="139" y="94"/>
                    <a:pt x="195" y="94"/>
                  </a:cubicBezTo>
                  <a:close/>
                  <a:moveTo>
                    <a:pt x="195" y="1"/>
                  </a:moveTo>
                  <a:cubicBezTo>
                    <a:pt x="93" y="1"/>
                    <a:pt x="0" y="94"/>
                    <a:pt x="0" y="196"/>
                  </a:cubicBezTo>
                  <a:cubicBezTo>
                    <a:pt x="0" y="307"/>
                    <a:pt x="93" y="390"/>
                    <a:pt x="195" y="390"/>
                  </a:cubicBezTo>
                  <a:cubicBezTo>
                    <a:pt x="306" y="390"/>
                    <a:pt x="390" y="307"/>
                    <a:pt x="390" y="196"/>
                  </a:cubicBezTo>
                  <a:cubicBezTo>
                    <a:pt x="390" y="94"/>
                    <a:pt x="306"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1761;p33">
              <a:extLst>
                <a:ext uri="{FF2B5EF4-FFF2-40B4-BE49-F238E27FC236}">
                  <a16:creationId xmlns:a16="http://schemas.microsoft.com/office/drawing/2014/main" id="{40D38389-CE14-365E-91C9-3983DD34A41C}"/>
                </a:ext>
              </a:extLst>
            </p:cNvPr>
            <p:cNvSpPr/>
            <p:nvPr/>
          </p:nvSpPr>
          <p:spPr>
            <a:xfrm>
              <a:off x="1999300" y="2467050"/>
              <a:ext cx="9750" cy="9775"/>
            </a:xfrm>
            <a:custGeom>
              <a:avLst/>
              <a:gdLst/>
              <a:ahLst/>
              <a:cxnLst/>
              <a:rect l="l" t="t" r="r" b="b"/>
              <a:pathLst>
                <a:path w="390" h="391" extrusionOk="0">
                  <a:moveTo>
                    <a:pt x="195" y="94"/>
                  </a:moveTo>
                  <a:cubicBezTo>
                    <a:pt x="251" y="94"/>
                    <a:pt x="297" y="140"/>
                    <a:pt x="297" y="196"/>
                  </a:cubicBezTo>
                  <a:cubicBezTo>
                    <a:pt x="297" y="261"/>
                    <a:pt x="251" y="307"/>
                    <a:pt x="195" y="307"/>
                  </a:cubicBezTo>
                  <a:cubicBezTo>
                    <a:pt x="130" y="307"/>
                    <a:pt x="84" y="261"/>
                    <a:pt x="84" y="196"/>
                  </a:cubicBezTo>
                  <a:cubicBezTo>
                    <a:pt x="84" y="140"/>
                    <a:pt x="130" y="94"/>
                    <a:pt x="195" y="94"/>
                  </a:cubicBezTo>
                  <a:close/>
                  <a:moveTo>
                    <a:pt x="195" y="1"/>
                  </a:moveTo>
                  <a:cubicBezTo>
                    <a:pt x="84" y="1"/>
                    <a:pt x="0" y="94"/>
                    <a:pt x="0" y="196"/>
                  </a:cubicBezTo>
                  <a:cubicBezTo>
                    <a:pt x="0" y="307"/>
                    <a:pt x="84" y="390"/>
                    <a:pt x="195" y="390"/>
                  </a:cubicBezTo>
                  <a:cubicBezTo>
                    <a:pt x="297" y="390"/>
                    <a:pt x="390" y="307"/>
                    <a:pt x="390" y="196"/>
                  </a:cubicBezTo>
                  <a:cubicBezTo>
                    <a:pt x="390" y="94"/>
                    <a:pt x="297"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Google Shape;1762;p33">
              <a:extLst>
                <a:ext uri="{FF2B5EF4-FFF2-40B4-BE49-F238E27FC236}">
                  <a16:creationId xmlns:a16="http://schemas.microsoft.com/office/drawing/2014/main" id="{97278DE7-965C-7457-4F96-CFD386BCFC4F}"/>
                </a:ext>
              </a:extLst>
            </p:cNvPr>
            <p:cNvSpPr/>
            <p:nvPr/>
          </p:nvSpPr>
          <p:spPr>
            <a:xfrm>
              <a:off x="1833700" y="2530600"/>
              <a:ext cx="69825" cy="3050"/>
            </a:xfrm>
            <a:custGeom>
              <a:avLst/>
              <a:gdLst/>
              <a:ahLst/>
              <a:cxnLst/>
              <a:rect l="l" t="t" r="r" b="b"/>
              <a:pathLst>
                <a:path w="2793" h="122" extrusionOk="0">
                  <a:moveTo>
                    <a:pt x="56" y="1"/>
                  </a:moveTo>
                  <a:cubicBezTo>
                    <a:pt x="19" y="1"/>
                    <a:pt x="1" y="28"/>
                    <a:pt x="1" y="66"/>
                  </a:cubicBezTo>
                  <a:cubicBezTo>
                    <a:pt x="1" y="93"/>
                    <a:pt x="19" y="121"/>
                    <a:pt x="56" y="121"/>
                  </a:cubicBezTo>
                  <a:lnTo>
                    <a:pt x="2737" y="121"/>
                  </a:lnTo>
                  <a:cubicBezTo>
                    <a:pt x="2765" y="121"/>
                    <a:pt x="2793" y="93"/>
                    <a:pt x="2793" y="66"/>
                  </a:cubicBezTo>
                  <a:cubicBezTo>
                    <a:pt x="2793" y="28"/>
                    <a:pt x="2765"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Google Shape;1763;p33">
              <a:extLst>
                <a:ext uri="{FF2B5EF4-FFF2-40B4-BE49-F238E27FC236}">
                  <a16:creationId xmlns:a16="http://schemas.microsoft.com/office/drawing/2014/main" id="{938DFE64-54FB-E355-BF8C-1572D7836215}"/>
                </a:ext>
              </a:extLst>
            </p:cNvPr>
            <p:cNvSpPr/>
            <p:nvPr/>
          </p:nvSpPr>
          <p:spPr>
            <a:xfrm>
              <a:off x="1917425" y="2530600"/>
              <a:ext cx="26925" cy="3050"/>
            </a:xfrm>
            <a:custGeom>
              <a:avLst/>
              <a:gdLst/>
              <a:ahLst/>
              <a:cxnLst/>
              <a:rect l="l" t="t" r="r" b="b"/>
              <a:pathLst>
                <a:path w="1077" h="122" extrusionOk="0">
                  <a:moveTo>
                    <a:pt x="56" y="1"/>
                  </a:moveTo>
                  <a:cubicBezTo>
                    <a:pt x="28" y="1"/>
                    <a:pt x="1" y="28"/>
                    <a:pt x="1" y="66"/>
                  </a:cubicBezTo>
                  <a:cubicBezTo>
                    <a:pt x="1" y="93"/>
                    <a:pt x="28" y="121"/>
                    <a:pt x="56" y="121"/>
                  </a:cubicBezTo>
                  <a:lnTo>
                    <a:pt x="1012" y="121"/>
                  </a:lnTo>
                  <a:cubicBezTo>
                    <a:pt x="1049" y="121"/>
                    <a:pt x="1077" y="93"/>
                    <a:pt x="1077" y="66"/>
                  </a:cubicBezTo>
                  <a:cubicBezTo>
                    <a:pt x="107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1764;p33">
              <a:extLst>
                <a:ext uri="{FF2B5EF4-FFF2-40B4-BE49-F238E27FC236}">
                  <a16:creationId xmlns:a16="http://schemas.microsoft.com/office/drawing/2014/main" id="{B5B3D679-8BC7-7D38-0461-2125A73B5672}"/>
                </a:ext>
              </a:extLst>
            </p:cNvPr>
            <p:cNvSpPr/>
            <p:nvPr/>
          </p:nvSpPr>
          <p:spPr>
            <a:xfrm>
              <a:off x="1960575" y="253060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1765;p33">
              <a:extLst>
                <a:ext uri="{FF2B5EF4-FFF2-40B4-BE49-F238E27FC236}">
                  <a16:creationId xmlns:a16="http://schemas.microsoft.com/office/drawing/2014/main" id="{79AB28F7-4A1B-F640-C604-B0893BF016A8}"/>
                </a:ext>
              </a:extLst>
            </p:cNvPr>
            <p:cNvSpPr/>
            <p:nvPr/>
          </p:nvSpPr>
          <p:spPr>
            <a:xfrm>
              <a:off x="1915350" y="2582550"/>
              <a:ext cx="70050" cy="3050"/>
            </a:xfrm>
            <a:custGeom>
              <a:avLst/>
              <a:gdLst/>
              <a:ahLst/>
              <a:cxnLst/>
              <a:rect l="l" t="t" r="r" b="b"/>
              <a:pathLst>
                <a:path w="2802" h="122" extrusionOk="0">
                  <a:moveTo>
                    <a:pt x="65" y="1"/>
                  </a:moveTo>
                  <a:cubicBezTo>
                    <a:pt x="28" y="1"/>
                    <a:pt x="0" y="28"/>
                    <a:pt x="0" y="56"/>
                  </a:cubicBezTo>
                  <a:cubicBezTo>
                    <a:pt x="0" y="93"/>
                    <a:pt x="28" y="121"/>
                    <a:pt x="65" y="121"/>
                  </a:cubicBezTo>
                  <a:lnTo>
                    <a:pt x="2746" y="121"/>
                  </a:lnTo>
                  <a:cubicBezTo>
                    <a:pt x="2774" y="121"/>
                    <a:pt x="2802" y="93"/>
                    <a:pt x="2802" y="56"/>
                  </a:cubicBezTo>
                  <a:cubicBezTo>
                    <a:pt x="2802" y="28"/>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Google Shape;1766;p33">
              <a:extLst>
                <a:ext uri="{FF2B5EF4-FFF2-40B4-BE49-F238E27FC236}">
                  <a16:creationId xmlns:a16="http://schemas.microsoft.com/office/drawing/2014/main" id="{0D12D30C-C9BE-9981-4E46-F247268CE835}"/>
                </a:ext>
              </a:extLst>
            </p:cNvPr>
            <p:cNvSpPr/>
            <p:nvPr/>
          </p:nvSpPr>
          <p:spPr>
            <a:xfrm>
              <a:off x="1874750" y="2582550"/>
              <a:ext cx="26700" cy="3050"/>
            </a:xfrm>
            <a:custGeom>
              <a:avLst/>
              <a:gdLst/>
              <a:ahLst/>
              <a:cxnLst/>
              <a:rect l="l" t="t" r="r" b="b"/>
              <a:pathLst>
                <a:path w="1068" h="122" extrusionOk="0">
                  <a:moveTo>
                    <a:pt x="56" y="1"/>
                  </a:moveTo>
                  <a:cubicBezTo>
                    <a:pt x="28" y="1"/>
                    <a:pt x="1" y="28"/>
                    <a:pt x="1" y="56"/>
                  </a:cubicBezTo>
                  <a:cubicBezTo>
                    <a:pt x="1" y="93"/>
                    <a:pt x="28" y="121"/>
                    <a:pt x="56" y="121"/>
                  </a:cubicBezTo>
                  <a:lnTo>
                    <a:pt x="1012" y="121"/>
                  </a:lnTo>
                  <a:cubicBezTo>
                    <a:pt x="1049" y="121"/>
                    <a:pt x="1067" y="93"/>
                    <a:pt x="1067" y="56"/>
                  </a:cubicBezTo>
                  <a:cubicBezTo>
                    <a:pt x="106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Google Shape;1767;p33">
              <a:extLst>
                <a:ext uri="{FF2B5EF4-FFF2-40B4-BE49-F238E27FC236}">
                  <a16:creationId xmlns:a16="http://schemas.microsoft.com/office/drawing/2014/main" id="{30994FE7-D5D4-AB43-D552-CA98BBABEF80}"/>
                </a:ext>
              </a:extLst>
            </p:cNvPr>
            <p:cNvSpPr/>
            <p:nvPr/>
          </p:nvSpPr>
          <p:spPr>
            <a:xfrm>
              <a:off x="1833700" y="2582550"/>
              <a:ext cx="24850" cy="3050"/>
            </a:xfrm>
            <a:custGeom>
              <a:avLst/>
              <a:gdLst/>
              <a:ahLst/>
              <a:cxnLst/>
              <a:rect l="l" t="t" r="r" b="b"/>
              <a:pathLst>
                <a:path w="994" h="122" extrusionOk="0">
                  <a:moveTo>
                    <a:pt x="56" y="1"/>
                  </a:moveTo>
                  <a:cubicBezTo>
                    <a:pt x="19" y="1"/>
                    <a:pt x="1" y="28"/>
                    <a:pt x="1" y="56"/>
                  </a:cubicBezTo>
                  <a:cubicBezTo>
                    <a:pt x="1" y="93"/>
                    <a:pt x="19" y="121"/>
                    <a:pt x="56" y="121"/>
                  </a:cubicBezTo>
                  <a:lnTo>
                    <a:pt x="938" y="121"/>
                  </a:lnTo>
                  <a:cubicBezTo>
                    <a:pt x="965" y="121"/>
                    <a:pt x="993" y="93"/>
                    <a:pt x="993" y="56"/>
                  </a:cubicBezTo>
                  <a:cubicBezTo>
                    <a:pt x="993" y="28"/>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Google Shape;1768;p33">
              <a:extLst>
                <a:ext uri="{FF2B5EF4-FFF2-40B4-BE49-F238E27FC236}">
                  <a16:creationId xmlns:a16="http://schemas.microsoft.com/office/drawing/2014/main" id="{50C63448-D4B1-E310-9A94-1C66E00F6114}"/>
                </a:ext>
              </a:extLst>
            </p:cNvPr>
            <p:cNvSpPr/>
            <p:nvPr/>
          </p:nvSpPr>
          <p:spPr>
            <a:xfrm>
              <a:off x="1833700" y="2556350"/>
              <a:ext cx="37375" cy="3025"/>
            </a:xfrm>
            <a:custGeom>
              <a:avLst/>
              <a:gdLst/>
              <a:ahLst/>
              <a:cxnLst/>
              <a:rect l="l" t="t" r="r" b="b"/>
              <a:pathLst>
                <a:path w="1495" h="121" extrusionOk="0">
                  <a:moveTo>
                    <a:pt x="56" y="0"/>
                  </a:moveTo>
                  <a:cubicBezTo>
                    <a:pt x="19" y="0"/>
                    <a:pt x="1" y="28"/>
                    <a:pt x="1" y="56"/>
                  </a:cubicBezTo>
                  <a:cubicBezTo>
                    <a:pt x="1" y="93"/>
                    <a:pt x="19" y="121"/>
                    <a:pt x="56" y="121"/>
                  </a:cubicBezTo>
                  <a:lnTo>
                    <a:pt x="1439" y="121"/>
                  </a:lnTo>
                  <a:cubicBezTo>
                    <a:pt x="1466" y="121"/>
                    <a:pt x="1494" y="93"/>
                    <a:pt x="1494" y="56"/>
                  </a:cubicBezTo>
                  <a:cubicBezTo>
                    <a:pt x="1494" y="28"/>
                    <a:pt x="1466" y="0"/>
                    <a:pt x="1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Google Shape;1769;p33">
              <a:extLst>
                <a:ext uri="{FF2B5EF4-FFF2-40B4-BE49-F238E27FC236}">
                  <a16:creationId xmlns:a16="http://schemas.microsoft.com/office/drawing/2014/main" id="{69BFD167-805A-5230-28AB-33DCF00FA45A}"/>
                </a:ext>
              </a:extLst>
            </p:cNvPr>
            <p:cNvSpPr/>
            <p:nvPr/>
          </p:nvSpPr>
          <p:spPr>
            <a:xfrm>
              <a:off x="1882650" y="2556350"/>
              <a:ext cx="61700" cy="3025"/>
            </a:xfrm>
            <a:custGeom>
              <a:avLst/>
              <a:gdLst/>
              <a:ahLst/>
              <a:cxnLst/>
              <a:rect l="l" t="t" r="r" b="b"/>
              <a:pathLst>
                <a:path w="2468" h="121" extrusionOk="0">
                  <a:moveTo>
                    <a:pt x="65" y="0"/>
                  </a:moveTo>
                  <a:cubicBezTo>
                    <a:pt x="28" y="0"/>
                    <a:pt x="0" y="28"/>
                    <a:pt x="0" y="56"/>
                  </a:cubicBezTo>
                  <a:cubicBezTo>
                    <a:pt x="0" y="93"/>
                    <a:pt x="28" y="121"/>
                    <a:pt x="65" y="121"/>
                  </a:cubicBezTo>
                  <a:lnTo>
                    <a:pt x="2403" y="121"/>
                  </a:lnTo>
                  <a:cubicBezTo>
                    <a:pt x="2440" y="121"/>
                    <a:pt x="2468" y="93"/>
                    <a:pt x="2468" y="56"/>
                  </a:cubicBezTo>
                  <a:cubicBezTo>
                    <a:pt x="2468" y="28"/>
                    <a:pt x="2440"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Google Shape;1770;p33">
              <a:extLst>
                <a:ext uri="{FF2B5EF4-FFF2-40B4-BE49-F238E27FC236}">
                  <a16:creationId xmlns:a16="http://schemas.microsoft.com/office/drawing/2014/main" id="{D574CD21-45B6-0156-0FE0-1F60DBCF47F2}"/>
                </a:ext>
              </a:extLst>
            </p:cNvPr>
            <p:cNvSpPr/>
            <p:nvPr/>
          </p:nvSpPr>
          <p:spPr>
            <a:xfrm>
              <a:off x="1960575" y="2556350"/>
              <a:ext cx="24825" cy="3025"/>
            </a:xfrm>
            <a:custGeom>
              <a:avLst/>
              <a:gdLst/>
              <a:ahLst/>
              <a:cxnLst/>
              <a:rect l="l" t="t" r="r" b="b"/>
              <a:pathLst>
                <a:path w="993" h="121" extrusionOk="0">
                  <a:moveTo>
                    <a:pt x="56" y="0"/>
                  </a:moveTo>
                  <a:cubicBezTo>
                    <a:pt x="19" y="0"/>
                    <a:pt x="0" y="28"/>
                    <a:pt x="0" y="56"/>
                  </a:cubicBezTo>
                  <a:cubicBezTo>
                    <a:pt x="0" y="93"/>
                    <a:pt x="19" y="121"/>
                    <a:pt x="56" y="121"/>
                  </a:cubicBezTo>
                  <a:lnTo>
                    <a:pt x="937" y="121"/>
                  </a:lnTo>
                  <a:cubicBezTo>
                    <a:pt x="965" y="121"/>
                    <a:pt x="993" y="93"/>
                    <a:pt x="993" y="56"/>
                  </a:cubicBezTo>
                  <a:cubicBezTo>
                    <a:pt x="993" y="28"/>
                    <a:pt x="96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Google Shape;1771;p33">
              <a:extLst>
                <a:ext uri="{FF2B5EF4-FFF2-40B4-BE49-F238E27FC236}">
                  <a16:creationId xmlns:a16="http://schemas.microsoft.com/office/drawing/2014/main" id="{29C88880-6DAD-1E6E-9D91-255325BDC41D}"/>
                </a:ext>
              </a:extLst>
            </p:cNvPr>
            <p:cNvSpPr/>
            <p:nvPr/>
          </p:nvSpPr>
          <p:spPr>
            <a:xfrm>
              <a:off x="1833700" y="2605750"/>
              <a:ext cx="69825" cy="2800"/>
            </a:xfrm>
            <a:custGeom>
              <a:avLst/>
              <a:gdLst/>
              <a:ahLst/>
              <a:cxnLst/>
              <a:rect l="l" t="t" r="r" b="b"/>
              <a:pathLst>
                <a:path w="2793" h="112" extrusionOk="0">
                  <a:moveTo>
                    <a:pt x="56" y="0"/>
                  </a:moveTo>
                  <a:cubicBezTo>
                    <a:pt x="19" y="0"/>
                    <a:pt x="1" y="19"/>
                    <a:pt x="1" y="56"/>
                  </a:cubicBezTo>
                  <a:cubicBezTo>
                    <a:pt x="1" y="84"/>
                    <a:pt x="19" y="112"/>
                    <a:pt x="56" y="112"/>
                  </a:cubicBezTo>
                  <a:lnTo>
                    <a:pt x="2737" y="112"/>
                  </a:lnTo>
                  <a:cubicBezTo>
                    <a:pt x="2765" y="112"/>
                    <a:pt x="2793" y="84"/>
                    <a:pt x="2793" y="56"/>
                  </a:cubicBezTo>
                  <a:cubicBezTo>
                    <a:pt x="2793" y="19"/>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Google Shape;1772;p33">
              <a:extLst>
                <a:ext uri="{FF2B5EF4-FFF2-40B4-BE49-F238E27FC236}">
                  <a16:creationId xmlns:a16="http://schemas.microsoft.com/office/drawing/2014/main" id="{2EFA0573-4ED3-12AC-7BF8-651DF2E5209F}"/>
                </a:ext>
              </a:extLst>
            </p:cNvPr>
            <p:cNvSpPr/>
            <p:nvPr/>
          </p:nvSpPr>
          <p:spPr>
            <a:xfrm>
              <a:off x="1917425" y="2605750"/>
              <a:ext cx="26925" cy="2800"/>
            </a:xfrm>
            <a:custGeom>
              <a:avLst/>
              <a:gdLst/>
              <a:ahLst/>
              <a:cxnLst/>
              <a:rect l="l" t="t" r="r" b="b"/>
              <a:pathLst>
                <a:path w="1077" h="112" extrusionOk="0">
                  <a:moveTo>
                    <a:pt x="56" y="0"/>
                  </a:moveTo>
                  <a:cubicBezTo>
                    <a:pt x="28" y="0"/>
                    <a:pt x="1" y="19"/>
                    <a:pt x="1" y="56"/>
                  </a:cubicBezTo>
                  <a:cubicBezTo>
                    <a:pt x="1" y="84"/>
                    <a:pt x="28" y="112"/>
                    <a:pt x="56" y="112"/>
                  </a:cubicBezTo>
                  <a:lnTo>
                    <a:pt x="1012" y="112"/>
                  </a:lnTo>
                  <a:cubicBezTo>
                    <a:pt x="1049" y="112"/>
                    <a:pt x="1077" y="84"/>
                    <a:pt x="1077" y="56"/>
                  </a:cubicBezTo>
                  <a:cubicBezTo>
                    <a:pt x="1077" y="19"/>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0" name="Google Shape;1773;p33">
              <a:extLst>
                <a:ext uri="{FF2B5EF4-FFF2-40B4-BE49-F238E27FC236}">
                  <a16:creationId xmlns:a16="http://schemas.microsoft.com/office/drawing/2014/main" id="{9BF9A225-8F4C-E14F-860A-A0E788136034}"/>
                </a:ext>
              </a:extLst>
            </p:cNvPr>
            <p:cNvSpPr/>
            <p:nvPr/>
          </p:nvSpPr>
          <p:spPr>
            <a:xfrm>
              <a:off x="1833700" y="2688775"/>
              <a:ext cx="69825" cy="3025"/>
            </a:xfrm>
            <a:custGeom>
              <a:avLst/>
              <a:gdLst/>
              <a:ahLst/>
              <a:cxnLst/>
              <a:rect l="l" t="t" r="r" b="b"/>
              <a:pathLst>
                <a:path w="2793" h="121" extrusionOk="0">
                  <a:moveTo>
                    <a:pt x="56" y="0"/>
                  </a:moveTo>
                  <a:cubicBezTo>
                    <a:pt x="19" y="0"/>
                    <a:pt x="1" y="28"/>
                    <a:pt x="1" y="56"/>
                  </a:cubicBezTo>
                  <a:cubicBezTo>
                    <a:pt x="1" y="93"/>
                    <a:pt x="19" y="121"/>
                    <a:pt x="56" y="121"/>
                  </a:cubicBezTo>
                  <a:lnTo>
                    <a:pt x="2737" y="121"/>
                  </a:lnTo>
                  <a:cubicBezTo>
                    <a:pt x="2765" y="121"/>
                    <a:pt x="2793" y="93"/>
                    <a:pt x="2793" y="56"/>
                  </a:cubicBezTo>
                  <a:cubicBezTo>
                    <a:pt x="2793" y="28"/>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1" name="Google Shape;1774;p33">
              <a:extLst>
                <a:ext uri="{FF2B5EF4-FFF2-40B4-BE49-F238E27FC236}">
                  <a16:creationId xmlns:a16="http://schemas.microsoft.com/office/drawing/2014/main" id="{B5987A37-BA12-3526-4948-2584B4D13F7A}"/>
                </a:ext>
              </a:extLst>
            </p:cNvPr>
            <p:cNvSpPr/>
            <p:nvPr/>
          </p:nvSpPr>
          <p:spPr>
            <a:xfrm>
              <a:off x="1917425" y="2688775"/>
              <a:ext cx="26925" cy="3025"/>
            </a:xfrm>
            <a:custGeom>
              <a:avLst/>
              <a:gdLst/>
              <a:ahLst/>
              <a:cxnLst/>
              <a:rect l="l" t="t" r="r" b="b"/>
              <a:pathLst>
                <a:path w="1077" h="121" extrusionOk="0">
                  <a:moveTo>
                    <a:pt x="56" y="0"/>
                  </a:moveTo>
                  <a:cubicBezTo>
                    <a:pt x="28" y="0"/>
                    <a:pt x="1" y="28"/>
                    <a:pt x="1" y="56"/>
                  </a:cubicBezTo>
                  <a:cubicBezTo>
                    <a:pt x="1" y="93"/>
                    <a:pt x="28" y="121"/>
                    <a:pt x="56" y="121"/>
                  </a:cubicBezTo>
                  <a:lnTo>
                    <a:pt x="1012" y="121"/>
                  </a:lnTo>
                  <a:cubicBezTo>
                    <a:pt x="1049" y="121"/>
                    <a:pt x="1077" y="93"/>
                    <a:pt x="1077" y="56"/>
                  </a:cubicBezTo>
                  <a:cubicBezTo>
                    <a:pt x="1077" y="28"/>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2" name="Google Shape;1775;p33">
              <a:extLst>
                <a:ext uri="{FF2B5EF4-FFF2-40B4-BE49-F238E27FC236}">
                  <a16:creationId xmlns:a16="http://schemas.microsoft.com/office/drawing/2014/main" id="{D305EC1C-B047-06E4-61E3-E0AD8F77D76D}"/>
                </a:ext>
              </a:extLst>
            </p:cNvPr>
            <p:cNvSpPr/>
            <p:nvPr/>
          </p:nvSpPr>
          <p:spPr>
            <a:xfrm>
              <a:off x="1960575" y="2605750"/>
              <a:ext cx="24825" cy="2800"/>
            </a:xfrm>
            <a:custGeom>
              <a:avLst/>
              <a:gdLst/>
              <a:ahLst/>
              <a:cxnLst/>
              <a:rect l="l" t="t" r="r" b="b"/>
              <a:pathLst>
                <a:path w="993" h="112" extrusionOk="0">
                  <a:moveTo>
                    <a:pt x="56" y="0"/>
                  </a:moveTo>
                  <a:cubicBezTo>
                    <a:pt x="19" y="0"/>
                    <a:pt x="0" y="19"/>
                    <a:pt x="0" y="56"/>
                  </a:cubicBezTo>
                  <a:cubicBezTo>
                    <a:pt x="0" y="84"/>
                    <a:pt x="19" y="112"/>
                    <a:pt x="56" y="112"/>
                  </a:cubicBezTo>
                  <a:lnTo>
                    <a:pt x="937" y="112"/>
                  </a:lnTo>
                  <a:cubicBezTo>
                    <a:pt x="965" y="112"/>
                    <a:pt x="993" y="84"/>
                    <a:pt x="993" y="56"/>
                  </a:cubicBezTo>
                  <a:cubicBezTo>
                    <a:pt x="993" y="19"/>
                    <a:pt x="965"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3" name="Google Shape;1776;p33">
              <a:extLst>
                <a:ext uri="{FF2B5EF4-FFF2-40B4-BE49-F238E27FC236}">
                  <a16:creationId xmlns:a16="http://schemas.microsoft.com/office/drawing/2014/main" id="{B1A82153-F854-6CE0-FE2A-12306EAB50A3}"/>
                </a:ext>
              </a:extLst>
            </p:cNvPr>
            <p:cNvSpPr/>
            <p:nvPr/>
          </p:nvSpPr>
          <p:spPr>
            <a:xfrm>
              <a:off x="1915350" y="2657450"/>
              <a:ext cx="70050" cy="3050"/>
            </a:xfrm>
            <a:custGeom>
              <a:avLst/>
              <a:gdLst/>
              <a:ahLst/>
              <a:cxnLst/>
              <a:rect l="l" t="t" r="r" b="b"/>
              <a:pathLst>
                <a:path w="2802" h="122" extrusionOk="0">
                  <a:moveTo>
                    <a:pt x="65" y="1"/>
                  </a:moveTo>
                  <a:cubicBezTo>
                    <a:pt x="28" y="1"/>
                    <a:pt x="0" y="29"/>
                    <a:pt x="0" y="66"/>
                  </a:cubicBezTo>
                  <a:cubicBezTo>
                    <a:pt x="0" y="94"/>
                    <a:pt x="28" y="121"/>
                    <a:pt x="65" y="121"/>
                  </a:cubicBezTo>
                  <a:lnTo>
                    <a:pt x="2746" y="121"/>
                  </a:lnTo>
                  <a:cubicBezTo>
                    <a:pt x="2774" y="121"/>
                    <a:pt x="2802" y="94"/>
                    <a:pt x="2802" y="66"/>
                  </a:cubicBezTo>
                  <a:cubicBezTo>
                    <a:pt x="2802" y="29"/>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4" name="Google Shape;1777;p33">
              <a:extLst>
                <a:ext uri="{FF2B5EF4-FFF2-40B4-BE49-F238E27FC236}">
                  <a16:creationId xmlns:a16="http://schemas.microsoft.com/office/drawing/2014/main" id="{CD34D575-69D3-13BC-A9E0-9DE3A58A1769}"/>
                </a:ext>
              </a:extLst>
            </p:cNvPr>
            <p:cNvSpPr/>
            <p:nvPr/>
          </p:nvSpPr>
          <p:spPr>
            <a:xfrm>
              <a:off x="1874750" y="2657450"/>
              <a:ext cx="26700" cy="3050"/>
            </a:xfrm>
            <a:custGeom>
              <a:avLst/>
              <a:gdLst/>
              <a:ahLst/>
              <a:cxnLst/>
              <a:rect l="l" t="t" r="r" b="b"/>
              <a:pathLst>
                <a:path w="1068" h="122" extrusionOk="0">
                  <a:moveTo>
                    <a:pt x="56" y="1"/>
                  </a:moveTo>
                  <a:cubicBezTo>
                    <a:pt x="28" y="1"/>
                    <a:pt x="1" y="29"/>
                    <a:pt x="1" y="66"/>
                  </a:cubicBezTo>
                  <a:cubicBezTo>
                    <a:pt x="1" y="94"/>
                    <a:pt x="28" y="121"/>
                    <a:pt x="56" y="121"/>
                  </a:cubicBezTo>
                  <a:lnTo>
                    <a:pt x="1012" y="121"/>
                  </a:lnTo>
                  <a:cubicBezTo>
                    <a:pt x="1049" y="121"/>
                    <a:pt x="1067" y="94"/>
                    <a:pt x="1067" y="66"/>
                  </a:cubicBezTo>
                  <a:cubicBezTo>
                    <a:pt x="1067" y="29"/>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5" name="Google Shape;1778;p33">
              <a:extLst>
                <a:ext uri="{FF2B5EF4-FFF2-40B4-BE49-F238E27FC236}">
                  <a16:creationId xmlns:a16="http://schemas.microsoft.com/office/drawing/2014/main" id="{CBFEFF99-592A-5B1C-1BB8-0793317F4148}"/>
                </a:ext>
              </a:extLst>
            </p:cNvPr>
            <p:cNvSpPr/>
            <p:nvPr/>
          </p:nvSpPr>
          <p:spPr>
            <a:xfrm>
              <a:off x="1833700" y="2657450"/>
              <a:ext cx="24850" cy="3050"/>
            </a:xfrm>
            <a:custGeom>
              <a:avLst/>
              <a:gdLst/>
              <a:ahLst/>
              <a:cxnLst/>
              <a:rect l="l" t="t" r="r" b="b"/>
              <a:pathLst>
                <a:path w="994" h="122" extrusionOk="0">
                  <a:moveTo>
                    <a:pt x="56" y="1"/>
                  </a:moveTo>
                  <a:cubicBezTo>
                    <a:pt x="19" y="1"/>
                    <a:pt x="1" y="29"/>
                    <a:pt x="1" y="66"/>
                  </a:cubicBezTo>
                  <a:cubicBezTo>
                    <a:pt x="1" y="94"/>
                    <a:pt x="19" y="121"/>
                    <a:pt x="56" y="121"/>
                  </a:cubicBezTo>
                  <a:lnTo>
                    <a:pt x="938" y="121"/>
                  </a:lnTo>
                  <a:cubicBezTo>
                    <a:pt x="965" y="121"/>
                    <a:pt x="993" y="94"/>
                    <a:pt x="993" y="66"/>
                  </a:cubicBezTo>
                  <a:cubicBezTo>
                    <a:pt x="993" y="29"/>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6" name="Google Shape;1779;p33">
              <a:extLst>
                <a:ext uri="{FF2B5EF4-FFF2-40B4-BE49-F238E27FC236}">
                  <a16:creationId xmlns:a16="http://schemas.microsoft.com/office/drawing/2014/main" id="{196ECDA1-B266-4F17-E9AA-27B9EA0363D7}"/>
                </a:ext>
              </a:extLst>
            </p:cNvPr>
            <p:cNvSpPr/>
            <p:nvPr/>
          </p:nvSpPr>
          <p:spPr>
            <a:xfrm>
              <a:off x="1874750" y="2716825"/>
              <a:ext cx="26700" cy="3050"/>
            </a:xfrm>
            <a:custGeom>
              <a:avLst/>
              <a:gdLst/>
              <a:ahLst/>
              <a:cxnLst/>
              <a:rect l="l" t="t" r="r" b="b"/>
              <a:pathLst>
                <a:path w="1068" h="122" extrusionOk="0">
                  <a:moveTo>
                    <a:pt x="56" y="1"/>
                  </a:moveTo>
                  <a:cubicBezTo>
                    <a:pt x="28" y="1"/>
                    <a:pt x="1" y="29"/>
                    <a:pt x="1" y="66"/>
                  </a:cubicBezTo>
                  <a:cubicBezTo>
                    <a:pt x="1" y="93"/>
                    <a:pt x="28" y="121"/>
                    <a:pt x="56" y="121"/>
                  </a:cubicBezTo>
                  <a:lnTo>
                    <a:pt x="1012" y="121"/>
                  </a:lnTo>
                  <a:cubicBezTo>
                    <a:pt x="1049" y="121"/>
                    <a:pt x="1067" y="93"/>
                    <a:pt x="1067" y="66"/>
                  </a:cubicBezTo>
                  <a:cubicBezTo>
                    <a:pt x="1067" y="29"/>
                    <a:pt x="1049" y="1"/>
                    <a:pt x="1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7" name="Google Shape;1780;p33">
              <a:extLst>
                <a:ext uri="{FF2B5EF4-FFF2-40B4-BE49-F238E27FC236}">
                  <a16:creationId xmlns:a16="http://schemas.microsoft.com/office/drawing/2014/main" id="{1C69812D-6F24-9425-563F-3C0A472D85E8}"/>
                </a:ext>
              </a:extLst>
            </p:cNvPr>
            <p:cNvSpPr/>
            <p:nvPr/>
          </p:nvSpPr>
          <p:spPr>
            <a:xfrm>
              <a:off x="1833700" y="2716825"/>
              <a:ext cx="24850" cy="3050"/>
            </a:xfrm>
            <a:custGeom>
              <a:avLst/>
              <a:gdLst/>
              <a:ahLst/>
              <a:cxnLst/>
              <a:rect l="l" t="t" r="r" b="b"/>
              <a:pathLst>
                <a:path w="994" h="122" extrusionOk="0">
                  <a:moveTo>
                    <a:pt x="56" y="1"/>
                  </a:moveTo>
                  <a:cubicBezTo>
                    <a:pt x="19" y="1"/>
                    <a:pt x="1" y="29"/>
                    <a:pt x="1" y="66"/>
                  </a:cubicBezTo>
                  <a:cubicBezTo>
                    <a:pt x="1" y="93"/>
                    <a:pt x="19" y="121"/>
                    <a:pt x="56" y="121"/>
                  </a:cubicBezTo>
                  <a:lnTo>
                    <a:pt x="938" y="121"/>
                  </a:lnTo>
                  <a:cubicBezTo>
                    <a:pt x="965" y="121"/>
                    <a:pt x="993" y="93"/>
                    <a:pt x="993" y="66"/>
                  </a:cubicBezTo>
                  <a:cubicBezTo>
                    <a:pt x="993" y="29"/>
                    <a:pt x="965"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8" name="Google Shape;1781;p33">
              <a:extLst>
                <a:ext uri="{FF2B5EF4-FFF2-40B4-BE49-F238E27FC236}">
                  <a16:creationId xmlns:a16="http://schemas.microsoft.com/office/drawing/2014/main" id="{F52DC543-70AA-F4AE-86CB-0D099BF01007}"/>
                </a:ext>
              </a:extLst>
            </p:cNvPr>
            <p:cNvSpPr/>
            <p:nvPr/>
          </p:nvSpPr>
          <p:spPr>
            <a:xfrm>
              <a:off x="1833700" y="2631250"/>
              <a:ext cx="37375" cy="3050"/>
            </a:xfrm>
            <a:custGeom>
              <a:avLst/>
              <a:gdLst/>
              <a:ahLst/>
              <a:cxnLst/>
              <a:rect l="l" t="t" r="r" b="b"/>
              <a:pathLst>
                <a:path w="1495" h="122" extrusionOk="0">
                  <a:moveTo>
                    <a:pt x="56" y="1"/>
                  </a:moveTo>
                  <a:cubicBezTo>
                    <a:pt x="19" y="1"/>
                    <a:pt x="1" y="28"/>
                    <a:pt x="1" y="66"/>
                  </a:cubicBezTo>
                  <a:cubicBezTo>
                    <a:pt x="1" y="93"/>
                    <a:pt x="19" y="121"/>
                    <a:pt x="56" y="121"/>
                  </a:cubicBezTo>
                  <a:lnTo>
                    <a:pt x="1439" y="121"/>
                  </a:lnTo>
                  <a:cubicBezTo>
                    <a:pt x="1466" y="121"/>
                    <a:pt x="1494" y="93"/>
                    <a:pt x="1494" y="66"/>
                  </a:cubicBezTo>
                  <a:cubicBezTo>
                    <a:pt x="1494" y="28"/>
                    <a:pt x="1466"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1" name="Google Shape;1782;p33">
              <a:extLst>
                <a:ext uri="{FF2B5EF4-FFF2-40B4-BE49-F238E27FC236}">
                  <a16:creationId xmlns:a16="http://schemas.microsoft.com/office/drawing/2014/main" id="{C49E7F77-91B8-FEEE-4125-11C521A1F0D3}"/>
                </a:ext>
              </a:extLst>
            </p:cNvPr>
            <p:cNvSpPr/>
            <p:nvPr/>
          </p:nvSpPr>
          <p:spPr>
            <a:xfrm>
              <a:off x="1882650" y="2631250"/>
              <a:ext cx="61700" cy="3050"/>
            </a:xfrm>
            <a:custGeom>
              <a:avLst/>
              <a:gdLst/>
              <a:ahLst/>
              <a:cxnLst/>
              <a:rect l="l" t="t" r="r" b="b"/>
              <a:pathLst>
                <a:path w="2468" h="122" extrusionOk="0">
                  <a:moveTo>
                    <a:pt x="65" y="1"/>
                  </a:moveTo>
                  <a:cubicBezTo>
                    <a:pt x="28" y="1"/>
                    <a:pt x="0" y="28"/>
                    <a:pt x="0" y="66"/>
                  </a:cubicBezTo>
                  <a:cubicBezTo>
                    <a:pt x="0" y="93"/>
                    <a:pt x="28" y="121"/>
                    <a:pt x="65" y="121"/>
                  </a:cubicBezTo>
                  <a:lnTo>
                    <a:pt x="2403" y="121"/>
                  </a:lnTo>
                  <a:cubicBezTo>
                    <a:pt x="2440" y="121"/>
                    <a:pt x="2468" y="93"/>
                    <a:pt x="2468" y="66"/>
                  </a:cubicBezTo>
                  <a:cubicBezTo>
                    <a:pt x="2468" y="28"/>
                    <a:pt x="2440" y="1"/>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2" name="Google Shape;1783;p33">
              <a:extLst>
                <a:ext uri="{FF2B5EF4-FFF2-40B4-BE49-F238E27FC236}">
                  <a16:creationId xmlns:a16="http://schemas.microsoft.com/office/drawing/2014/main" id="{EE2FC465-2991-1E6E-9EFC-A37F79C072F4}"/>
                </a:ext>
              </a:extLst>
            </p:cNvPr>
            <p:cNvSpPr/>
            <p:nvPr/>
          </p:nvSpPr>
          <p:spPr>
            <a:xfrm>
              <a:off x="1960575" y="263125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3" name="Google Shape;1784;p33">
              <a:extLst>
                <a:ext uri="{FF2B5EF4-FFF2-40B4-BE49-F238E27FC236}">
                  <a16:creationId xmlns:a16="http://schemas.microsoft.com/office/drawing/2014/main" id="{0C79401E-D8DF-BD1C-1BC3-702E01B5320E}"/>
                </a:ext>
              </a:extLst>
            </p:cNvPr>
            <p:cNvSpPr/>
            <p:nvPr/>
          </p:nvSpPr>
          <p:spPr>
            <a:xfrm>
              <a:off x="1833250" y="2744425"/>
              <a:ext cx="61475" cy="3050"/>
            </a:xfrm>
            <a:custGeom>
              <a:avLst/>
              <a:gdLst/>
              <a:ahLst/>
              <a:cxnLst/>
              <a:rect l="l" t="t" r="r" b="b"/>
              <a:pathLst>
                <a:path w="2459" h="122" extrusionOk="0">
                  <a:moveTo>
                    <a:pt x="56" y="1"/>
                  </a:moveTo>
                  <a:cubicBezTo>
                    <a:pt x="19" y="1"/>
                    <a:pt x="0" y="28"/>
                    <a:pt x="0" y="66"/>
                  </a:cubicBezTo>
                  <a:cubicBezTo>
                    <a:pt x="0" y="93"/>
                    <a:pt x="19" y="121"/>
                    <a:pt x="56" y="121"/>
                  </a:cubicBezTo>
                  <a:lnTo>
                    <a:pt x="2393" y="121"/>
                  </a:lnTo>
                  <a:cubicBezTo>
                    <a:pt x="2431" y="121"/>
                    <a:pt x="2458" y="93"/>
                    <a:pt x="2458" y="66"/>
                  </a:cubicBezTo>
                  <a:cubicBezTo>
                    <a:pt x="2458" y="28"/>
                    <a:pt x="2431"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4" name="Google Shape;1785;p33">
              <a:extLst>
                <a:ext uri="{FF2B5EF4-FFF2-40B4-BE49-F238E27FC236}">
                  <a16:creationId xmlns:a16="http://schemas.microsoft.com/office/drawing/2014/main" id="{AB828E0D-7B52-353C-416C-49412A63F4BE}"/>
                </a:ext>
              </a:extLst>
            </p:cNvPr>
            <p:cNvSpPr/>
            <p:nvPr/>
          </p:nvSpPr>
          <p:spPr>
            <a:xfrm>
              <a:off x="1833250" y="2770400"/>
              <a:ext cx="24825" cy="2800"/>
            </a:xfrm>
            <a:custGeom>
              <a:avLst/>
              <a:gdLst/>
              <a:ahLst/>
              <a:cxnLst/>
              <a:rect l="l" t="t" r="r" b="b"/>
              <a:pathLst>
                <a:path w="993" h="112" extrusionOk="0">
                  <a:moveTo>
                    <a:pt x="56" y="1"/>
                  </a:moveTo>
                  <a:cubicBezTo>
                    <a:pt x="28" y="1"/>
                    <a:pt x="0" y="28"/>
                    <a:pt x="0" y="56"/>
                  </a:cubicBezTo>
                  <a:cubicBezTo>
                    <a:pt x="0" y="93"/>
                    <a:pt x="28" y="112"/>
                    <a:pt x="56" y="112"/>
                  </a:cubicBezTo>
                  <a:lnTo>
                    <a:pt x="937" y="112"/>
                  </a:lnTo>
                  <a:cubicBezTo>
                    <a:pt x="974" y="112"/>
                    <a:pt x="993" y="93"/>
                    <a:pt x="993" y="56"/>
                  </a:cubicBezTo>
                  <a:cubicBezTo>
                    <a:pt x="993" y="28"/>
                    <a:pt x="974"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5" name="Google Shape;1786;p33">
              <a:extLst>
                <a:ext uri="{FF2B5EF4-FFF2-40B4-BE49-F238E27FC236}">
                  <a16:creationId xmlns:a16="http://schemas.microsoft.com/office/drawing/2014/main" id="{34A47F0A-8724-F53C-D3F3-DE206CAA125A}"/>
                </a:ext>
              </a:extLst>
            </p:cNvPr>
            <p:cNvSpPr/>
            <p:nvPr/>
          </p:nvSpPr>
          <p:spPr>
            <a:xfrm>
              <a:off x="1630775" y="2920000"/>
              <a:ext cx="550375" cy="380600"/>
            </a:xfrm>
            <a:custGeom>
              <a:avLst/>
              <a:gdLst/>
              <a:ahLst/>
              <a:cxnLst/>
              <a:rect l="l" t="t" r="r" b="b"/>
              <a:pathLst>
                <a:path w="22015" h="15224" extrusionOk="0">
                  <a:moveTo>
                    <a:pt x="576" y="0"/>
                  </a:moveTo>
                  <a:cubicBezTo>
                    <a:pt x="260" y="0"/>
                    <a:pt x="1" y="260"/>
                    <a:pt x="1" y="575"/>
                  </a:cubicBezTo>
                  <a:lnTo>
                    <a:pt x="1" y="15019"/>
                  </a:lnTo>
                  <a:cubicBezTo>
                    <a:pt x="1" y="15130"/>
                    <a:pt x="93" y="15223"/>
                    <a:pt x="205" y="15223"/>
                  </a:cubicBezTo>
                  <a:lnTo>
                    <a:pt x="21810" y="15223"/>
                  </a:lnTo>
                  <a:cubicBezTo>
                    <a:pt x="21921" y="15223"/>
                    <a:pt x="22014" y="15130"/>
                    <a:pt x="22014" y="15019"/>
                  </a:cubicBezTo>
                  <a:lnTo>
                    <a:pt x="22014" y="575"/>
                  </a:lnTo>
                  <a:cubicBezTo>
                    <a:pt x="22014" y="260"/>
                    <a:pt x="21754" y="0"/>
                    <a:pt x="2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6" name="Google Shape;1787;p33">
              <a:extLst>
                <a:ext uri="{FF2B5EF4-FFF2-40B4-BE49-F238E27FC236}">
                  <a16:creationId xmlns:a16="http://schemas.microsoft.com/office/drawing/2014/main" id="{FE14EE01-6EAF-B2F8-9AD5-30F03BA756E5}"/>
                </a:ext>
              </a:extLst>
            </p:cNvPr>
            <p:cNvSpPr/>
            <p:nvPr/>
          </p:nvSpPr>
          <p:spPr>
            <a:xfrm>
              <a:off x="1629375" y="2918600"/>
              <a:ext cx="553150" cy="383375"/>
            </a:xfrm>
            <a:custGeom>
              <a:avLst/>
              <a:gdLst/>
              <a:ahLst/>
              <a:cxnLst/>
              <a:rect l="l" t="t" r="r" b="b"/>
              <a:pathLst>
                <a:path w="22126" h="15335" extrusionOk="0">
                  <a:moveTo>
                    <a:pt x="21495" y="121"/>
                  </a:moveTo>
                  <a:cubicBezTo>
                    <a:pt x="21773" y="121"/>
                    <a:pt x="22005" y="344"/>
                    <a:pt x="22005" y="631"/>
                  </a:cubicBezTo>
                  <a:lnTo>
                    <a:pt x="22005" y="15075"/>
                  </a:lnTo>
                  <a:cubicBezTo>
                    <a:pt x="22005" y="15149"/>
                    <a:pt x="21940" y="15214"/>
                    <a:pt x="21866" y="15214"/>
                  </a:cubicBezTo>
                  <a:lnTo>
                    <a:pt x="251" y="15214"/>
                  </a:lnTo>
                  <a:cubicBezTo>
                    <a:pt x="177" y="15214"/>
                    <a:pt x="112" y="15149"/>
                    <a:pt x="112" y="15075"/>
                  </a:cubicBezTo>
                  <a:lnTo>
                    <a:pt x="112" y="631"/>
                  </a:lnTo>
                  <a:cubicBezTo>
                    <a:pt x="112" y="344"/>
                    <a:pt x="344" y="121"/>
                    <a:pt x="632" y="121"/>
                  </a:cubicBezTo>
                  <a:close/>
                  <a:moveTo>
                    <a:pt x="632" y="0"/>
                  </a:moveTo>
                  <a:cubicBezTo>
                    <a:pt x="279" y="0"/>
                    <a:pt x="1" y="288"/>
                    <a:pt x="1" y="631"/>
                  </a:cubicBezTo>
                  <a:lnTo>
                    <a:pt x="1" y="15075"/>
                  </a:lnTo>
                  <a:cubicBezTo>
                    <a:pt x="1" y="15214"/>
                    <a:pt x="112" y="15335"/>
                    <a:pt x="261" y="15335"/>
                  </a:cubicBezTo>
                  <a:lnTo>
                    <a:pt x="21866" y="15335"/>
                  </a:lnTo>
                  <a:cubicBezTo>
                    <a:pt x="22005" y="15335"/>
                    <a:pt x="22126" y="15214"/>
                    <a:pt x="22126" y="15075"/>
                  </a:cubicBezTo>
                  <a:lnTo>
                    <a:pt x="22126" y="631"/>
                  </a:lnTo>
                  <a:cubicBezTo>
                    <a:pt x="22126" y="288"/>
                    <a:pt x="21838" y="0"/>
                    <a:pt x="2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7" name="Google Shape;1788;p33">
              <a:extLst>
                <a:ext uri="{FF2B5EF4-FFF2-40B4-BE49-F238E27FC236}">
                  <a16:creationId xmlns:a16="http://schemas.microsoft.com/office/drawing/2014/main" id="{6C2C5E18-AA65-A499-9260-7A5A808561FA}"/>
                </a:ext>
              </a:extLst>
            </p:cNvPr>
            <p:cNvSpPr/>
            <p:nvPr/>
          </p:nvSpPr>
          <p:spPr>
            <a:xfrm>
              <a:off x="1670900" y="2956625"/>
              <a:ext cx="469875" cy="307325"/>
            </a:xfrm>
            <a:custGeom>
              <a:avLst/>
              <a:gdLst/>
              <a:ahLst/>
              <a:cxnLst/>
              <a:rect l="l" t="t" r="r" b="b"/>
              <a:pathLst>
                <a:path w="18795" h="12293" extrusionOk="0">
                  <a:moveTo>
                    <a:pt x="0" y="1"/>
                  </a:moveTo>
                  <a:lnTo>
                    <a:pt x="0" y="12292"/>
                  </a:lnTo>
                  <a:lnTo>
                    <a:pt x="18795" y="12292"/>
                  </a:lnTo>
                  <a:lnTo>
                    <a:pt x="187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8" name="Google Shape;1789;p33">
              <a:extLst>
                <a:ext uri="{FF2B5EF4-FFF2-40B4-BE49-F238E27FC236}">
                  <a16:creationId xmlns:a16="http://schemas.microsoft.com/office/drawing/2014/main" id="{04CA6E75-8FB6-AE48-7F31-ADC05D1C6973}"/>
                </a:ext>
              </a:extLst>
            </p:cNvPr>
            <p:cNvSpPr/>
            <p:nvPr/>
          </p:nvSpPr>
          <p:spPr>
            <a:xfrm>
              <a:off x="1669500" y="2955000"/>
              <a:ext cx="472675" cy="310325"/>
            </a:xfrm>
            <a:custGeom>
              <a:avLst/>
              <a:gdLst/>
              <a:ahLst/>
              <a:cxnLst/>
              <a:rect l="l" t="t" r="r" b="b"/>
              <a:pathLst>
                <a:path w="18907" h="12413" extrusionOk="0">
                  <a:moveTo>
                    <a:pt x="18795" y="121"/>
                  </a:moveTo>
                  <a:lnTo>
                    <a:pt x="18795" y="12302"/>
                  </a:lnTo>
                  <a:lnTo>
                    <a:pt x="121" y="12302"/>
                  </a:lnTo>
                  <a:lnTo>
                    <a:pt x="121" y="121"/>
                  </a:lnTo>
                  <a:close/>
                  <a:moveTo>
                    <a:pt x="56" y="1"/>
                  </a:moveTo>
                  <a:cubicBezTo>
                    <a:pt x="29" y="1"/>
                    <a:pt x="1" y="29"/>
                    <a:pt x="1" y="66"/>
                  </a:cubicBezTo>
                  <a:lnTo>
                    <a:pt x="1" y="12357"/>
                  </a:lnTo>
                  <a:cubicBezTo>
                    <a:pt x="1" y="12394"/>
                    <a:pt x="29" y="12413"/>
                    <a:pt x="56" y="12413"/>
                  </a:cubicBezTo>
                  <a:lnTo>
                    <a:pt x="18851" y="12413"/>
                  </a:lnTo>
                  <a:cubicBezTo>
                    <a:pt x="18888" y="12413"/>
                    <a:pt x="18907" y="12394"/>
                    <a:pt x="18907" y="12357"/>
                  </a:cubicBezTo>
                  <a:lnTo>
                    <a:pt x="18907" y="66"/>
                  </a:lnTo>
                  <a:cubicBezTo>
                    <a:pt x="18907" y="29"/>
                    <a:pt x="18879" y="1"/>
                    <a:pt x="18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9" name="Google Shape;1790;p33">
              <a:extLst>
                <a:ext uri="{FF2B5EF4-FFF2-40B4-BE49-F238E27FC236}">
                  <a16:creationId xmlns:a16="http://schemas.microsoft.com/office/drawing/2014/main" id="{02DF99C0-1767-ED26-2B5E-7353FEFA8058}"/>
                </a:ext>
              </a:extLst>
            </p:cNvPr>
            <p:cNvSpPr/>
            <p:nvPr/>
          </p:nvSpPr>
          <p:spPr>
            <a:xfrm>
              <a:off x="1900275" y="2932975"/>
              <a:ext cx="11375" cy="11400"/>
            </a:xfrm>
            <a:custGeom>
              <a:avLst/>
              <a:gdLst/>
              <a:ahLst/>
              <a:cxnLst/>
              <a:rect l="l" t="t" r="r" b="b"/>
              <a:pathLst>
                <a:path w="455" h="456" extrusionOk="0">
                  <a:moveTo>
                    <a:pt x="223" y="121"/>
                  </a:moveTo>
                  <a:cubicBezTo>
                    <a:pt x="288" y="121"/>
                    <a:pt x="334" y="168"/>
                    <a:pt x="334" y="232"/>
                  </a:cubicBezTo>
                  <a:cubicBezTo>
                    <a:pt x="334" y="288"/>
                    <a:pt x="288" y="344"/>
                    <a:pt x="223" y="344"/>
                  </a:cubicBezTo>
                  <a:cubicBezTo>
                    <a:pt x="167" y="344"/>
                    <a:pt x="111" y="288"/>
                    <a:pt x="111" y="232"/>
                  </a:cubicBezTo>
                  <a:cubicBezTo>
                    <a:pt x="111" y="168"/>
                    <a:pt x="167" y="121"/>
                    <a:pt x="223" y="121"/>
                  </a:cubicBezTo>
                  <a:close/>
                  <a:moveTo>
                    <a:pt x="223" y="1"/>
                  </a:moveTo>
                  <a:cubicBezTo>
                    <a:pt x="102" y="1"/>
                    <a:pt x="0" y="103"/>
                    <a:pt x="0" y="232"/>
                  </a:cubicBezTo>
                  <a:cubicBezTo>
                    <a:pt x="0" y="353"/>
                    <a:pt x="102" y="455"/>
                    <a:pt x="223" y="455"/>
                  </a:cubicBezTo>
                  <a:cubicBezTo>
                    <a:pt x="353" y="455"/>
                    <a:pt x="455" y="353"/>
                    <a:pt x="455" y="232"/>
                  </a:cubicBezTo>
                  <a:cubicBezTo>
                    <a:pt x="455" y="103"/>
                    <a:pt x="353"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0" name="Google Shape;1791;p33">
              <a:extLst>
                <a:ext uri="{FF2B5EF4-FFF2-40B4-BE49-F238E27FC236}">
                  <a16:creationId xmlns:a16="http://schemas.microsoft.com/office/drawing/2014/main" id="{2892F652-DC8F-E40A-EC4C-B360ED8CA9A1}"/>
                </a:ext>
              </a:extLst>
            </p:cNvPr>
            <p:cNvSpPr/>
            <p:nvPr/>
          </p:nvSpPr>
          <p:spPr>
            <a:xfrm>
              <a:off x="1540800" y="3297550"/>
              <a:ext cx="730325" cy="49200"/>
            </a:xfrm>
            <a:custGeom>
              <a:avLst/>
              <a:gdLst/>
              <a:ahLst/>
              <a:cxnLst/>
              <a:rect l="l" t="t" r="r" b="b"/>
              <a:pathLst>
                <a:path w="29213" h="1968" extrusionOk="0">
                  <a:moveTo>
                    <a:pt x="0" y="0"/>
                  </a:moveTo>
                  <a:lnTo>
                    <a:pt x="0" y="1206"/>
                  </a:lnTo>
                  <a:cubicBezTo>
                    <a:pt x="0" y="1624"/>
                    <a:pt x="343" y="1967"/>
                    <a:pt x="761" y="1967"/>
                  </a:cubicBezTo>
                  <a:lnTo>
                    <a:pt x="28443" y="1967"/>
                  </a:lnTo>
                  <a:cubicBezTo>
                    <a:pt x="28869" y="1967"/>
                    <a:pt x="29213" y="1624"/>
                    <a:pt x="29213" y="1206"/>
                  </a:cubicBezTo>
                  <a:lnTo>
                    <a:pt x="29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1" name="Google Shape;1792;p33">
              <a:extLst>
                <a:ext uri="{FF2B5EF4-FFF2-40B4-BE49-F238E27FC236}">
                  <a16:creationId xmlns:a16="http://schemas.microsoft.com/office/drawing/2014/main" id="{03FA568B-8DEF-0EF1-BADE-FF97184A87BE}"/>
                </a:ext>
              </a:extLst>
            </p:cNvPr>
            <p:cNvSpPr/>
            <p:nvPr/>
          </p:nvSpPr>
          <p:spPr>
            <a:xfrm>
              <a:off x="1539175" y="3296150"/>
              <a:ext cx="733350" cy="52225"/>
            </a:xfrm>
            <a:custGeom>
              <a:avLst/>
              <a:gdLst/>
              <a:ahLst/>
              <a:cxnLst/>
              <a:rect l="l" t="t" r="r" b="b"/>
              <a:pathLst>
                <a:path w="29334" h="2089" extrusionOk="0">
                  <a:moveTo>
                    <a:pt x="29222" y="112"/>
                  </a:moveTo>
                  <a:lnTo>
                    <a:pt x="29222" y="1262"/>
                  </a:lnTo>
                  <a:cubicBezTo>
                    <a:pt x="29222" y="1652"/>
                    <a:pt x="28897" y="1967"/>
                    <a:pt x="28508" y="1967"/>
                  </a:cubicBezTo>
                  <a:lnTo>
                    <a:pt x="826" y="1967"/>
                  </a:lnTo>
                  <a:cubicBezTo>
                    <a:pt x="436" y="1967"/>
                    <a:pt x="121" y="1652"/>
                    <a:pt x="121" y="1262"/>
                  </a:cubicBezTo>
                  <a:lnTo>
                    <a:pt x="121" y="112"/>
                  </a:lnTo>
                  <a:close/>
                  <a:moveTo>
                    <a:pt x="65" y="1"/>
                  </a:moveTo>
                  <a:cubicBezTo>
                    <a:pt x="28" y="1"/>
                    <a:pt x="0" y="29"/>
                    <a:pt x="0" y="56"/>
                  </a:cubicBezTo>
                  <a:lnTo>
                    <a:pt x="0" y="1262"/>
                  </a:lnTo>
                  <a:cubicBezTo>
                    <a:pt x="0" y="1717"/>
                    <a:pt x="371" y="2088"/>
                    <a:pt x="826" y="2088"/>
                  </a:cubicBezTo>
                  <a:lnTo>
                    <a:pt x="28508" y="2088"/>
                  </a:lnTo>
                  <a:cubicBezTo>
                    <a:pt x="28962" y="2088"/>
                    <a:pt x="29333" y="1717"/>
                    <a:pt x="29333" y="1262"/>
                  </a:cubicBezTo>
                  <a:lnTo>
                    <a:pt x="29333" y="56"/>
                  </a:lnTo>
                  <a:cubicBezTo>
                    <a:pt x="29333" y="29"/>
                    <a:pt x="29305" y="1"/>
                    <a:pt x="29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2" name="Google Shape;1793;p33">
              <a:extLst>
                <a:ext uri="{FF2B5EF4-FFF2-40B4-BE49-F238E27FC236}">
                  <a16:creationId xmlns:a16="http://schemas.microsoft.com/office/drawing/2014/main" id="{DB00D159-4E0F-DD66-79B6-E79020D329F0}"/>
                </a:ext>
              </a:extLst>
            </p:cNvPr>
            <p:cNvSpPr/>
            <p:nvPr/>
          </p:nvSpPr>
          <p:spPr>
            <a:xfrm>
              <a:off x="1546350" y="3333725"/>
              <a:ext cx="719200" cy="3050"/>
            </a:xfrm>
            <a:custGeom>
              <a:avLst/>
              <a:gdLst/>
              <a:ahLst/>
              <a:cxnLst/>
              <a:rect l="l" t="t" r="r" b="b"/>
              <a:pathLst>
                <a:path w="28768" h="122" extrusionOk="0">
                  <a:moveTo>
                    <a:pt x="56" y="1"/>
                  </a:moveTo>
                  <a:cubicBezTo>
                    <a:pt x="19" y="1"/>
                    <a:pt x="1" y="28"/>
                    <a:pt x="1" y="66"/>
                  </a:cubicBezTo>
                  <a:cubicBezTo>
                    <a:pt x="1" y="93"/>
                    <a:pt x="19" y="121"/>
                    <a:pt x="56" y="121"/>
                  </a:cubicBezTo>
                  <a:lnTo>
                    <a:pt x="28712" y="121"/>
                  </a:lnTo>
                  <a:cubicBezTo>
                    <a:pt x="28740" y="121"/>
                    <a:pt x="28768" y="93"/>
                    <a:pt x="28768" y="66"/>
                  </a:cubicBezTo>
                  <a:cubicBezTo>
                    <a:pt x="28768" y="28"/>
                    <a:pt x="28740" y="1"/>
                    <a:pt x="28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3" name="Google Shape;1794;p33">
              <a:extLst>
                <a:ext uri="{FF2B5EF4-FFF2-40B4-BE49-F238E27FC236}">
                  <a16:creationId xmlns:a16="http://schemas.microsoft.com/office/drawing/2014/main" id="{A504C4FB-658F-447B-6254-256075B0BF6C}"/>
                </a:ext>
              </a:extLst>
            </p:cNvPr>
            <p:cNvSpPr/>
            <p:nvPr/>
          </p:nvSpPr>
          <p:spPr>
            <a:xfrm>
              <a:off x="1836250" y="3300575"/>
              <a:ext cx="139400" cy="15550"/>
            </a:xfrm>
            <a:custGeom>
              <a:avLst/>
              <a:gdLst/>
              <a:ahLst/>
              <a:cxnLst/>
              <a:rect l="l" t="t" r="r" b="b"/>
              <a:pathLst>
                <a:path w="5576" h="622" extrusionOk="0">
                  <a:moveTo>
                    <a:pt x="1" y="0"/>
                  </a:moveTo>
                  <a:lnTo>
                    <a:pt x="1" y="622"/>
                  </a:lnTo>
                  <a:lnTo>
                    <a:pt x="5576" y="622"/>
                  </a:lnTo>
                  <a:lnTo>
                    <a:pt x="5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4" name="Google Shape;1795;p33">
              <a:extLst>
                <a:ext uri="{FF2B5EF4-FFF2-40B4-BE49-F238E27FC236}">
                  <a16:creationId xmlns:a16="http://schemas.microsoft.com/office/drawing/2014/main" id="{35D49ED0-33A6-04F5-9890-3A1DB1043CDC}"/>
                </a:ext>
              </a:extLst>
            </p:cNvPr>
            <p:cNvSpPr/>
            <p:nvPr/>
          </p:nvSpPr>
          <p:spPr>
            <a:xfrm>
              <a:off x="1834875" y="3299175"/>
              <a:ext cx="142175" cy="18350"/>
            </a:xfrm>
            <a:custGeom>
              <a:avLst/>
              <a:gdLst/>
              <a:ahLst/>
              <a:cxnLst/>
              <a:rect l="l" t="t" r="r" b="b"/>
              <a:pathLst>
                <a:path w="5687" h="734" extrusionOk="0">
                  <a:moveTo>
                    <a:pt x="5566" y="121"/>
                  </a:moveTo>
                  <a:lnTo>
                    <a:pt x="5566" y="613"/>
                  </a:lnTo>
                  <a:lnTo>
                    <a:pt x="111" y="613"/>
                  </a:lnTo>
                  <a:lnTo>
                    <a:pt x="111" y="121"/>
                  </a:lnTo>
                  <a:close/>
                  <a:moveTo>
                    <a:pt x="56" y="0"/>
                  </a:moveTo>
                  <a:cubicBezTo>
                    <a:pt x="19" y="0"/>
                    <a:pt x="0" y="28"/>
                    <a:pt x="0" y="56"/>
                  </a:cubicBezTo>
                  <a:lnTo>
                    <a:pt x="0" y="678"/>
                  </a:lnTo>
                  <a:cubicBezTo>
                    <a:pt x="0" y="705"/>
                    <a:pt x="19" y="733"/>
                    <a:pt x="56" y="733"/>
                  </a:cubicBezTo>
                  <a:lnTo>
                    <a:pt x="5631" y="733"/>
                  </a:lnTo>
                  <a:cubicBezTo>
                    <a:pt x="5659" y="733"/>
                    <a:pt x="5687" y="705"/>
                    <a:pt x="5687" y="678"/>
                  </a:cubicBezTo>
                  <a:lnTo>
                    <a:pt x="5687" y="56"/>
                  </a:lnTo>
                  <a:cubicBezTo>
                    <a:pt x="5687" y="28"/>
                    <a:pt x="5659" y="0"/>
                    <a:pt x="5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5" name="Google Shape;1796;p33">
              <a:extLst>
                <a:ext uri="{FF2B5EF4-FFF2-40B4-BE49-F238E27FC236}">
                  <a16:creationId xmlns:a16="http://schemas.microsoft.com/office/drawing/2014/main" id="{DAD38C9E-ECC4-F5D9-EF03-AE74CD163819}"/>
                </a:ext>
              </a:extLst>
            </p:cNvPr>
            <p:cNvSpPr/>
            <p:nvPr/>
          </p:nvSpPr>
          <p:spPr>
            <a:xfrm>
              <a:off x="1743950" y="3008825"/>
              <a:ext cx="294325" cy="215000"/>
            </a:xfrm>
            <a:custGeom>
              <a:avLst/>
              <a:gdLst/>
              <a:ahLst/>
              <a:cxnLst/>
              <a:rect l="l" t="t" r="r" b="b"/>
              <a:pathLst>
                <a:path w="11773" h="8600" extrusionOk="0">
                  <a:moveTo>
                    <a:pt x="223" y="0"/>
                  </a:moveTo>
                  <a:cubicBezTo>
                    <a:pt x="103" y="0"/>
                    <a:pt x="1" y="102"/>
                    <a:pt x="1" y="223"/>
                  </a:cubicBezTo>
                  <a:lnTo>
                    <a:pt x="1" y="8377"/>
                  </a:lnTo>
                  <a:cubicBezTo>
                    <a:pt x="1" y="8497"/>
                    <a:pt x="103" y="8599"/>
                    <a:pt x="223" y="8599"/>
                  </a:cubicBezTo>
                  <a:lnTo>
                    <a:pt x="11559" y="8599"/>
                  </a:lnTo>
                  <a:cubicBezTo>
                    <a:pt x="11680" y="8599"/>
                    <a:pt x="11773" y="8497"/>
                    <a:pt x="11773" y="8377"/>
                  </a:cubicBezTo>
                  <a:lnTo>
                    <a:pt x="11773" y="223"/>
                  </a:lnTo>
                  <a:cubicBezTo>
                    <a:pt x="11773" y="102"/>
                    <a:pt x="11680" y="0"/>
                    <a:pt x="11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6" name="Google Shape;1797;p33">
              <a:extLst>
                <a:ext uri="{FF2B5EF4-FFF2-40B4-BE49-F238E27FC236}">
                  <a16:creationId xmlns:a16="http://schemas.microsoft.com/office/drawing/2014/main" id="{637E3B94-757F-C9A0-F57D-C0EDB3A5D3F5}"/>
                </a:ext>
              </a:extLst>
            </p:cNvPr>
            <p:cNvSpPr/>
            <p:nvPr/>
          </p:nvSpPr>
          <p:spPr>
            <a:xfrm>
              <a:off x="1760425" y="2992575"/>
              <a:ext cx="294325" cy="36200"/>
            </a:xfrm>
            <a:custGeom>
              <a:avLst/>
              <a:gdLst/>
              <a:ahLst/>
              <a:cxnLst/>
              <a:rect l="l" t="t" r="r" b="b"/>
              <a:pathLst>
                <a:path w="11773" h="1448" extrusionOk="0">
                  <a:moveTo>
                    <a:pt x="269" y="1"/>
                  </a:moveTo>
                  <a:cubicBezTo>
                    <a:pt x="121" y="1"/>
                    <a:pt x="0" y="121"/>
                    <a:pt x="0" y="260"/>
                  </a:cubicBezTo>
                  <a:lnTo>
                    <a:pt x="0" y="1448"/>
                  </a:lnTo>
                  <a:lnTo>
                    <a:pt x="11772" y="1448"/>
                  </a:lnTo>
                  <a:lnTo>
                    <a:pt x="11772" y="344"/>
                  </a:lnTo>
                  <a:cubicBezTo>
                    <a:pt x="11772" y="158"/>
                    <a:pt x="11624" y="1"/>
                    <a:pt x="1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7" name="Google Shape;1798;p33">
              <a:extLst>
                <a:ext uri="{FF2B5EF4-FFF2-40B4-BE49-F238E27FC236}">
                  <a16:creationId xmlns:a16="http://schemas.microsoft.com/office/drawing/2014/main" id="{944EBFF2-BDC0-A2C8-F689-CC8E5D0F9AF9}"/>
                </a:ext>
              </a:extLst>
            </p:cNvPr>
            <p:cNvSpPr/>
            <p:nvPr/>
          </p:nvSpPr>
          <p:spPr>
            <a:xfrm>
              <a:off x="1759025" y="2991175"/>
              <a:ext cx="297350" cy="39000"/>
            </a:xfrm>
            <a:custGeom>
              <a:avLst/>
              <a:gdLst/>
              <a:ahLst/>
              <a:cxnLst/>
              <a:rect l="l" t="t" r="r" b="b"/>
              <a:pathLst>
                <a:path w="11894" h="1560" extrusionOk="0">
                  <a:moveTo>
                    <a:pt x="11494" y="112"/>
                  </a:moveTo>
                  <a:cubicBezTo>
                    <a:pt x="11643" y="112"/>
                    <a:pt x="11773" y="242"/>
                    <a:pt x="11773" y="400"/>
                  </a:cubicBezTo>
                  <a:lnTo>
                    <a:pt x="11773" y="1448"/>
                  </a:lnTo>
                  <a:lnTo>
                    <a:pt x="112" y="1448"/>
                  </a:lnTo>
                  <a:lnTo>
                    <a:pt x="112" y="316"/>
                  </a:lnTo>
                  <a:cubicBezTo>
                    <a:pt x="112" y="205"/>
                    <a:pt x="205" y="112"/>
                    <a:pt x="325" y="112"/>
                  </a:cubicBezTo>
                  <a:close/>
                  <a:moveTo>
                    <a:pt x="316" y="1"/>
                  </a:moveTo>
                  <a:cubicBezTo>
                    <a:pt x="140" y="1"/>
                    <a:pt x="1" y="140"/>
                    <a:pt x="1" y="326"/>
                  </a:cubicBezTo>
                  <a:lnTo>
                    <a:pt x="1" y="1559"/>
                  </a:lnTo>
                  <a:lnTo>
                    <a:pt x="11893" y="1559"/>
                  </a:lnTo>
                  <a:lnTo>
                    <a:pt x="11893" y="400"/>
                  </a:lnTo>
                  <a:cubicBezTo>
                    <a:pt x="11893" y="177"/>
                    <a:pt x="11708" y="1"/>
                    <a:pt x="11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8" name="Google Shape;1799;p33">
              <a:extLst>
                <a:ext uri="{FF2B5EF4-FFF2-40B4-BE49-F238E27FC236}">
                  <a16:creationId xmlns:a16="http://schemas.microsoft.com/office/drawing/2014/main" id="{BC3EDFB5-C594-8D2B-3943-F962EDC01C0A}"/>
                </a:ext>
              </a:extLst>
            </p:cNvPr>
            <p:cNvSpPr/>
            <p:nvPr/>
          </p:nvSpPr>
          <p:spPr>
            <a:xfrm>
              <a:off x="1793350" y="3003250"/>
              <a:ext cx="14175" cy="14175"/>
            </a:xfrm>
            <a:custGeom>
              <a:avLst/>
              <a:gdLst/>
              <a:ahLst/>
              <a:cxnLst/>
              <a:rect l="l" t="t" r="r" b="b"/>
              <a:pathLst>
                <a:path w="567" h="567" extrusionOk="0">
                  <a:moveTo>
                    <a:pt x="279" y="121"/>
                  </a:moveTo>
                  <a:cubicBezTo>
                    <a:pt x="372" y="121"/>
                    <a:pt x="446" y="195"/>
                    <a:pt x="446" y="279"/>
                  </a:cubicBezTo>
                  <a:cubicBezTo>
                    <a:pt x="446" y="371"/>
                    <a:pt x="372" y="446"/>
                    <a:pt x="279" y="446"/>
                  </a:cubicBezTo>
                  <a:cubicBezTo>
                    <a:pt x="195" y="446"/>
                    <a:pt x="121" y="371"/>
                    <a:pt x="121" y="279"/>
                  </a:cubicBezTo>
                  <a:cubicBezTo>
                    <a:pt x="121" y="195"/>
                    <a:pt x="195" y="121"/>
                    <a:pt x="279" y="121"/>
                  </a:cubicBezTo>
                  <a:close/>
                  <a:moveTo>
                    <a:pt x="279" y="0"/>
                  </a:moveTo>
                  <a:cubicBezTo>
                    <a:pt x="130" y="0"/>
                    <a:pt x="1" y="130"/>
                    <a:pt x="1" y="279"/>
                  </a:cubicBezTo>
                  <a:cubicBezTo>
                    <a:pt x="1" y="436"/>
                    <a:pt x="130" y="566"/>
                    <a:pt x="279" y="566"/>
                  </a:cubicBezTo>
                  <a:cubicBezTo>
                    <a:pt x="437" y="566"/>
                    <a:pt x="566" y="436"/>
                    <a:pt x="566" y="279"/>
                  </a:cubicBezTo>
                  <a:cubicBezTo>
                    <a:pt x="566"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9" name="Google Shape;1800;p33">
              <a:extLst>
                <a:ext uri="{FF2B5EF4-FFF2-40B4-BE49-F238E27FC236}">
                  <a16:creationId xmlns:a16="http://schemas.microsoft.com/office/drawing/2014/main" id="{84E3F7AF-F4D5-65E8-A9B9-27D42802D1A1}"/>
                </a:ext>
              </a:extLst>
            </p:cNvPr>
            <p:cNvSpPr/>
            <p:nvPr/>
          </p:nvSpPr>
          <p:spPr>
            <a:xfrm>
              <a:off x="1815150" y="3003250"/>
              <a:ext cx="13950" cy="14175"/>
            </a:xfrm>
            <a:custGeom>
              <a:avLst/>
              <a:gdLst/>
              <a:ahLst/>
              <a:cxnLst/>
              <a:rect l="l" t="t" r="r" b="b"/>
              <a:pathLst>
                <a:path w="558" h="567" extrusionOk="0">
                  <a:moveTo>
                    <a:pt x="279" y="121"/>
                  </a:moveTo>
                  <a:cubicBezTo>
                    <a:pt x="372" y="121"/>
                    <a:pt x="446" y="195"/>
                    <a:pt x="446" y="279"/>
                  </a:cubicBezTo>
                  <a:cubicBezTo>
                    <a:pt x="446" y="371"/>
                    <a:pt x="372" y="446"/>
                    <a:pt x="279" y="446"/>
                  </a:cubicBezTo>
                  <a:cubicBezTo>
                    <a:pt x="186" y="446"/>
                    <a:pt x="112" y="371"/>
                    <a:pt x="112" y="279"/>
                  </a:cubicBezTo>
                  <a:cubicBezTo>
                    <a:pt x="112" y="195"/>
                    <a:pt x="186" y="121"/>
                    <a:pt x="279" y="121"/>
                  </a:cubicBezTo>
                  <a:close/>
                  <a:moveTo>
                    <a:pt x="279" y="0"/>
                  </a:moveTo>
                  <a:cubicBezTo>
                    <a:pt x="121" y="0"/>
                    <a:pt x="1" y="130"/>
                    <a:pt x="1" y="279"/>
                  </a:cubicBezTo>
                  <a:cubicBezTo>
                    <a:pt x="1" y="436"/>
                    <a:pt x="121" y="566"/>
                    <a:pt x="279" y="566"/>
                  </a:cubicBezTo>
                  <a:cubicBezTo>
                    <a:pt x="437" y="566"/>
                    <a:pt x="557" y="436"/>
                    <a:pt x="557" y="279"/>
                  </a:cubicBezTo>
                  <a:cubicBezTo>
                    <a:pt x="557"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0" name="Google Shape;1801;p33">
              <a:extLst>
                <a:ext uri="{FF2B5EF4-FFF2-40B4-BE49-F238E27FC236}">
                  <a16:creationId xmlns:a16="http://schemas.microsoft.com/office/drawing/2014/main" id="{EF977D69-4918-3650-9041-7BF5B9C9B172}"/>
                </a:ext>
              </a:extLst>
            </p:cNvPr>
            <p:cNvSpPr/>
            <p:nvPr/>
          </p:nvSpPr>
          <p:spPr>
            <a:xfrm>
              <a:off x="1771775" y="3003250"/>
              <a:ext cx="14175" cy="14175"/>
            </a:xfrm>
            <a:custGeom>
              <a:avLst/>
              <a:gdLst/>
              <a:ahLst/>
              <a:cxnLst/>
              <a:rect l="l" t="t" r="r" b="b"/>
              <a:pathLst>
                <a:path w="567" h="567" extrusionOk="0">
                  <a:moveTo>
                    <a:pt x="288" y="121"/>
                  </a:moveTo>
                  <a:cubicBezTo>
                    <a:pt x="372" y="121"/>
                    <a:pt x="446" y="195"/>
                    <a:pt x="446" y="279"/>
                  </a:cubicBezTo>
                  <a:cubicBezTo>
                    <a:pt x="446" y="371"/>
                    <a:pt x="372" y="446"/>
                    <a:pt x="288" y="446"/>
                  </a:cubicBezTo>
                  <a:cubicBezTo>
                    <a:pt x="196" y="446"/>
                    <a:pt x="121" y="371"/>
                    <a:pt x="121" y="279"/>
                  </a:cubicBezTo>
                  <a:cubicBezTo>
                    <a:pt x="121" y="195"/>
                    <a:pt x="196" y="121"/>
                    <a:pt x="288" y="121"/>
                  </a:cubicBezTo>
                  <a:close/>
                  <a:moveTo>
                    <a:pt x="288" y="0"/>
                  </a:moveTo>
                  <a:cubicBezTo>
                    <a:pt x="131" y="0"/>
                    <a:pt x="1" y="130"/>
                    <a:pt x="1" y="279"/>
                  </a:cubicBezTo>
                  <a:cubicBezTo>
                    <a:pt x="1" y="436"/>
                    <a:pt x="131" y="566"/>
                    <a:pt x="288" y="566"/>
                  </a:cubicBezTo>
                  <a:cubicBezTo>
                    <a:pt x="437" y="566"/>
                    <a:pt x="567" y="436"/>
                    <a:pt x="567" y="279"/>
                  </a:cubicBezTo>
                  <a:cubicBezTo>
                    <a:pt x="567" y="130"/>
                    <a:pt x="437"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1" name="Google Shape;1802;p33">
              <a:extLst>
                <a:ext uri="{FF2B5EF4-FFF2-40B4-BE49-F238E27FC236}">
                  <a16:creationId xmlns:a16="http://schemas.microsoft.com/office/drawing/2014/main" id="{B5C18B28-3379-454D-D414-E15E72B83CF6}"/>
                </a:ext>
              </a:extLst>
            </p:cNvPr>
            <p:cNvSpPr/>
            <p:nvPr/>
          </p:nvSpPr>
          <p:spPr>
            <a:xfrm>
              <a:off x="1760175" y="3028750"/>
              <a:ext cx="294575" cy="177225"/>
            </a:xfrm>
            <a:custGeom>
              <a:avLst/>
              <a:gdLst/>
              <a:ahLst/>
              <a:cxnLst/>
              <a:rect l="l" t="t" r="r" b="b"/>
              <a:pathLst>
                <a:path w="11783" h="7089" extrusionOk="0">
                  <a:moveTo>
                    <a:pt x="47" y="1"/>
                  </a:moveTo>
                  <a:cubicBezTo>
                    <a:pt x="19" y="1"/>
                    <a:pt x="1" y="19"/>
                    <a:pt x="1" y="38"/>
                  </a:cubicBezTo>
                  <a:lnTo>
                    <a:pt x="1" y="7051"/>
                  </a:lnTo>
                  <a:cubicBezTo>
                    <a:pt x="1" y="7070"/>
                    <a:pt x="19" y="7088"/>
                    <a:pt x="47" y="7088"/>
                  </a:cubicBezTo>
                  <a:lnTo>
                    <a:pt x="11745" y="7088"/>
                  </a:lnTo>
                  <a:cubicBezTo>
                    <a:pt x="11764" y="7088"/>
                    <a:pt x="11782" y="7070"/>
                    <a:pt x="11782" y="7051"/>
                  </a:cubicBezTo>
                  <a:lnTo>
                    <a:pt x="11782" y="38"/>
                  </a:lnTo>
                  <a:cubicBezTo>
                    <a:pt x="11782" y="19"/>
                    <a:pt x="11764" y="1"/>
                    <a:pt x="11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2" name="Google Shape;1803;p33">
              <a:extLst>
                <a:ext uri="{FF2B5EF4-FFF2-40B4-BE49-F238E27FC236}">
                  <a16:creationId xmlns:a16="http://schemas.microsoft.com/office/drawing/2014/main" id="{0C809ED3-2FA2-02D4-3052-9B387026977D}"/>
                </a:ext>
              </a:extLst>
            </p:cNvPr>
            <p:cNvSpPr/>
            <p:nvPr/>
          </p:nvSpPr>
          <p:spPr>
            <a:xfrm>
              <a:off x="1758800" y="3027375"/>
              <a:ext cx="297325" cy="179975"/>
            </a:xfrm>
            <a:custGeom>
              <a:avLst/>
              <a:gdLst/>
              <a:ahLst/>
              <a:cxnLst/>
              <a:rect l="l" t="t" r="r" b="b"/>
              <a:pathLst>
                <a:path w="11893" h="7199" extrusionOk="0">
                  <a:moveTo>
                    <a:pt x="11782" y="111"/>
                  </a:moveTo>
                  <a:lnTo>
                    <a:pt x="11782" y="7087"/>
                  </a:lnTo>
                  <a:lnTo>
                    <a:pt x="121" y="7087"/>
                  </a:lnTo>
                  <a:lnTo>
                    <a:pt x="121" y="111"/>
                  </a:lnTo>
                  <a:close/>
                  <a:moveTo>
                    <a:pt x="102" y="0"/>
                  </a:moveTo>
                  <a:cubicBezTo>
                    <a:pt x="47" y="0"/>
                    <a:pt x="0" y="47"/>
                    <a:pt x="0" y="93"/>
                  </a:cubicBezTo>
                  <a:lnTo>
                    <a:pt x="0" y="7106"/>
                  </a:lnTo>
                  <a:cubicBezTo>
                    <a:pt x="0" y="7162"/>
                    <a:pt x="47" y="7199"/>
                    <a:pt x="102" y="7199"/>
                  </a:cubicBezTo>
                  <a:lnTo>
                    <a:pt x="11800" y="7199"/>
                  </a:lnTo>
                  <a:cubicBezTo>
                    <a:pt x="11856" y="7199"/>
                    <a:pt x="11893" y="7162"/>
                    <a:pt x="11893" y="7106"/>
                  </a:cubicBezTo>
                  <a:lnTo>
                    <a:pt x="11893" y="93"/>
                  </a:lnTo>
                  <a:cubicBezTo>
                    <a:pt x="11893" y="47"/>
                    <a:pt x="11856"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3" name="Google Shape;1804;p33">
              <a:extLst>
                <a:ext uri="{FF2B5EF4-FFF2-40B4-BE49-F238E27FC236}">
                  <a16:creationId xmlns:a16="http://schemas.microsoft.com/office/drawing/2014/main" id="{23A9B03F-E34B-48A5-5B48-A00F873A6B63}"/>
                </a:ext>
              </a:extLst>
            </p:cNvPr>
            <p:cNvSpPr/>
            <p:nvPr/>
          </p:nvSpPr>
          <p:spPr>
            <a:xfrm>
              <a:off x="1961950" y="3064475"/>
              <a:ext cx="65200" cy="100675"/>
            </a:xfrm>
            <a:custGeom>
              <a:avLst/>
              <a:gdLst/>
              <a:ahLst/>
              <a:cxnLst/>
              <a:rect l="l" t="t" r="r" b="b"/>
              <a:pathLst>
                <a:path w="2608" h="4027" extrusionOk="0">
                  <a:moveTo>
                    <a:pt x="19" y="0"/>
                  </a:moveTo>
                  <a:cubicBezTo>
                    <a:pt x="10" y="0"/>
                    <a:pt x="1" y="10"/>
                    <a:pt x="1" y="28"/>
                  </a:cubicBezTo>
                  <a:lnTo>
                    <a:pt x="1" y="4008"/>
                  </a:lnTo>
                  <a:cubicBezTo>
                    <a:pt x="1" y="4017"/>
                    <a:pt x="10" y="4026"/>
                    <a:pt x="19" y="4026"/>
                  </a:cubicBezTo>
                  <a:lnTo>
                    <a:pt x="2589" y="4026"/>
                  </a:lnTo>
                  <a:cubicBezTo>
                    <a:pt x="2598" y="4026"/>
                    <a:pt x="2607" y="4017"/>
                    <a:pt x="2607" y="4008"/>
                  </a:cubicBezTo>
                  <a:lnTo>
                    <a:pt x="2607" y="28"/>
                  </a:lnTo>
                  <a:cubicBezTo>
                    <a:pt x="2607" y="10"/>
                    <a:pt x="2598" y="0"/>
                    <a:pt x="2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4" name="Google Shape;1805;p33">
              <a:extLst>
                <a:ext uri="{FF2B5EF4-FFF2-40B4-BE49-F238E27FC236}">
                  <a16:creationId xmlns:a16="http://schemas.microsoft.com/office/drawing/2014/main" id="{C8674F8E-0552-5AA5-E20B-1EFC3EDE7B7D}"/>
                </a:ext>
              </a:extLst>
            </p:cNvPr>
            <p:cNvSpPr/>
            <p:nvPr/>
          </p:nvSpPr>
          <p:spPr>
            <a:xfrm>
              <a:off x="1960575" y="3063075"/>
              <a:ext cx="67975" cy="103475"/>
            </a:xfrm>
            <a:custGeom>
              <a:avLst/>
              <a:gdLst/>
              <a:ahLst/>
              <a:cxnLst/>
              <a:rect l="l" t="t" r="r" b="b"/>
              <a:pathLst>
                <a:path w="2719" h="4139" extrusionOk="0">
                  <a:moveTo>
                    <a:pt x="2597" y="121"/>
                  </a:moveTo>
                  <a:lnTo>
                    <a:pt x="2597" y="4018"/>
                  </a:lnTo>
                  <a:lnTo>
                    <a:pt x="111" y="4018"/>
                  </a:lnTo>
                  <a:lnTo>
                    <a:pt x="111" y="121"/>
                  </a:lnTo>
                  <a:close/>
                  <a:moveTo>
                    <a:pt x="74" y="1"/>
                  </a:moveTo>
                  <a:cubicBezTo>
                    <a:pt x="37" y="1"/>
                    <a:pt x="0" y="38"/>
                    <a:pt x="0" y="84"/>
                  </a:cubicBezTo>
                  <a:lnTo>
                    <a:pt x="0" y="4064"/>
                  </a:lnTo>
                  <a:cubicBezTo>
                    <a:pt x="0" y="4101"/>
                    <a:pt x="37" y="4138"/>
                    <a:pt x="74" y="4138"/>
                  </a:cubicBezTo>
                  <a:lnTo>
                    <a:pt x="2644" y="4138"/>
                  </a:lnTo>
                  <a:cubicBezTo>
                    <a:pt x="2681" y="4138"/>
                    <a:pt x="2718" y="4101"/>
                    <a:pt x="2718" y="4064"/>
                  </a:cubicBezTo>
                  <a:lnTo>
                    <a:pt x="2718" y="84"/>
                  </a:lnTo>
                  <a:cubicBezTo>
                    <a:pt x="2718" y="38"/>
                    <a:pt x="2681" y="1"/>
                    <a:pt x="2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5" name="Google Shape;1806;p33">
              <a:extLst>
                <a:ext uri="{FF2B5EF4-FFF2-40B4-BE49-F238E27FC236}">
                  <a16:creationId xmlns:a16="http://schemas.microsoft.com/office/drawing/2014/main" id="{2D220F1C-72C4-4D3E-98E0-A8428B32F3FE}"/>
                </a:ext>
              </a:extLst>
            </p:cNvPr>
            <p:cNvSpPr/>
            <p:nvPr/>
          </p:nvSpPr>
          <p:spPr>
            <a:xfrm>
              <a:off x="1963575" y="3066550"/>
              <a:ext cx="62875" cy="97200"/>
            </a:xfrm>
            <a:custGeom>
              <a:avLst/>
              <a:gdLst/>
              <a:ahLst/>
              <a:cxnLst/>
              <a:rect l="l" t="t" r="r" b="b"/>
              <a:pathLst>
                <a:path w="2515" h="3888" extrusionOk="0">
                  <a:moveTo>
                    <a:pt x="1" y="1"/>
                  </a:moveTo>
                  <a:lnTo>
                    <a:pt x="2515" y="38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6" name="Google Shape;1807;p33">
              <a:extLst>
                <a:ext uri="{FF2B5EF4-FFF2-40B4-BE49-F238E27FC236}">
                  <a16:creationId xmlns:a16="http://schemas.microsoft.com/office/drawing/2014/main" id="{656FB361-9469-5006-7F3B-48D84FAFE1C5}"/>
                </a:ext>
              </a:extLst>
            </p:cNvPr>
            <p:cNvSpPr/>
            <p:nvPr/>
          </p:nvSpPr>
          <p:spPr>
            <a:xfrm>
              <a:off x="1961950" y="3065075"/>
              <a:ext cx="66125" cy="100075"/>
            </a:xfrm>
            <a:custGeom>
              <a:avLst/>
              <a:gdLst/>
              <a:ahLst/>
              <a:cxnLst/>
              <a:rect l="l" t="t" r="r" b="b"/>
              <a:pathLst>
                <a:path w="2645" h="4003" extrusionOk="0">
                  <a:moveTo>
                    <a:pt x="60" y="1"/>
                  </a:moveTo>
                  <a:cubicBezTo>
                    <a:pt x="53" y="1"/>
                    <a:pt x="45" y="2"/>
                    <a:pt x="38" y="4"/>
                  </a:cubicBezTo>
                  <a:cubicBezTo>
                    <a:pt x="10" y="23"/>
                    <a:pt x="1" y="60"/>
                    <a:pt x="19" y="88"/>
                  </a:cubicBezTo>
                  <a:lnTo>
                    <a:pt x="2533" y="3984"/>
                  </a:lnTo>
                  <a:cubicBezTo>
                    <a:pt x="2542" y="3993"/>
                    <a:pt x="2561" y="4002"/>
                    <a:pt x="2580" y="4002"/>
                  </a:cubicBezTo>
                  <a:cubicBezTo>
                    <a:pt x="2589" y="4002"/>
                    <a:pt x="2598" y="4002"/>
                    <a:pt x="2607" y="3993"/>
                  </a:cubicBezTo>
                  <a:cubicBezTo>
                    <a:pt x="2635" y="3984"/>
                    <a:pt x="2645" y="3947"/>
                    <a:pt x="2626" y="3919"/>
                  </a:cubicBezTo>
                  <a:lnTo>
                    <a:pt x="112" y="23"/>
                  </a:lnTo>
                  <a:cubicBezTo>
                    <a:pt x="98" y="9"/>
                    <a:pt x="80"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7" name="Google Shape;1808;p33">
              <a:extLst>
                <a:ext uri="{FF2B5EF4-FFF2-40B4-BE49-F238E27FC236}">
                  <a16:creationId xmlns:a16="http://schemas.microsoft.com/office/drawing/2014/main" id="{A332DE59-F020-88EB-5348-94884B1EA076}"/>
                </a:ext>
              </a:extLst>
            </p:cNvPr>
            <p:cNvSpPr/>
            <p:nvPr/>
          </p:nvSpPr>
          <p:spPr>
            <a:xfrm>
              <a:off x="1962425" y="3066100"/>
              <a:ext cx="62625" cy="99050"/>
            </a:xfrm>
            <a:custGeom>
              <a:avLst/>
              <a:gdLst/>
              <a:ahLst/>
              <a:cxnLst/>
              <a:rect l="l" t="t" r="r" b="b"/>
              <a:pathLst>
                <a:path w="2505" h="3962" extrusionOk="0">
                  <a:moveTo>
                    <a:pt x="2505" y="0"/>
                  </a:moveTo>
                  <a:lnTo>
                    <a:pt x="0" y="396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8" name="Google Shape;1809;p33">
              <a:extLst>
                <a:ext uri="{FF2B5EF4-FFF2-40B4-BE49-F238E27FC236}">
                  <a16:creationId xmlns:a16="http://schemas.microsoft.com/office/drawing/2014/main" id="{33F06ACC-D66A-21BD-EA5A-A4FB8A803484}"/>
                </a:ext>
              </a:extLst>
            </p:cNvPr>
            <p:cNvSpPr/>
            <p:nvPr/>
          </p:nvSpPr>
          <p:spPr>
            <a:xfrm>
              <a:off x="1960800" y="3064700"/>
              <a:ext cx="66125" cy="101850"/>
            </a:xfrm>
            <a:custGeom>
              <a:avLst/>
              <a:gdLst/>
              <a:ahLst/>
              <a:cxnLst/>
              <a:rect l="l" t="t" r="r" b="b"/>
              <a:pathLst>
                <a:path w="2645" h="4074" extrusionOk="0">
                  <a:moveTo>
                    <a:pt x="2575" y="0"/>
                  </a:moveTo>
                  <a:cubicBezTo>
                    <a:pt x="2555" y="0"/>
                    <a:pt x="2536" y="11"/>
                    <a:pt x="2524" y="29"/>
                  </a:cubicBezTo>
                  <a:lnTo>
                    <a:pt x="19" y="3980"/>
                  </a:lnTo>
                  <a:cubicBezTo>
                    <a:pt x="0" y="4008"/>
                    <a:pt x="10" y="4045"/>
                    <a:pt x="37" y="4064"/>
                  </a:cubicBezTo>
                  <a:cubicBezTo>
                    <a:pt x="47" y="4073"/>
                    <a:pt x="56" y="4073"/>
                    <a:pt x="65" y="4073"/>
                  </a:cubicBezTo>
                  <a:cubicBezTo>
                    <a:pt x="84" y="4073"/>
                    <a:pt x="102" y="4064"/>
                    <a:pt x="121" y="4045"/>
                  </a:cubicBezTo>
                  <a:lnTo>
                    <a:pt x="2626" y="93"/>
                  </a:lnTo>
                  <a:cubicBezTo>
                    <a:pt x="2644" y="66"/>
                    <a:pt x="2635" y="29"/>
                    <a:pt x="2607" y="10"/>
                  </a:cubicBezTo>
                  <a:cubicBezTo>
                    <a:pt x="2597" y="3"/>
                    <a:pt x="2586" y="0"/>
                    <a:pt x="2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9" name="Google Shape;1810;p33">
              <a:extLst>
                <a:ext uri="{FF2B5EF4-FFF2-40B4-BE49-F238E27FC236}">
                  <a16:creationId xmlns:a16="http://schemas.microsoft.com/office/drawing/2014/main" id="{7A01BEF5-5C9C-753E-FB5B-ED906205668E}"/>
                </a:ext>
              </a:extLst>
            </p:cNvPr>
            <p:cNvSpPr/>
            <p:nvPr/>
          </p:nvSpPr>
          <p:spPr>
            <a:xfrm>
              <a:off x="1797750" y="3070275"/>
              <a:ext cx="138475" cy="3025"/>
            </a:xfrm>
            <a:custGeom>
              <a:avLst/>
              <a:gdLst/>
              <a:ahLst/>
              <a:cxnLst/>
              <a:rect l="l" t="t" r="r" b="b"/>
              <a:pathLst>
                <a:path w="5539" h="121" extrusionOk="0">
                  <a:moveTo>
                    <a:pt x="66" y="0"/>
                  </a:moveTo>
                  <a:cubicBezTo>
                    <a:pt x="29" y="0"/>
                    <a:pt x="1" y="28"/>
                    <a:pt x="1" y="56"/>
                  </a:cubicBezTo>
                  <a:cubicBezTo>
                    <a:pt x="1" y="93"/>
                    <a:pt x="29" y="121"/>
                    <a:pt x="66" y="121"/>
                  </a:cubicBezTo>
                  <a:lnTo>
                    <a:pt x="5483" y="121"/>
                  </a:lnTo>
                  <a:cubicBezTo>
                    <a:pt x="5511" y="121"/>
                    <a:pt x="5539" y="93"/>
                    <a:pt x="5539" y="56"/>
                  </a:cubicBezTo>
                  <a:cubicBezTo>
                    <a:pt x="5539" y="28"/>
                    <a:pt x="5511" y="0"/>
                    <a:pt x="5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0" name="Google Shape;1811;p33">
              <a:extLst>
                <a:ext uri="{FF2B5EF4-FFF2-40B4-BE49-F238E27FC236}">
                  <a16:creationId xmlns:a16="http://schemas.microsoft.com/office/drawing/2014/main" id="{DE59AF50-4000-0F7F-92A4-FF7DEFED7F4B}"/>
                </a:ext>
              </a:extLst>
            </p:cNvPr>
            <p:cNvSpPr/>
            <p:nvPr/>
          </p:nvSpPr>
          <p:spPr>
            <a:xfrm>
              <a:off x="1798000" y="3090900"/>
              <a:ext cx="50350" cy="2825"/>
            </a:xfrm>
            <a:custGeom>
              <a:avLst/>
              <a:gdLst/>
              <a:ahLst/>
              <a:cxnLst/>
              <a:rect l="l" t="t" r="r" b="b"/>
              <a:pathLst>
                <a:path w="2014" h="113" extrusionOk="0">
                  <a:moveTo>
                    <a:pt x="56" y="1"/>
                  </a:moveTo>
                  <a:cubicBezTo>
                    <a:pt x="19" y="1"/>
                    <a:pt x="0" y="29"/>
                    <a:pt x="0" y="57"/>
                  </a:cubicBezTo>
                  <a:cubicBezTo>
                    <a:pt x="0" y="94"/>
                    <a:pt x="19" y="112"/>
                    <a:pt x="56" y="112"/>
                  </a:cubicBezTo>
                  <a:lnTo>
                    <a:pt x="1957" y="112"/>
                  </a:lnTo>
                  <a:cubicBezTo>
                    <a:pt x="1985" y="112"/>
                    <a:pt x="2013" y="94"/>
                    <a:pt x="2013" y="57"/>
                  </a:cubicBezTo>
                  <a:cubicBezTo>
                    <a:pt x="2013" y="29"/>
                    <a:pt x="1995" y="1"/>
                    <a:pt x="1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1" name="Google Shape;1812;p33">
              <a:extLst>
                <a:ext uri="{FF2B5EF4-FFF2-40B4-BE49-F238E27FC236}">
                  <a16:creationId xmlns:a16="http://schemas.microsoft.com/office/drawing/2014/main" id="{BE9D2332-327B-841E-2D38-2EB7C99D20D4}"/>
                </a:ext>
              </a:extLst>
            </p:cNvPr>
            <p:cNvSpPr/>
            <p:nvPr/>
          </p:nvSpPr>
          <p:spPr>
            <a:xfrm>
              <a:off x="1865025" y="3090900"/>
              <a:ext cx="60775" cy="2825"/>
            </a:xfrm>
            <a:custGeom>
              <a:avLst/>
              <a:gdLst/>
              <a:ahLst/>
              <a:cxnLst/>
              <a:rect l="l" t="t" r="r" b="b"/>
              <a:pathLst>
                <a:path w="2431" h="113" extrusionOk="0">
                  <a:moveTo>
                    <a:pt x="56" y="1"/>
                  </a:moveTo>
                  <a:cubicBezTo>
                    <a:pt x="28" y="1"/>
                    <a:pt x="0" y="29"/>
                    <a:pt x="0" y="57"/>
                  </a:cubicBezTo>
                  <a:cubicBezTo>
                    <a:pt x="0" y="94"/>
                    <a:pt x="28" y="112"/>
                    <a:pt x="56" y="112"/>
                  </a:cubicBezTo>
                  <a:lnTo>
                    <a:pt x="2375" y="112"/>
                  </a:lnTo>
                  <a:cubicBezTo>
                    <a:pt x="2403" y="112"/>
                    <a:pt x="2431" y="94"/>
                    <a:pt x="2431" y="57"/>
                  </a:cubicBezTo>
                  <a:cubicBezTo>
                    <a:pt x="2431" y="29"/>
                    <a:pt x="2403" y="1"/>
                    <a:pt x="2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2" name="Google Shape;1813;p33">
              <a:extLst>
                <a:ext uri="{FF2B5EF4-FFF2-40B4-BE49-F238E27FC236}">
                  <a16:creationId xmlns:a16="http://schemas.microsoft.com/office/drawing/2014/main" id="{039A9703-D811-B09B-7835-0A90BF3463D1}"/>
                </a:ext>
              </a:extLst>
            </p:cNvPr>
            <p:cNvSpPr/>
            <p:nvPr/>
          </p:nvSpPr>
          <p:spPr>
            <a:xfrm>
              <a:off x="1798000" y="3153300"/>
              <a:ext cx="89775" cy="2800"/>
            </a:xfrm>
            <a:custGeom>
              <a:avLst/>
              <a:gdLst/>
              <a:ahLst/>
              <a:cxnLst/>
              <a:rect l="l" t="t" r="r" b="b"/>
              <a:pathLst>
                <a:path w="3591" h="112" extrusionOk="0">
                  <a:moveTo>
                    <a:pt x="56" y="0"/>
                  </a:moveTo>
                  <a:cubicBezTo>
                    <a:pt x="19" y="0"/>
                    <a:pt x="0" y="28"/>
                    <a:pt x="0" y="56"/>
                  </a:cubicBezTo>
                  <a:cubicBezTo>
                    <a:pt x="0" y="93"/>
                    <a:pt x="19" y="112"/>
                    <a:pt x="56" y="112"/>
                  </a:cubicBezTo>
                  <a:lnTo>
                    <a:pt x="3525" y="112"/>
                  </a:lnTo>
                  <a:cubicBezTo>
                    <a:pt x="3562" y="112"/>
                    <a:pt x="3590" y="93"/>
                    <a:pt x="3590" y="56"/>
                  </a:cubicBezTo>
                  <a:cubicBezTo>
                    <a:pt x="3590" y="28"/>
                    <a:pt x="3562" y="0"/>
                    <a:pt x="3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3" name="Google Shape;1814;p33">
              <a:extLst>
                <a:ext uri="{FF2B5EF4-FFF2-40B4-BE49-F238E27FC236}">
                  <a16:creationId xmlns:a16="http://schemas.microsoft.com/office/drawing/2014/main" id="{048BA957-0CBE-1DD9-F6CE-63619FC13082}"/>
                </a:ext>
              </a:extLst>
            </p:cNvPr>
            <p:cNvSpPr/>
            <p:nvPr/>
          </p:nvSpPr>
          <p:spPr>
            <a:xfrm>
              <a:off x="1797750" y="3112475"/>
              <a:ext cx="139650" cy="3050"/>
            </a:xfrm>
            <a:custGeom>
              <a:avLst/>
              <a:gdLst/>
              <a:ahLst/>
              <a:cxnLst/>
              <a:rect l="l" t="t" r="r" b="b"/>
              <a:pathLst>
                <a:path w="5586" h="122" extrusionOk="0">
                  <a:moveTo>
                    <a:pt x="66" y="1"/>
                  </a:moveTo>
                  <a:cubicBezTo>
                    <a:pt x="29" y="1"/>
                    <a:pt x="1" y="29"/>
                    <a:pt x="1" y="56"/>
                  </a:cubicBezTo>
                  <a:cubicBezTo>
                    <a:pt x="1" y="93"/>
                    <a:pt x="29" y="121"/>
                    <a:pt x="66" y="121"/>
                  </a:cubicBezTo>
                  <a:lnTo>
                    <a:pt x="5530" y="121"/>
                  </a:lnTo>
                  <a:cubicBezTo>
                    <a:pt x="5567" y="121"/>
                    <a:pt x="5585" y="93"/>
                    <a:pt x="5585" y="56"/>
                  </a:cubicBezTo>
                  <a:cubicBezTo>
                    <a:pt x="5585" y="29"/>
                    <a:pt x="5567" y="1"/>
                    <a:pt x="5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4" name="Google Shape;1815;p33">
              <a:extLst>
                <a:ext uri="{FF2B5EF4-FFF2-40B4-BE49-F238E27FC236}">
                  <a16:creationId xmlns:a16="http://schemas.microsoft.com/office/drawing/2014/main" id="{64E13A44-8678-0F93-3158-71E9DE7E015E}"/>
                </a:ext>
              </a:extLst>
            </p:cNvPr>
            <p:cNvSpPr/>
            <p:nvPr/>
          </p:nvSpPr>
          <p:spPr>
            <a:xfrm>
              <a:off x="1798000" y="3133125"/>
              <a:ext cx="46175" cy="2800"/>
            </a:xfrm>
            <a:custGeom>
              <a:avLst/>
              <a:gdLst/>
              <a:ahLst/>
              <a:cxnLst/>
              <a:rect l="l" t="t" r="r" b="b"/>
              <a:pathLst>
                <a:path w="1847" h="112" extrusionOk="0">
                  <a:moveTo>
                    <a:pt x="56" y="0"/>
                  </a:moveTo>
                  <a:cubicBezTo>
                    <a:pt x="19" y="0"/>
                    <a:pt x="0" y="19"/>
                    <a:pt x="0" y="56"/>
                  </a:cubicBezTo>
                  <a:cubicBezTo>
                    <a:pt x="0" y="84"/>
                    <a:pt x="19" y="112"/>
                    <a:pt x="56" y="112"/>
                  </a:cubicBezTo>
                  <a:lnTo>
                    <a:pt x="1790" y="112"/>
                  </a:lnTo>
                  <a:cubicBezTo>
                    <a:pt x="1818" y="112"/>
                    <a:pt x="1846" y="84"/>
                    <a:pt x="1846" y="56"/>
                  </a:cubicBezTo>
                  <a:cubicBezTo>
                    <a:pt x="1846" y="19"/>
                    <a:pt x="181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5" name="Google Shape;1816;p33">
              <a:extLst>
                <a:ext uri="{FF2B5EF4-FFF2-40B4-BE49-F238E27FC236}">
                  <a16:creationId xmlns:a16="http://schemas.microsoft.com/office/drawing/2014/main" id="{68119B0A-188B-B970-1435-2D45517EA581}"/>
                </a:ext>
              </a:extLst>
            </p:cNvPr>
            <p:cNvSpPr/>
            <p:nvPr/>
          </p:nvSpPr>
          <p:spPr>
            <a:xfrm>
              <a:off x="1854575" y="3133125"/>
              <a:ext cx="81650" cy="2800"/>
            </a:xfrm>
            <a:custGeom>
              <a:avLst/>
              <a:gdLst/>
              <a:ahLst/>
              <a:cxnLst/>
              <a:rect l="l" t="t" r="r" b="b"/>
              <a:pathLst>
                <a:path w="3266" h="112" extrusionOk="0">
                  <a:moveTo>
                    <a:pt x="56" y="0"/>
                  </a:moveTo>
                  <a:cubicBezTo>
                    <a:pt x="19" y="0"/>
                    <a:pt x="1" y="19"/>
                    <a:pt x="1" y="56"/>
                  </a:cubicBezTo>
                  <a:cubicBezTo>
                    <a:pt x="1" y="84"/>
                    <a:pt x="19" y="112"/>
                    <a:pt x="56" y="112"/>
                  </a:cubicBezTo>
                  <a:lnTo>
                    <a:pt x="3210" y="112"/>
                  </a:lnTo>
                  <a:cubicBezTo>
                    <a:pt x="3238" y="112"/>
                    <a:pt x="3266" y="84"/>
                    <a:pt x="3266" y="56"/>
                  </a:cubicBezTo>
                  <a:cubicBezTo>
                    <a:pt x="3266" y="19"/>
                    <a:pt x="3238" y="0"/>
                    <a:pt x="3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6" name="Google Shape;1817;p33">
              <a:extLst>
                <a:ext uri="{FF2B5EF4-FFF2-40B4-BE49-F238E27FC236}">
                  <a16:creationId xmlns:a16="http://schemas.microsoft.com/office/drawing/2014/main" id="{D6996B65-E889-1AC5-C280-637AEDDE9289}"/>
                </a:ext>
              </a:extLst>
            </p:cNvPr>
            <p:cNvSpPr/>
            <p:nvPr/>
          </p:nvSpPr>
          <p:spPr>
            <a:xfrm>
              <a:off x="1869425" y="3103200"/>
              <a:ext cx="725" cy="8375"/>
            </a:xfrm>
            <a:custGeom>
              <a:avLst/>
              <a:gdLst/>
              <a:ahLst/>
              <a:cxnLst/>
              <a:rect l="l" t="t" r="r" b="b"/>
              <a:pathLst>
                <a:path w="29" h="335" extrusionOk="0">
                  <a:moveTo>
                    <a:pt x="19" y="335"/>
                  </a:moveTo>
                  <a:cubicBezTo>
                    <a:pt x="28" y="223"/>
                    <a:pt x="19" y="112"/>
                    <a:pt x="0" y="1"/>
                  </a:cubicBezTo>
                  <a:lnTo>
                    <a:pt x="0" y="1"/>
                  </a:lnTo>
                  <a:lnTo>
                    <a:pt x="0" y="1"/>
                  </a:lnTo>
                  <a:cubicBezTo>
                    <a:pt x="19" y="112"/>
                    <a:pt x="28" y="223"/>
                    <a:pt x="19" y="3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7" name="Google Shape;1818;p33">
              <a:extLst>
                <a:ext uri="{FF2B5EF4-FFF2-40B4-BE49-F238E27FC236}">
                  <a16:creationId xmlns:a16="http://schemas.microsoft.com/office/drawing/2014/main" id="{3EACC794-5158-0AF7-AD7F-03E9C387A802}"/>
                </a:ext>
              </a:extLst>
            </p:cNvPr>
            <p:cNvSpPr/>
            <p:nvPr/>
          </p:nvSpPr>
          <p:spPr>
            <a:xfrm>
              <a:off x="2089275" y="2890075"/>
              <a:ext cx="172800" cy="172100"/>
            </a:xfrm>
            <a:custGeom>
              <a:avLst/>
              <a:gdLst/>
              <a:ahLst/>
              <a:cxnLst/>
              <a:rect l="l" t="t" r="r" b="b"/>
              <a:pathLst>
                <a:path w="6912" h="6884" extrusionOk="0">
                  <a:moveTo>
                    <a:pt x="6448" y="1568"/>
                  </a:moveTo>
                  <a:cubicBezTo>
                    <a:pt x="4259" y="1485"/>
                    <a:pt x="3563" y="204"/>
                    <a:pt x="3461" y="0"/>
                  </a:cubicBezTo>
                  <a:lnTo>
                    <a:pt x="3442" y="0"/>
                  </a:lnTo>
                  <a:cubicBezTo>
                    <a:pt x="3349" y="204"/>
                    <a:pt x="2654" y="1485"/>
                    <a:pt x="464" y="1568"/>
                  </a:cubicBezTo>
                  <a:cubicBezTo>
                    <a:pt x="464" y="1568"/>
                    <a:pt x="1" y="6077"/>
                    <a:pt x="3387" y="6884"/>
                  </a:cubicBezTo>
                  <a:lnTo>
                    <a:pt x="3516" y="6884"/>
                  </a:lnTo>
                  <a:cubicBezTo>
                    <a:pt x="6912" y="6077"/>
                    <a:pt x="6448" y="1568"/>
                    <a:pt x="6448" y="1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8" name="Google Shape;1819;p33">
              <a:extLst>
                <a:ext uri="{FF2B5EF4-FFF2-40B4-BE49-F238E27FC236}">
                  <a16:creationId xmlns:a16="http://schemas.microsoft.com/office/drawing/2014/main" id="{B3F104A3-568A-F6CE-F797-C37A02A17B8F}"/>
                </a:ext>
              </a:extLst>
            </p:cNvPr>
            <p:cNvSpPr/>
            <p:nvPr/>
          </p:nvSpPr>
          <p:spPr>
            <a:xfrm>
              <a:off x="2083250" y="2879400"/>
              <a:ext cx="173025" cy="172350"/>
            </a:xfrm>
            <a:custGeom>
              <a:avLst/>
              <a:gdLst/>
              <a:ahLst/>
              <a:cxnLst/>
              <a:rect l="l" t="t" r="r" b="b"/>
              <a:pathLst>
                <a:path w="6921" h="6894" extrusionOk="0">
                  <a:moveTo>
                    <a:pt x="3451" y="1"/>
                  </a:moveTo>
                  <a:cubicBezTo>
                    <a:pt x="3349" y="205"/>
                    <a:pt x="2654" y="1485"/>
                    <a:pt x="464" y="1568"/>
                  </a:cubicBezTo>
                  <a:cubicBezTo>
                    <a:pt x="464" y="1568"/>
                    <a:pt x="0" y="6086"/>
                    <a:pt x="3396" y="6893"/>
                  </a:cubicBezTo>
                  <a:lnTo>
                    <a:pt x="3526" y="6893"/>
                  </a:lnTo>
                  <a:cubicBezTo>
                    <a:pt x="6921" y="6086"/>
                    <a:pt x="6457" y="1568"/>
                    <a:pt x="6457" y="1568"/>
                  </a:cubicBezTo>
                  <a:cubicBezTo>
                    <a:pt x="4258" y="1485"/>
                    <a:pt x="3563" y="205"/>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9" name="Google Shape;1820;p33">
              <a:extLst>
                <a:ext uri="{FF2B5EF4-FFF2-40B4-BE49-F238E27FC236}">
                  <a16:creationId xmlns:a16="http://schemas.microsoft.com/office/drawing/2014/main" id="{15DBFA37-F464-FC8D-9BF9-72EF0261AD2B}"/>
                </a:ext>
              </a:extLst>
            </p:cNvPr>
            <p:cNvSpPr/>
            <p:nvPr/>
          </p:nvSpPr>
          <p:spPr>
            <a:xfrm>
              <a:off x="2082550" y="2877775"/>
              <a:ext cx="174200" cy="175600"/>
            </a:xfrm>
            <a:custGeom>
              <a:avLst/>
              <a:gdLst/>
              <a:ahLst/>
              <a:cxnLst/>
              <a:rect l="l" t="t" r="r" b="b"/>
              <a:pathLst>
                <a:path w="6968" h="7024" extrusionOk="0">
                  <a:moveTo>
                    <a:pt x="3489" y="177"/>
                  </a:moveTo>
                  <a:cubicBezTo>
                    <a:pt x="3693" y="548"/>
                    <a:pt x="4453" y="1596"/>
                    <a:pt x="6429" y="1689"/>
                  </a:cubicBezTo>
                  <a:cubicBezTo>
                    <a:pt x="6466" y="2181"/>
                    <a:pt x="6652" y="6160"/>
                    <a:pt x="3544" y="6903"/>
                  </a:cubicBezTo>
                  <a:lnTo>
                    <a:pt x="3424" y="6903"/>
                  </a:lnTo>
                  <a:cubicBezTo>
                    <a:pt x="316" y="6160"/>
                    <a:pt x="511" y="2181"/>
                    <a:pt x="539" y="1689"/>
                  </a:cubicBezTo>
                  <a:cubicBezTo>
                    <a:pt x="2524" y="1596"/>
                    <a:pt x="3275" y="548"/>
                    <a:pt x="3489" y="177"/>
                  </a:cubicBezTo>
                  <a:close/>
                  <a:moveTo>
                    <a:pt x="3479" y="1"/>
                  </a:moveTo>
                  <a:cubicBezTo>
                    <a:pt x="3461" y="1"/>
                    <a:pt x="3433" y="19"/>
                    <a:pt x="3424" y="38"/>
                  </a:cubicBezTo>
                  <a:cubicBezTo>
                    <a:pt x="3312" y="279"/>
                    <a:pt x="2626" y="1494"/>
                    <a:pt x="492" y="1578"/>
                  </a:cubicBezTo>
                  <a:cubicBezTo>
                    <a:pt x="464" y="1578"/>
                    <a:pt x="437" y="1606"/>
                    <a:pt x="437" y="1633"/>
                  </a:cubicBezTo>
                  <a:cubicBezTo>
                    <a:pt x="427" y="1680"/>
                    <a:pt x="1" y="6207"/>
                    <a:pt x="3405" y="7023"/>
                  </a:cubicBezTo>
                  <a:lnTo>
                    <a:pt x="3563" y="7023"/>
                  </a:lnTo>
                  <a:cubicBezTo>
                    <a:pt x="6967" y="6207"/>
                    <a:pt x="6541" y="1680"/>
                    <a:pt x="6541" y="1633"/>
                  </a:cubicBezTo>
                  <a:cubicBezTo>
                    <a:pt x="6531" y="1606"/>
                    <a:pt x="6513" y="1578"/>
                    <a:pt x="6485" y="1578"/>
                  </a:cubicBezTo>
                  <a:cubicBezTo>
                    <a:pt x="4342" y="1494"/>
                    <a:pt x="3665" y="279"/>
                    <a:pt x="3544" y="38"/>
                  </a:cubicBezTo>
                  <a:cubicBezTo>
                    <a:pt x="3535" y="19"/>
                    <a:pt x="3516" y="1"/>
                    <a:pt x="3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0" name="Google Shape;1821;p33">
              <a:extLst>
                <a:ext uri="{FF2B5EF4-FFF2-40B4-BE49-F238E27FC236}">
                  <a16:creationId xmlns:a16="http://schemas.microsoft.com/office/drawing/2014/main" id="{74F8CF93-4AA5-2A36-3979-6946CAA2B12E}"/>
                </a:ext>
              </a:extLst>
            </p:cNvPr>
            <p:cNvSpPr/>
            <p:nvPr/>
          </p:nvSpPr>
          <p:spPr>
            <a:xfrm>
              <a:off x="2118275" y="2895650"/>
              <a:ext cx="121550" cy="139850"/>
            </a:xfrm>
            <a:custGeom>
              <a:avLst/>
              <a:gdLst/>
              <a:ahLst/>
              <a:cxnLst/>
              <a:rect l="l" t="t" r="r" b="b"/>
              <a:pathLst>
                <a:path w="4862" h="5594" extrusionOk="0">
                  <a:moveTo>
                    <a:pt x="2050" y="0"/>
                  </a:moveTo>
                  <a:cubicBezTo>
                    <a:pt x="2004" y="102"/>
                    <a:pt x="1763" y="547"/>
                    <a:pt x="1169" y="881"/>
                  </a:cubicBezTo>
                  <a:lnTo>
                    <a:pt x="0" y="3850"/>
                  </a:lnTo>
                  <a:cubicBezTo>
                    <a:pt x="334" y="4629"/>
                    <a:pt x="928" y="5343"/>
                    <a:pt x="2004" y="5594"/>
                  </a:cubicBezTo>
                  <a:lnTo>
                    <a:pt x="2115" y="5594"/>
                  </a:lnTo>
                  <a:cubicBezTo>
                    <a:pt x="4861" y="4935"/>
                    <a:pt x="4490" y="1271"/>
                    <a:pt x="4490" y="1271"/>
                  </a:cubicBezTo>
                  <a:cubicBezTo>
                    <a:pt x="2709" y="1206"/>
                    <a:pt x="2143" y="167"/>
                    <a:pt x="2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1" name="Google Shape;1822;p33">
              <a:extLst>
                <a:ext uri="{FF2B5EF4-FFF2-40B4-BE49-F238E27FC236}">
                  <a16:creationId xmlns:a16="http://schemas.microsoft.com/office/drawing/2014/main" id="{5A6A6F09-5DF6-093C-2A12-B6697B05A8EF}"/>
                </a:ext>
              </a:extLst>
            </p:cNvPr>
            <p:cNvSpPr/>
            <p:nvPr/>
          </p:nvSpPr>
          <p:spPr>
            <a:xfrm>
              <a:off x="2116650" y="2894025"/>
              <a:ext cx="123850" cy="142875"/>
            </a:xfrm>
            <a:custGeom>
              <a:avLst/>
              <a:gdLst/>
              <a:ahLst/>
              <a:cxnLst/>
              <a:rect l="l" t="t" r="r" b="b"/>
              <a:pathLst>
                <a:path w="4954" h="5715" extrusionOk="0">
                  <a:moveTo>
                    <a:pt x="2115" y="0"/>
                  </a:moveTo>
                  <a:cubicBezTo>
                    <a:pt x="2097" y="0"/>
                    <a:pt x="2069" y="19"/>
                    <a:pt x="2060" y="37"/>
                  </a:cubicBezTo>
                  <a:cubicBezTo>
                    <a:pt x="2023" y="121"/>
                    <a:pt x="1791" y="566"/>
                    <a:pt x="1197" y="891"/>
                  </a:cubicBezTo>
                  <a:cubicBezTo>
                    <a:pt x="1169" y="909"/>
                    <a:pt x="1160" y="946"/>
                    <a:pt x="1178" y="974"/>
                  </a:cubicBezTo>
                  <a:cubicBezTo>
                    <a:pt x="1190" y="992"/>
                    <a:pt x="1206" y="1002"/>
                    <a:pt x="1223" y="1002"/>
                  </a:cubicBezTo>
                  <a:cubicBezTo>
                    <a:pt x="1233" y="1002"/>
                    <a:pt x="1243" y="999"/>
                    <a:pt x="1253" y="993"/>
                  </a:cubicBezTo>
                  <a:cubicBezTo>
                    <a:pt x="1763" y="714"/>
                    <a:pt x="2013" y="362"/>
                    <a:pt x="2125" y="176"/>
                  </a:cubicBezTo>
                  <a:cubicBezTo>
                    <a:pt x="2301" y="492"/>
                    <a:pt x="2922" y="1317"/>
                    <a:pt x="4499" y="1392"/>
                  </a:cubicBezTo>
                  <a:cubicBezTo>
                    <a:pt x="4527" y="1828"/>
                    <a:pt x="4657" y="5000"/>
                    <a:pt x="2171" y="5603"/>
                  </a:cubicBezTo>
                  <a:lnTo>
                    <a:pt x="2069" y="5603"/>
                  </a:lnTo>
                  <a:cubicBezTo>
                    <a:pt x="1169" y="5381"/>
                    <a:pt x="510" y="4805"/>
                    <a:pt x="121" y="3887"/>
                  </a:cubicBezTo>
                  <a:cubicBezTo>
                    <a:pt x="107" y="3866"/>
                    <a:pt x="88" y="3856"/>
                    <a:pt x="63" y="3856"/>
                  </a:cubicBezTo>
                  <a:cubicBezTo>
                    <a:pt x="55" y="3856"/>
                    <a:pt x="47" y="3857"/>
                    <a:pt x="37" y="3859"/>
                  </a:cubicBezTo>
                  <a:cubicBezTo>
                    <a:pt x="10" y="3868"/>
                    <a:pt x="0" y="3906"/>
                    <a:pt x="10" y="3933"/>
                  </a:cubicBezTo>
                  <a:cubicBezTo>
                    <a:pt x="418" y="4889"/>
                    <a:pt x="1104" y="5492"/>
                    <a:pt x="2050" y="5714"/>
                  </a:cubicBezTo>
                  <a:lnTo>
                    <a:pt x="2190" y="5714"/>
                  </a:lnTo>
                  <a:cubicBezTo>
                    <a:pt x="4954" y="5056"/>
                    <a:pt x="4611" y="1373"/>
                    <a:pt x="4611" y="1336"/>
                  </a:cubicBezTo>
                  <a:cubicBezTo>
                    <a:pt x="4601" y="1308"/>
                    <a:pt x="4583" y="1280"/>
                    <a:pt x="4555" y="1280"/>
                  </a:cubicBezTo>
                  <a:cubicBezTo>
                    <a:pt x="2820" y="1215"/>
                    <a:pt x="2273" y="232"/>
                    <a:pt x="2180" y="37"/>
                  </a:cubicBezTo>
                  <a:cubicBezTo>
                    <a:pt x="2171" y="19"/>
                    <a:pt x="2152" y="0"/>
                    <a:pt x="2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2" name="Google Shape;1823;p33">
              <a:extLst>
                <a:ext uri="{FF2B5EF4-FFF2-40B4-BE49-F238E27FC236}">
                  <a16:creationId xmlns:a16="http://schemas.microsoft.com/office/drawing/2014/main" id="{97BED04C-9F43-BFBE-10D9-A710A0E862E6}"/>
                </a:ext>
              </a:extLst>
            </p:cNvPr>
            <p:cNvSpPr/>
            <p:nvPr/>
          </p:nvSpPr>
          <p:spPr>
            <a:xfrm>
              <a:off x="2107375" y="2926025"/>
              <a:ext cx="16250" cy="33650"/>
            </a:xfrm>
            <a:custGeom>
              <a:avLst/>
              <a:gdLst/>
              <a:ahLst/>
              <a:cxnLst/>
              <a:rect l="l" t="t" r="r" b="b"/>
              <a:pathLst>
                <a:path w="650" h="1346" extrusionOk="0">
                  <a:moveTo>
                    <a:pt x="650" y="0"/>
                  </a:moveTo>
                  <a:cubicBezTo>
                    <a:pt x="473" y="28"/>
                    <a:pt x="278" y="56"/>
                    <a:pt x="65" y="56"/>
                  </a:cubicBezTo>
                  <a:cubicBezTo>
                    <a:pt x="65" y="56"/>
                    <a:pt x="0" y="622"/>
                    <a:pt x="102" y="1345"/>
                  </a:cubicBezTo>
                  <a:lnTo>
                    <a:pt x="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3" name="Google Shape;1824;p33">
              <a:extLst>
                <a:ext uri="{FF2B5EF4-FFF2-40B4-BE49-F238E27FC236}">
                  <a16:creationId xmlns:a16="http://schemas.microsoft.com/office/drawing/2014/main" id="{78356203-0C72-BCC0-E60A-EE12AD5C2C79}"/>
                </a:ext>
              </a:extLst>
            </p:cNvPr>
            <p:cNvSpPr/>
            <p:nvPr/>
          </p:nvSpPr>
          <p:spPr>
            <a:xfrm>
              <a:off x="2105975" y="2924575"/>
              <a:ext cx="19050" cy="36500"/>
            </a:xfrm>
            <a:custGeom>
              <a:avLst/>
              <a:gdLst/>
              <a:ahLst/>
              <a:cxnLst/>
              <a:rect l="l" t="t" r="r" b="b"/>
              <a:pathLst>
                <a:path w="762" h="1460" extrusionOk="0">
                  <a:moveTo>
                    <a:pt x="710" y="0"/>
                  </a:moveTo>
                  <a:cubicBezTo>
                    <a:pt x="706" y="0"/>
                    <a:pt x="701" y="1"/>
                    <a:pt x="696" y="3"/>
                  </a:cubicBezTo>
                  <a:cubicBezTo>
                    <a:pt x="511" y="30"/>
                    <a:pt x="316" y="58"/>
                    <a:pt x="112" y="58"/>
                  </a:cubicBezTo>
                  <a:cubicBezTo>
                    <a:pt x="84" y="58"/>
                    <a:pt x="65" y="86"/>
                    <a:pt x="56" y="114"/>
                  </a:cubicBezTo>
                  <a:cubicBezTo>
                    <a:pt x="56" y="123"/>
                    <a:pt x="0" y="689"/>
                    <a:pt x="103" y="1413"/>
                  </a:cubicBezTo>
                  <a:cubicBezTo>
                    <a:pt x="103" y="1440"/>
                    <a:pt x="130" y="1459"/>
                    <a:pt x="158" y="1459"/>
                  </a:cubicBezTo>
                  <a:lnTo>
                    <a:pt x="167" y="1459"/>
                  </a:lnTo>
                  <a:cubicBezTo>
                    <a:pt x="195" y="1459"/>
                    <a:pt x="223" y="1431"/>
                    <a:pt x="214" y="1394"/>
                  </a:cubicBezTo>
                  <a:cubicBezTo>
                    <a:pt x="140" y="810"/>
                    <a:pt x="158" y="327"/>
                    <a:pt x="177" y="179"/>
                  </a:cubicBezTo>
                  <a:cubicBezTo>
                    <a:pt x="362" y="170"/>
                    <a:pt x="539" y="142"/>
                    <a:pt x="715" y="114"/>
                  </a:cubicBezTo>
                  <a:cubicBezTo>
                    <a:pt x="743" y="105"/>
                    <a:pt x="761" y="77"/>
                    <a:pt x="761" y="49"/>
                  </a:cubicBezTo>
                  <a:cubicBezTo>
                    <a:pt x="753" y="18"/>
                    <a:pt x="733"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4" name="Google Shape;1825;p33">
              <a:extLst>
                <a:ext uri="{FF2B5EF4-FFF2-40B4-BE49-F238E27FC236}">
                  <a16:creationId xmlns:a16="http://schemas.microsoft.com/office/drawing/2014/main" id="{2D3E27CE-71C7-6C3A-670D-3519AED3AD64}"/>
                </a:ext>
              </a:extLst>
            </p:cNvPr>
            <p:cNvSpPr/>
            <p:nvPr/>
          </p:nvSpPr>
          <p:spPr>
            <a:xfrm>
              <a:off x="2134725" y="2938300"/>
              <a:ext cx="69850" cy="69850"/>
            </a:xfrm>
            <a:custGeom>
              <a:avLst/>
              <a:gdLst/>
              <a:ahLst/>
              <a:cxnLst/>
              <a:rect l="l" t="t" r="r" b="b"/>
              <a:pathLst>
                <a:path w="2794" h="2794" extrusionOk="0">
                  <a:moveTo>
                    <a:pt x="1402" y="1"/>
                  </a:moveTo>
                  <a:cubicBezTo>
                    <a:pt x="622" y="1"/>
                    <a:pt x="1" y="622"/>
                    <a:pt x="1" y="1402"/>
                  </a:cubicBezTo>
                  <a:cubicBezTo>
                    <a:pt x="1" y="2172"/>
                    <a:pt x="622" y="2793"/>
                    <a:pt x="1402" y="2793"/>
                  </a:cubicBezTo>
                  <a:cubicBezTo>
                    <a:pt x="2172" y="2793"/>
                    <a:pt x="2793" y="2172"/>
                    <a:pt x="2793" y="1402"/>
                  </a:cubicBezTo>
                  <a:cubicBezTo>
                    <a:pt x="2793" y="622"/>
                    <a:pt x="2172"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5" name="Google Shape;1826;p33">
              <a:extLst>
                <a:ext uri="{FF2B5EF4-FFF2-40B4-BE49-F238E27FC236}">
                  <a16:creationId xmlns:a16="http://schemas.microsoft.com/office/drawing/2014/main" id="{578D8DB3-2D44-50CD-A1F4-9372CD336890}"/>
                </a:ext>
              </a:extLst>
            </p:cNvPr>
            <p:cNvSpPr/>
            <p:nvPr/>
          </p:nvSpPr>
          <p:spPr>
            <a:xfrm>
              <a:off x="2133575" y="2937150"/>
              <a:ext cx="72150" cy="72150"/>
            </a:xfrm>
            <a:custGeom>
              <a:avLst/>
              <a:gdLst/>
              <a:ahLst/>
              <a:cxnLst/>
              <a:rect l="l" t="t" r="r" b="b"/>
              <a:pathLst>
                <a:path w="2886" h="2886" extrusionOk="0">
                  <a:moveTo>
                    <a:pt x="1448" y="93"/>
                  </a:moveTo>
                  <a:cubicBezTo>
                    <a:pt x="2190" y="93"/>
                    <a:pt x="2802" y="696"/>
                    <a:pt x="2802" y="1448"/>
                  </a:cubicBezTo>
                  <a:cubicBezTo>
                    <a:pt x="2802" y="2190"/>
                    <a:pt x="2190" y="2802"/>
                    <a:pt x="1448" y="2802"/>
                  </a:cubicBezTo>
                  <a:cubicBezTo>
                    <a:pt x="696" y="2802"/>
                    <a:pt x="93" y="2190"/>
                    <a:pt x="93" y="1448"/>
                  </a:cubicBezTo>
                  <a:cubicBezTo>
                    <a:pt x="93" y="696"/>
                    <a:pt x="696" y="93"/>
                    <a:pt x="1448" y="93"/>
                  </a:cubicBezTo>
                  <a:close/>
                  <a:moveTo>
                    <a:pt x="1448" y="1"/>
                  </a:moveTo>
                  <a:cubicBezTo>
                    <a:pt x="650" y="1"/>
                    <a:pt x="0" y="650"/>
                    <a:pt x="0" y="1448"/>
                  </a:cubicBezTo>
                  <a:cubicBezTo>
                    <a:pt x="0" y="2236"/>
                    <a:pt x="650" y="2886"/>
                    <a:pt x="1448" y="2886"/>
                  </a:cubicBezTo>
                  <a:cubicBezTo>
                    <a:pt x="2236" y="2886"/>
                    <a:pt x="2885" y="2236"/>
                    <a:pt x="2885" y="1448"/>
                  </a:cubicBezTo>
                  <a:cubicBezTo>
                    <a:pt x="2885" y="650"/>
                    <a:pt x="2236" y="1"/>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6" name="Google Shape;1827;p33">
              <a:extLst>
                <a:ext uri="{FF2B5EF4-FFF2-40B4-BE49-F238E27FC236}">
                  <a16:creationId xmlns:a16="http://schemas.microsoft.com/office/drawing/2014/main" id="{43372FC8-A675-C162-01C8-3E98F080B5C7}"/>
                </a:ext>
              </a:extLst>
            </p:cNvPr>
            <p:cNvSpPr/>
            <p:nvPr/>
          </p:nvSpPr>
          <p:spPr>
            <a:xfrm>
              <a:off x="2144250" y="2947825"/>
              <a:ext cx="50800" cy="50800"/>
            </a:xfrm>
            <a:custGeom>
              <a:avLst/>
              <a:gdLst/>
              <a:ahLst/>
              <a:cxnLst/>
              <a:rect l="l" t="t" r="r" b="b"/>
              <a:pathLst>
                <a:path w="2032" h="2032" extrusionOk="0">
                  <a:moveTo>
                    <a:pt x="1021" y="0"/>
                  </a:moveTo>
                  <a:cubicBezTo>
                    <a:pt x="455" y="0"/>
                    <a:pt x="0" y="455"/>
                    <a:pt x="0" y="1021"/>
                  </a:cubicBezTo>
                  <a:cubicBezTo>
                    <a:pt x="0" y="1577"/>
                    <a:pt x="455" y="2032"/>
                    <a:pt x="1021" y="2032"/>
                  </a:cubicBezTo>
                  <a:cubicBezTo>
                    <a:pt x="1577" y="2032"/>
                    <a:pt x="2032" y="1577"/>
                    <a:pt x="2032" y="1021"/>
                  </a:cubicBezTo>
                  <a:cubicBezTo>
                    <a:pt x="2032" y="455"/>
                    <a:pt x="1577" y="0"/>
                    <a:pt x="1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7" name="Google Shape;1828;p33">
              <a:extLst>
                <a:ext uri="{FF2B5EF4-FFF2-40B4-BE49-F238E27FC236}">
                  <a16:creationId xmlns:a16="http://schemas.microsoft.com/office/drawing/2014/main" id="{68C10EE1-9446-85FF-333B-4256F44C1337}"/>
                </a:ext>
              </a:extLst>
            </p:cNvPr>
            <p:cNvSpPr/>
            <p:nvPr/>
          </p:nvSpPr>
          <p:spPr>
            <a:xfrm>
              <a:off x="2142850" y="2946425"/>
              <a:ext cx="53825" cy="53825"/>
            </a:xfrm>
            <a:custGeom>
              <a:avLst/>
              <a:gdLst/>
              <a:ahLst/>
              <a:cxnLst/>
              <a:rect l="l" t="t" r="r" b="b"/>
              <a:pathLst>
                <a:path w="2153" h="2153" extrusionOk="0">
                  <a:moveTo>
                    <a:pt x="1077" y="112"/>
                  </a:moveTo>
                  <a:cubicBezTo>
                    <a:pt x="1605" y="112"/>
                    <a:pt x="2032" y="548"/>
                    <a:pt x="2032" y="1077"/>
                  </a:cubicBezTo>
                  <a:cubicBezTo>
                    <a:pt x="2032" y="1605"/>
                    <a:pt x="1605" y="2032"/>
                    <a:pt x="1077" y="2032"/>
                  </a:cubicBezTo>
                  <a:cubicBezTo>
                    <a:pt x="548" y="2032"/>
                    <a:pt x="112" y="1605"/>
                    <a:pt x="112" y="1077"/>
                  </a:cubicBezTo>
                  <a:cubicBezTo>
                    <a:pt x="112" y="548"/>
                    <a:pt x="548" y="112"/>
                    <a:pt x="1077" y="112"/>
                  </a:cubicBezTo>
                  <a:close/>
                  <a:moveTo>
                    <a:pt x="1077" y="1"/>
                  </a:moveTo>
                  <a:cubicBezTo>
                    <a:pt x="483" y="1"/>
                    <a:pt x="0" y="483"/>
                    <a:pt x="0" y="1077"/>
                  </a:cubicBezTo>
                  <a:cubicBezTo>
                    <a:pt x="0" y="1670"/>
                    <a:pt x="483" y="2153"/>
                    <a:pt x="1077" y="2153"/>
                  </a:cubicBezTo>
                  <a:cubicBezTo>
                    <a:pt x="1670" y="2153"/>
                    <a:pt x="2153" y="1670"/>
                    <a:pt x="2153" y="1077"/>
                  </a:cubicBezTo>
                  <a:cubicBezTo>
                    <a:pt x="2153" y="483"/>
                    <a:pt x="167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8" name="Google Shape;1829;p33">
              <a:extLst>
                <a:ext uri="{FF2B5EF4-FFF2-40B4-BE49-F238E27FC236}">
                  <a16:creationId xmlns:a16="http://schemas.microsoft.com/office/drawing/2014/main" id="{2D1894E7-F16D-9AA3-1082-972E616E928B}"/>
                </a:ext>
              </a:extLst>
            </p:cNvPr>
            <p:cNvSpPr/>
            <p:nvPr/>
          </p:nvSpPr>
          <p:spPr>
            <a:xfrm>
              <a:off x="2154900" y="2949850"/>
              <a:ext cx="45950" cy="34400"/>
            </a:xfrm>
            <a:custGeom>
              <a:avLst/>
              <a:gdLst/>
              <a:ahLst/>
              <a:cxnLst/>
              <a:rect l="l" t="t" r="r" b="b"/>
              <a:pathLst>
                <a:path w="1838" h="1376" extrusionOk="0">
                  <a:moveTo>
                    <a:pt x="1657" y="0"/>
                  </a:moveTo>
                  <a:cubicBezTo>
                    <a:pt x="1615" y="0"/>
                    <a:pt x="1573" y="17"/>
                    <a:pt x="1541" y="49"/>
                  </a:cubicBezTo>
                  <a:lnTo>
                    <a:pt x="613" y="977"/>
                  </a:lnTo>
                  <a:lnTo>
                    <a:pt x="298" y="661"/>
                  </a:lnTo>
                  <a:cubicBezTo>
                    <a:pt x="265" y="629"/>
                    <a:pt x="224" y="613"/>
                    <a:pt x="182" y="613"/>
                  </a:cubicBezTo>
                  <a:cubicBezTo>
                    <a:pt x="140" y="613"/>
                    <a:pt x="98" y="629"/>
                    <a:pt x="66" y="661"/>
                  </a:cubicBezTo>
                  <a:cubicBezTo>
                    <a:pt x="1" y="726"/>
                    <a:pt x="1" y="828"/>
                    <a:pt x="66" y="893"/>
                  </a:cubicBezTo>
                  <a:lnTo>
                    <a:pt x="493" y="1320"/>
                  </a:lnTo>
                  <a:cubicBezTo>
                    <a:pt x="530" y="1357"/>
                    <a:pt x="567" y="1376"/>
                    <a:pt x="613" y="1376"/>
                  </a:cubicBezTo>
                  <a:cubicBezTo>
                    <a:pt x="650" y="1376"/>
                    <a:pt x="697" y="1357"/>
                    <a:pt x="724" y="1329"/>
                  </a:cubicBezTo>
                  <a:lnTo>
                    <a:pt x="1773" y="281"/>
                  </a:lnTo>
                  <a:cubicBezTo>
                    <a:pt x="1838" y="216"/>
                    <a:pt x="1838" y="114"/>
                    <a:pt x="1773" y="49"/>
                  </a:cubicBezTo>
                  <a:cubicBezTo>
                    <a:pt x="1740" y="17"/>
                    <a:pt x="1699"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47" name="Group 1346">
            <a:extLst>
              <a:ext uri="{FF2B5EF4-FFF2-40B4-BE49-F238E27FC236}">
                <a16:creationId xmlns:a16="http://schemas.microsoft.com/office/drawing/2014/main" id="{5D0801D9-4715-89B2-CD82-55DC32CD3B2F}"/>
              </a:ext>
            </a:extLst>
          </p:cNvPr>
          <p:cNvGrpSpPr/>
          <p:nvPr/>
        </p:nvGrpSpPr>
        <p:grpSpPr>
          <a:xfrm rot="19299099">
            <a:off x="850042" y="2316762"/>
            <a:ext cx="1278500" cy="739495"/>
            <a:chOff x="1244251" y="1275184"/>
            <a:chExt cx="1278500" cy="739495"/>
          </a:xfrm>
        </p:grpSpPr>
        <p:sp>
          <p:nvSpPr>
            <p:cNvPr id="1339" name="Google Shape;2281;p43">
              <a:extLst>
                <a:ext uri="{FF2B5EF4-FFF2-40B4-BE49-F238E27FC236}">
                  <a16:creationId xmlns:a16="http://schemas.microsoft.com/office/drawing/2014/main" id="{31BE7333-5FE7-18EC-CEB2-72FDAA485259}"/>
                </a:ext>
              </a:extLst>
            </p:cNvPr>
            <p:cNvSpPr/>
            <p:nvPr/>
          </p:nvSpPr>
          <p:spPr>
            <a:xfrm>
              <a:off x="1244251" y="1275184"/>
              <a:ext cx="1278500" cy="73949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0" name="Google Shape;2283;p43">
              <a:extLst>
                <a:ext uri="{FF2B5EF4-FFF2-40B4-BE49-F238E27FC236}">
                  <a16:creationId xmlns:a16="http://schemas.microsoft.com/office/drawing/2014/main" id="{120D9874-64E5-5426-D86A-A7EB881D1B97}"/>
                </a:ext>
              </a:extLst>
            </p:cNvPr>
            <p:cNvSpPr/>
            <p:nvPr/>
          </p:nvSpPr>
          <p:spPr>
            <a:xfrm>
              <a:off x="1760001" y="1763744"/>
              <a:ext cx="8658" cy="246284"/>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1" name="Google Shape;2285;p43">
              <a:extLst>
                <a:ext uri="{FF2B5EF4-FFF2-40B4-BE49-F238E27FC236}">
                  <a16:creationId xmlns:a16="http://schemas.microsoft.com/office/drawing/2014/main" id="{CB87D0E8-F37C-924E-8486-A5E1D166F56B}"/>
                </a:ext>
              </a:extLst>
            </p:cNvPr>
            <p:cNvSpPr/>
            <p:nvPr/>
          </p:nvSpPr>
          <p:spPr>
            <a:xfrm>
              <a:off x="1645803" y="1755730"/>
              <a:ext cx="33916" cy="33916"/>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2" name="Google Shape;2286;p43">
              <a:extLst>
                <a:ext uri="{FF2B5EF4-FFF2-40B4-BE49-F238E27FC236}">
                  <a16:creationId xmlns:a16="http://schemas.microsoft.com/office/drawing/2014/main" id="{98F71B21-B7FD-B8FB-2E2B-361F87405819}"/>
                </a:ext>
              </a:extLst>
            </p:cNvPr>
            <p:cNvSpPr/>
            <p:nvPr/>
          </p:nvSpPr>
          <p:spPr>
            <a:xfrm>
              <a:off x="1873484" y="1648902"/>
              <a:ext cx="8014" cy="362485"/>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3" name="Google Shape;2288;p43">
              <a:extLst>
                <a:ext uri="{FF2B5EF4-FFF2-40B4-BE49-F238E27FC236}">
                  <a16:creationId xmlns:a16="http://schemas.microsoft.com/office/drawing/2014/main" id="{E92438EA-DD34-0C25-28F5-95633D8E9009}"/>
                </a:ext>
              </a:extLst>
            </p:cNvPr>
            <p:cNvSpPr/>
            <p:nvPr/>
          </p:nvSpPr>
          <p:spPr>
            <a:xfrm>
              <a:off x="1990329" y="1763744"/>
              <a:ext cx="8014" cy="246284"/>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4" name="Google Shape;2290;p43">
              <a:extLst>
                <a:ext uri="{FF2B5EF4-FFF2-40B4-BE49-F238E27FC236}">
                  <a16:creationId xmlns:a16="http://schemas.microsoft.com/office/drawing/2014/main" id="{BC6F70DE-0755-5BCF-D379-2358BE4B50C6}"/>
                </a:ext>
              </a:extLst>
            </p:cNvPr>
            <p:cNvSpPr/>
            <p:nvPr/>
          </p:nvSpPr>
          <p:spPr>
            <a:xfrm>
              <a:off x="2078625" y="1755730"/>
              <a:ext cx="33916" cy="33916"/>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5" name="Google Shape;2291;p43">
              <a:extLst>
                <a:ext uri="{FF2B5EF4-FFF2-40B4-BE49-F238E27FC236}">
                  <a16:creationId xmlns:a16="http://schemas.microsoft.com/office/drawing/2014/main" id="{DE7EE05E-E5CB-9332-FFBB-DAD865059EE9}"/>
                </a:ext>
              </a:extLst>
            </p:cNvPr>
            <p:cNvSpPr/>
            <p:nvPr/>
          </p:nvSpPr>
          <p:spPr>
            <a:xfrm>
              <a:off x="1969078" y="1718594"/>
              <a:ext cx="50516" cy="51160"/>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6" name="Google Shape;2292;p43">
              <a:extLst>
                <a:ext uri="{FF2B5EF4-FFF2-40B4-BE49-F238E27FC236}">
                  <a16:creationId xmlns:a16="http://schemas.microsoft.com/office/drawing/2014/main" id="{017AE337-032B-4B50-5157-0C4DFAEB76E2}"/>
                </a:ext>
              </a:extLst>
            </p:cNvPr>
            <p:cNvSpPr/>
            <p:nvPr/>
          </p:nvSpPr>
          <p:spPr>
            <a:xfrm>
              <a:off x="1848297" y="1595095"/>
              <a:ext cx="59102" cy="59174"/>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28493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6" name="Subtitle 35">
            <a:extLst>
              <a:ext uri="{FF2B5EF4-FFF2-40B4-BE49-F238E27FC236}">
                <a16:creationId xmlns:a16="http://schemas.microsoft.com/office/drawing/2014/main" id="{09F9047B-8E66-0CBA-DE2F-5E4753170DFC}"/>
              </a:ext>
            </a:extLst>
          </p:cNvPr>
          <p:cNvSpPr>
            <a:spLocks noGrp="1"/>
          </p:cNvSpPr>
          <p:nvPr>
            <p:ph type="subTitle" idx="1"/>
          </p:nvPr>
        </p:nvSpPr>
        <p:spPr>
          <a:xfrm>
            <a:off x="3554533" y="2221141"/>
            <a:ext cx="2742000" cy="1664700"/>
          </a:xfrm>
        </p:spPr>
        <p:txBody>
          <a:bodyPr/>
          <a:lstStyle/>
          <a:p>
            <a:pPr>
              <a:buFont typeface="Arial" panose="020B0604020202020204" pitchFamily="34" charset="0"/>
              <a:buChar char="•"/>
            </a:pPr>
            <a:r>
              <a:rPr lang="en-US" dirty="0"/>
              <a:t>Initial Preprocessing</a:t>
            </a:r>
          </a:p>
          <a:p>
            <a:pPr>
              <a:buFont typeface="Arial" panose="020B0604020202020204" pitchFamily="34" charset="0"/>
              <a:buChar char="•"/>
            </a:pPr>
            <a:endParaRPr lang="en-US" dirty="0"/>
          </a:p>
          <a:p>
            <a:pPr>
              <a:lnSpc>
                <a:spcPct val="150000"/>
              </a:lnSpc>
              <a:buFont typeface="Arial" panose="020B0604020202020204" pitchFamily="34" charset="0"/>
              <a:buChar char="•"/>
            </a:pPr>
            <a:r>
              <a:rPr lang="en-US" dirty="0"/>
              <a:t>Flatten</a:t>
            </a:r>
          </a:p>
          <a:p>
            <a:pPr>
              <a:lnSpc>
                <a:spcPct val="150000"/>
              </a:lnSpc>
              <a:buFont typeface="Arial" panose="020B0604020202020204" pitchFamily="34" charset="0"/>
              <a:buChar char="•"/>
            </a:pPr>
            <a:r>
              <a:rPr lang="en-US" dirty="0"/>
              <a:t>Term Frequency (</a:t>
            </a:r>
            <a:r>
              <a:rPr lang="en-US" sz="1100" b="1" dirty="0"/>
              <a:t>Hashing Trick</a:t>
            </a:r>
            <a:r>
              <a:rPr lang="en-US" dirty="0"/>
              <a:t>)</a:t>
            </a:r>
          </a:p>
          <a:p>
            <a:pPr>
              <a:lnSpc>
                <a:spcPct val="150000"/>
              </a:lnSpc>
              <a:buFont typeface="Arial" panose="020B0604020202020204" pitchFamily="34" charset="0"/>
              <a:buChar char="•"/>
            </a:pPr>
            <a:r>
              <a:rPr lang="en-US" dirty="0"/>
              <a:t>Inverse Document Frequency</a:t>
            </a:r>
          </a:p>
          <a:p>
            <a:pPr>
              <a:lnSpc>
                <a:spcPct val="150000"/>
              </a:lnSpc>
              <a:buFont typeface="Arial" panose="020B0604020202020204" pitchFamily="34" charset="0"/>
              <a:buChar char="•"/>
            </a:pPr>
            <a:r>
              <a:rPr lang="en-US" dirty="0"/>
              <a:t>Vector Assembly</a:t>
            </a:r>
          </a:p>
        </p:txBody>
      </p:sp>
      <p:sp>
        <p:nvSpPr>
          <p:cNvPr id="38" name="Subtitle 37">
            <a:extLst>
              <a:ext uri="{FF2B5EF4-FFF2-40B4-BE49-F238E27FC236}">
                <a16:creationId xmlns:a16="http://schemas.microsoft.com/office/drawing/2014/main" id="{3142A134-6325-F190-B2D0-277CB11CAC1B}"/>
              </a:ext>
            </a:extLst>
          </p:cNvPr>
          <p:cNvSpPr>
            <a:spLocks noGrp="1"/>
          </p:cNvSpPr>
          <p:nvPr>
            <p:ph type="subTitle" idx="2"/>
          </p:nvPr>
        </p:nvSpPr>
        <p:spPr>
          <a:xfrm>
            <a:off x="627469" y="2061814"/>
            <a:ext cx="2742000" cy="1664700"/>
          </a:xfrm>
        </p:spPr>
        <p:txBody>
          <a:bodyPr/>
          <a:lstStyle/>
          <a:p>
            <a:pPr>
              <a:lnSpc>
                <a:spcPct val="150000"/>
              </a:lnSpc>
              <a:buFont typeface="Arial" panose="020B0604020202020204" pitchFamily="34" charset="0"/>
              <a:buChar char="•"/>
            </a:pPr>
            <a:r>
              <a:rPr lang="en-US" dirty="0"/>
              <a:t>Number Replacement</a:t>
            </a:r>
          </a:p>
          <a:p>
            <a:pPr>
              <a:lnSpc>
                <a:spcPct val="150000"/>
              </a:lnSpc>
              <a:buFont typeface="Arial" panose="020B0604020202020204" pitchFamily="34" charset="0"/>
              <a:buChar char="•"/>
            </a:pPr>
            <a:r>
              <a:rPr lang="en-US" dirty="0"/>
              <a:t>Special Character Removal</a:t>
            </a:r>
          </a:p>
          <a:p>
            <a:pPr>
              <a:lnSpc>
                <a:spcPct val="150000"/>
              </a:lnSpc>
              <a:buFont typeface="Arial" panose="020B0604020202020204" pitchFamily="34" charset="0"/>
              <a:buChar char="•"/>
            </a:pPr>
            <a:r>
              <a:rPr lang="en-US" dirty="0"/>
              <a:t>Tokenization</a:t>
            </a:r>
          </a:p>
          <a:p>
            <a:pPr>
              <a:lnSpc>
                <a:spcPct val="150000"/>
              </a:lnSpc>
              <a:buFont typeface="Arial" panose="020B0604020202020204" pitchFamily="34" charset="0"/>
              <a:buChar char="•"/>
            </a:pPr>
            <a:r>
              <a:rPr lang="en-US" dirty="0"/>
              <a:t>Stemming</a:t>
            </a:r>
          </a:p>
        </p:txBody>
      </p:sp>
      <p:sp>
        <p:nvSpPr>
          <p:cNvPr id="39" name="Subtitle 38">
            <a:extLst>
              <a:ext uri="{FF2B5EF4-FFF2-40B4-BE49-F238E27FC236}">
                <a16:creationId xmlns:a16="http://schemas.microsoft.com/office/drawing/2014/main" id="{17BE593A-C44E-2465-F16F-4695C3F76B92}"/>
              </a:ext>
            </a:extLst>
          </p:cNvPr>
          <p:cNvSpPr>
            <a:spLocks noGrp="1"/>
          </p:cNvSpPr>
          <p:nvPr>
            <p:ph type="subTitle" idx="3"/>
          </p:nvPr>
        </p:nvSpPr>
        <p:spPr>
          <a:xfrm>
            <a:off x="719999" y="1571291"/>
            <a:ext cx="2742001" cy="558900"/>
          </a:xfrm>
        </p:spPr>
        <p:txBody>
          <a:bodyPr/>
          <a:lstStyle/>
          <a:p>
            <a:r>
              <a:rPr lang="en-US" sz="1400" dirty="0"/>
              <a:t>Initial Preprocessing</a:t>
            </a:r>
          </a:p>
        </p:txBody>
      </p:sp>
      <p:sp>
        <p:nvSpPr>
          <p:cNvPr id="40" name="Subtitle 39">
            <a:extLst>
              <a:ext uri="{FF2B5EF4-FFF2-40B4-BE49-F238E27FC236}">
                <a16:creationId xmlns:a16="http://schemas.microsoft.com/office/drawing/2014/main" id="{441DEC0D-3AE3-1349-F788-0AC29E4460C2}"/>
              </a:ext>
            </a:extLst>
          </p:cNvPr>
          <p:cNvSpPr>
            <a:spLocks noGrp="1"/>
          </p:cNvSpPr>
          <p:nvPr>
            <p:ph type="subTitle" idx="4"/>
          </p:nvPr>
        </p:nvSpPr>
        <p:spPr>
          <a:xfrm>
            <a:off x="3554530" y="1571291"/>
            <a:ext cx="2742000" cy="558900"/>
          </a:xfrm>
        </p:spPr>
        <p:txBody>
          <a:bodyPr/>
          <a:lstStyle/>
          <a:p>
            <a:r>
              <a:rPr lang="en-US" sz="1400" dirty="0"/>
              <a:t>Training Preprocessing</a:t>
            </a:r>
          </a:p>
        </p:txBody>
      </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Preprocessing Pipelines</a:t>
            </a:r>
            <a:endParaRPr sz="2800" dirty="0"/>
          </a:p>
        </p:txBody>
      </p:sp>
      <p:sp>
        <p:nvSpPr>
          <p:cNvPr id="42" name="Subtitle 39">
            <a:extLst>
              <a:ext uri="{FF2B5EF4-FFF2-40B4-BE49-F238E27FC236}">
                <a16:creationId xmlns:a16="http://schemas.microsoft.com/office/drawing/2014/main" id="{F7C90151-06AF-33C6-19D0-E7ECD6D28FC1}"/>
              </a:ext>
            </a:extLst>
          </p:cNvPr>
          <p:cNvSpPr txBox="1">
            <a:spLocks/>
          </p:cNvSpPr>
          <p:nvPr/>
        </p:nvSpPr>
        <p:spPr>
          <a:xfrm>
            <a:off x="6173780" y="1571291"/>
            <a:ext cx="2772219"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r>
              <a:rPr lang="en-US" sz="1400" dirty="0"/>
              <a:t>Pre-Prediction Processing</a:t>
            </a:r>
          </a:p>
        </p:txBody>
      </p:sp>
      <p:sp>
        <p:nvSpPr>
          <p:cNvPr id="43" name="Subtitle 35">
            <a:extLst>
              <a:ext uri="{FF2B5EF4-FFF2-40B4-BE49-F238E27FC236}">
                <a16:creationId xmlns:a16="http://schemas.microsoft.com/office/drawing/2014/main" id="{3359EC66-B838-8B95-63AE-82748C9F23E9}"/>
              </a:ext>
            </a:extLst>
          </p:cNvPr>
          <p:cNvSpPr txBox="1">
            <a:spLocks/>
          </p:cNvSpPr>
          <p:nvPr/>
        </p:nvSpPr>
        <p:spPr>
          <a:xfrm>
            <a:off x="6296530" y="2194468"/>
            <a:ext cx="2742000" cy="16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a:lnSpc>
                <a:spcPct val="150000"/>
              </a:lnSpc>
              <a:buFont typeface="Arial" panose="020B0604020202020204" pitchFamily="34" charset="0"/>
              <a:buChar char="•"/>
            </a:pPr>
            <a:r>
              <a:rPr lang="en-US" dirty="0"/>
              <a:t>Initial Preprocessing</a:t>
            </a:r>
          </a:p>
          <a:p>
            <a:pPr>
              <a:lnSpc>
                <a:spcPct val="150000"/>
              </a:lnSpc>
              <a:buFont typeface="Arial" panose="020B0604020202020204" pitchFamily="34" charset="0"/>
              <a:buChar char="•"/>
            </a:pPr>
            <a:r>
              <a:rPr lang="en-US" dirty="0"/>
              <a:t>Flatten </a:t>
            </a:r>
          </a:p>
          <a:p>
            <a:pPr>
              <a:lnSpc>
                <a:spcPct val="150000"/>
              </a:lnSpc>
              <a:buFont typeface="Arial" panose="020B0604020202020204" pitchFamily="34" charset="0"/>
              <a:buChar char="•"/>
            </a:pPr>
            <a:r>
              <a:rPr lang="en-US" dirty="0"/>
              <a:t>Term Frequency</a:t>
            </a:r>
          </a:p>
          <a:p>
            <a:pPr>
              <a:lnSpc>
                <a:spcPct val="150000"/>
              </a:lnSpc>
              <a:buFont typeface="Arial" panose="020B0604020202020204" pitchFamily="34" charset="0"/>
              <a:buChar char="•"/>
            </a:pPr>
            <a:r>
              <a:rPr lang="en-US" dirty="0"/>
              <a:t>Inverse Document Frequency</a:t>
            </a:r>
          </a:p>
          <a:p>
            <a:pPr>
              <a:lnSpc>
                <a:spcPct val="150000"/>
              </a:lnSpc>
              <a:buFont typeface="Arial" panose="020B0604020202020204" pitchFamily="34" charset="0"/>
              <a:buChar char="•"/>
            </a:pPr>
            <a:r>
              <a:rPr lang="en-US" dirty="0"/>
              <a:t>Vector Assembly</a:t>
            </a:r>
          </a:p>
        </p:txBody>
      </p:sp>
      <p:sp>
        <p:nvSpPr>
          <p:cNvPr id="44" name="Rectangle 43">
            <a:extLst>
              <a:ext uri="{FF2B5EF4-FFF2-40B4-BE49-F238E27FC236}">
                <a16:creationId xmlns:a16="http://schemas.microsoft.com/office/drawing/2014/main" id="{04850EFF-D5D1-6C49-CC59-0822D62DC217}"/>
              </a:ext>
            </a:extLst>
          </p:cNvPr>
          <p:cNvSpPr/>
          <p:nvPr/>
        </p:nvSpPr>
        <p:spPr>
          <a:xfrm>
            <a:off x="627469" y="1634836"/>
            <a:ext cx="2649131" cy="18080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45" name="Rectangle 44">
            <a:extLst>
              <a:ext uri="{FF2B5EF4-FFF2-40B4-BE49-F238E27FC236}">
                <a16:creationId xmlns:a16="http://schemas.microsoft.com/office/drawing/2014/main" id="{60D3D167-8E11-C583-A1E6-E2D37FF444EA}"/>
              </a:ext>
            </a:extLst>
          </p:cNvPr>
          <p:cNvSpPr/>
          <p:nvPr/>
        </p:nvSpPr>
        <p:spPr>
          <a:xfrm>
            <a:off x="3740727" y="2221141"/>
            <a:ext cx="1918855" cy="3533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cxnSp>
        <p:nvCxnSpPr>
          <p:cNvPr id="47" name="Connector: Elbow 46">
            <a:extLst>
              <a:ext uri="{FF2B5EF4-FFF2-40B4-BE49-F238E27FC236}">
                <a16:creationId xmlns:a16="http://schemas.microsoft.com/office/drawing/2014/main" id="{B136B52D-9AA5-1910-295E-E9D995489B60}"/>
              </a:ext>
            </a:extLst>
          </p:cNvPr>
          <p:cNvCxnSpPr>
            <a:stCxn id="44" idx="3"/>
            <a:endCxn id="45" idx="1"/>
          </p:cNvCxnSpPr>
          <p:nvPr/>
        </p:nvCxnSpPr>
        <p:spPr>
          <a:xfrm flipV="1">
            <a:off x="3276600" y="2397814"/>
            <a:ext cx="464127" cy="141032"/>
          </a:xfrm>
          <a:prstGeom prst="bentConnector3">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04958E9-FE85-6348-2F2F-64DE7572CCD7}"/>
              </a:ext>
            </a:extLst>
          </p:cNvPr>
          <p:cNvSpPr/>
          <p:nvPr/>
        </p:nvSpPr>
        <p:spPr>
          <a:xfrm>
            <a:off x="6358092" y="2607402"/>
            <a:ext cx="1384666" cy="2361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cxnSp>
        <p:nvCxnSpPr>
          <p:cNvPr id="50" name="Straight Connector 49">
            <a:extLst>
              <a:ext uri="{FF2B5EF4-FFF2-40B4-BE49-F238E27FC236}">
                <a16:creationId xmlns:a16="http://schemas.microsoft.com/office/drawing/2014/main" id="{F9616AD1-067A-297C-874D-A6B20F042134}"/>
              </a:ext>
            </a:extLst>
          </p:cNvPr>
          <p:cNvCxnSpPr>
            <a:cxnSpLocks/>
          </p:cNvCxnSpPr>
          <p:nvPr/>
        </p:nvCxnSpPr>
        <p:spPr>
          <a:xfrm>
            <a:off x="6355307" y="2610542"/>
            <a:ext cx="1400913" cy="2330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311088A-052F-92A6-A2BC-319916038E37}"/>
              </a:ext>
            </a:extLst>
          </p:cNvPr>
          <p:cNvSpPr/>
          <p:nvPr/>
        </p:nvSpPr>
        <p:spPr>
          <a:xfrm>
            <a:off x="6371748" y="2291381"/>
            <a:ext cx="2029831" cy="2564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cxnSp>
        <p:nvCxnSpPr>
          <p:cNvPr id="55" name="Connector: Elbow 54">
            <a:extLst>
              <a:ext uri="{FF2B5EF4-FFF2-40B4-BE49-F238E27FC236}">
                <a16:creationId xmlns:a16="http://schemas.microsoft.com/office/drawing/2014/main" id="{CDAB0A9C-A508-A499-29CB-1735EDFA2574}"/>
              </a:ext>
            </a:extLst>
          </p:cNvPr>
          <p:cNvCxnSpPr>
            <a:cxnSpLocks/>
            <a:endCxn id="51" idx="1"/>
          </p:cNvCxnSpPr>
          <p:nvPr/>
        </p:nvCxnSpPr>
        <p:spPr>
          <a:xfrm>
            <a:off x="3276600" y="2129382"/>
            <a:ext cx="3095148" cy="290222"/>
          </a:xfrm>
          <a:prstGeom prst="bentConnector3">
            <a:avLst>
              <a:gd name="adj1" fmla="val 85903"/>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05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Model Selection  </a:t>
            </a:r>
            <a:br>
              <a:rPr lang="en-US" sz="2800" dirty="0"/>
            </a:br>
            <a:r>
              <a:rPr lang="en-US" sz="2800" dirty="0"/>
              <a:t>Training &amp; Tuning</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el-GR" dirty="0"/>
              <a:t>6</a:t>
            </a:r>
            <a:endParaRPr dirty="0"/>
          </a:p>
        </p:txBody>
      </p:sp>
      <p:grpSp>
        <p:nvGrpSpPr>
          <p:cNvPr id="2" name="Google Shape;5700;p52">
            <a:extLst>
              <a:ext uri="{FF2B5EF4-FFF2-40B4-BE49-F238E27FC236}">
                <a16:creationId xmlns:a16="http://schemas.microsoft.com/office/drawing/2014/main" id="{2BC70F83-68E6-F5F4-2E93-89EFBEF7BB4F}"/>
              </a:ext>
            </a:extLst>
          </p:cNvPr>
          <p:cNvGrpSpPr/>
          <p:nvPr/>
        </p:nvGrpSpPr>
        <p:grpSpPr>
          <a:xfrm>
            <a:off x="820186" y="1673865"/>
            <a:ext cx="2905994" cy="1692369"/>
            <a:chOff x="724986" y="3605478"/>
            <a:chExt cx="1368681" cy="682918"/>
          </a:xfrm>
          <a:gradFill flip="none" rotWithShape="1">
            <a:gsLst>
              <a:gs pos="0">
                <a:schemeClr val="accent1">
                  <a:lumMod val="75000"/>
                  <a:shade val="30000"/>
                  <a:satMod val="115000"/>
                </a:schemeClr>
              </a:gs>
              <a:gs pos="66000">
                <a:schemeClr val="accent1">
                  <a:lumMod val="60000"/>
                  <a:lumOff val="40000"/>
                </a:schemeClr>
              </a:gs>
              <a:gs pos="100000">
                <a:schemeClr val="accent1">
                  <a:lumMod val="75000"/>
                  <a:shade val="100000"/>
                  <a:satMod val="115000"/>
                </a:schemeClr>
              </a:gs>
            </a:gsLst>
            <a:lin ang="2700000" scaled="1"/>
            <a:tileRect/>
          </a:gradFill>
        </p:grpSpPr>
        <p:grpSp>
          <p:nvGrpSpPr>
            <p:cNvPr id="3" name="Google Shape;5701;p52">
              <a:extLst>
                <a:ext uri="{FF2B5EF4-FFF2-40B4-BE49-F238E27FC236}">
                  <a16:creationId xmlns:a16="http://schemas.microsoft.com/office/drawing/2014/main" id="{DBDCB72D-69C4-B0FF-A362-592042E87742}"/>
                </a:ext>
              </a:extLst>
            </p:cNvPr>
            <p:cNvGrpSpPr/>
            <p:nvPr/>
          </p:nvGrpSpPr>
          <p:grpSpPr>
            <a:xfrm>
              <a:off x="1289102" y="3823629"/>
              <a:ext cx="240442" cy="250435"/>
              <a:chOff x="-165066" y="3843615"/>
              <a:chExt cx="221259" cy="230455"/>
            </a:xfrm>
            <a:grpFill/>
          </p:grpSpPr>
          <p:sp>
            <p:nvSpPr>
              <p:cNvPr id="1285" name="Google Shape;5702;p52">
                <a:extLst>
                  <a:ext uri="{FF2B5EF4-FFF2-40B4-BE49-F238E27FC236}">
                    <a16:creationId xmlns:a16="http://schemas.microsoft.com/office/drawing/2014/main" id="{81CFAB0C-C8FC-E829-E5C4-D3A875430BFB}"/>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6" name="Google Shape;5703;p52">
                <a:extLst>
                  <a:ext uri="{FF2B5EF4-FFF2-40B4-BE49-F238E27FC236}">
                    <a16:creationId xmlns:a16="http://schemas.microsoft.com/office/drawing/2014/main" id="{54C88C67-6BD5-00F1-76C9-4826D7EF5F05}"/>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7" name="Google Shape;5704;p52">
                <a:extLst>
                  <a:ext uri="{FF2B5EF4-FFF2-40B4-BE49-F238E27FC236}">
                    <a16:creationId xmlns:a16="http://schemas.microsoft.com/office/drawing/2014/main" id="{5AB77F2E-27BB-1590-12A1-3BB900C466FA}"/>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8" name="Google Shape;5705;p52">
                <a:extLst>
                  <a:ext uri="{FF2B5EF4-FFF2-40B4-BE49-F238E27FC236}">
                    <a16:creationId xmlns:a16="http://schemas.microsoft.com/office/drawing/2014/main" id="{48F8773C-8CC4-AB1E-7CC7-D510A05BE11B}"/>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1" name="Google Shape;5706;p52">
                <a:extLst>
                  <a:ext uri="{FF2B5EF4-FFF2-40B4-BE49-F238E27FC236}">
                    <a16:creationId xmlns:a16="http://schemas.microsoft.com/office/drawing/2014/main" id="{73338F50-18E8-9BC2-1A9B-D4639441E6A3}"/>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2" name="Google Shape;5707;p52">
                <a:extLst>
                  <a:ext uri="{FF2B5EF4-FFF2-40B4-BE49-F238E27FC236}">
                    <a16:creationId xmlns:a16="http://schemas.microsoft.com/office/drawing/2014/main" id="{CFA14E85-651E-EBBF-236B-A33EE8411B10}"/>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3" name="Google Shape;5708;p52">
                <a:extLst>
                  <a:ext uri="{FF2B5EF4-FFF2-40B4-BE49-F238E27FC236}">
                    <a16:creationId xmlns:a16="http://schemas.microsoft.com/office/drawing/2014/main" id="{97773EE0-FAAF-173F-1E1C-426E44DC7037}"/>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4" name="Google Shape;5709;p52">
                <a:extLst>
                  <a:ext uri="{FF2B5EF4-FFF2-40B4-BE49-F238E27FC236}">
                    <a16:creationId xmlns:a16="http://schemas.microsoft.com/office/drawing/2014/main" id="{D707C824-603D-9ECA-378F-C80F870092B5}"/>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5" name="Google Shape;5710;p52">
                <a:extLst>
                  <a:ext uri="{FF2B5EF4-FFF2-40B4-BE49-F238E27FC236}">
                    <a16:creationId xmlns:a16="http://schemas.microsoft.com/office/drawing/2014/main" id="{4B87DC24-716F-4220-1156-47CAC8268E0A}"/>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6" name="Google Shape;5711;p52">
                <a:extLst>
                  <a:ext uri="{FF2B5EF4-FFF2-40B4-BE49-F238E27FC236}">
                    <a16:creationId xmlns:a16="http://schemas.microsoft.com/office/drawing/2014/main" id="{36B32580-DE7B-13BC-DFF3-C10CA1091DE0}"/>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7" name="Google Shape;5712;p52">
                <a:extLst>
                  <a:ext uri="{FF2B5EF4-FFF2-40B4-BE49-F238E27FC236}">
                    <a16:creationId xmlns:a16="http://schemas.microsoft.com/office/drawing/2014/main" id="{76BF2459-0A38-AF15-FCD0-4727B5C77F70}"/>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8" name="Google Shape;5713;p52">
                <a:extLst>
                  <a:ext uri="{FF2B5EF4-FFF2-40B4-BE49-F238E27FC236}">
                    <a16:creationId xmlns:a16="http://schemas.microsoft.com/office/drawing/2014/main" id="{35FD87D9-5F9F-BD38-AB50-4BB42EB030A0}"/>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9" name="Google Shape;5714;p52">
                <a:extLst>
                  <a:ext uri="{FF2B5EF4-FFF2-40B4-BE49-F238E27FC236}">
                    <a16:creationId xmlns:a16="http://schemas.microsoft.com/office/drawing/2014/main" id="{82ACF4D4-868B-7CE3-3B27-E4C1F148613B}"/>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0" name="Google Shape;5715;p52">
                <a:extLst>
                  <a:ext uri="{FF2B5EF4-FFF2-40B4-BE49-F238E27FC236}">
                    <a16:creationId xmlns:a16="http://schemas.microsoft.com/office/drawing/2014/main" id="{EE5FBFCD-EB38-BC0F-F70D-3BBB9566FBCF}"/>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1" name="Google Shape;5716;p52">
                <a:extLst>
                  <a:ext uri="{FF2B5EF4-FFF2-40B4-BE49-F238E27FC236}">
                    <a16:creationId xmlns:a16="http://schemas.microsoft.com/office/drawing/2014/main" id="{129FE3EF-474B-93B4-CA6B-5B90FAFBD457}"/>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2" name="Google Shape;5717;p52">
                <a:extLst>
                  <a:ext uri="{FF2B5EF4-FFF2-40B4-BE49-F238E27FC236}">
                    <a16:creationId xmlns:a16="http://schemas.microsoft.com/office/drawing/2014/main" id="{64885A32-0693-DDCB-7075-82215F389516}"/>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3" name="Google Shape;5718;p52">
                <a:extLst>
                  <a:ext uri="{FF2B5EF4-FFF2-40B4-BE49-F238E27FC236}">
                    <a16:creationId xmlns:a16="http://schemas.microsoft.com/office/drawing/2014/main" id="{A06DE874-D081-205D-5503-179A7E68E119}"/>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4" name="Google Shape;5719;p52">
                <a:extLst>
                  <a:ext uri="{FF2B5EF4-FFF2-40B4-BE49-F238E27FC236}">
                    <a16:creationId xmlns:a16="http://schemas.microsoft.com/office/drawing/2014/main" id="{51A5CD54-1205-E797-85C4-4F3B90D233A8}"/>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5" name="Google Shape;5720;p52">
                <a:extLst>
                  <a:ext uri="{FF2B5EF4-FFF2-40B4-BE49-F238E27FC236}">
                    <a16:creationId xmlns:a16="http://schemas.microsoft.com/office/drawing/2014/main" id="{895FB7CE-370F-5D06-4901-E04B9A135BB9}"/>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6" name="Google Shape;5721;p52">
                <a:extLst>
                  <a:ext uri="{FF2B5EF4-FFF2-40B4-BE49-F238E27FC236}">
                    <a16:creationId xmlns:a16="http://schemas.microsoft.com/office/drawing/2014/main" id="{6EE87877-9F89-5F9F-2125-0E40E16F076B}"/>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 name="Google Shape;5722;p52">
              <a:extLst>
                <a:ext uri="{FF2B5EF4-FFF2-40B4-BE49-F238E27FC236}">
                  <a16:creationId xmlns:a16="http://schemas.microsoft.com/office/drawing/2014/main" id="{3B03507D-6569-56E5-B5E1-6C4FFE57E1C4}"/>
                </a:ext>
              </a:extLst>
            </p:cNvPr>
            <p:cNvGrpSpPr/>
            <p:nvPr/>
          </p:nvGrpSpPr>
          <p:grpSpPr>
            <a:xfrm>
              <a:off x="724986" y="3605478"/>
              <a:ext cx="1368681" cy="682918"/>
              <a:chOff x="724986" y="3605478"/>
              <a:chExt cx="1368681" cy="682918"/>
            </a:xfrm>
            <a:grpFill/>
          </p:grpSpPr>
          <p:grpSp>
            <p:nvGrpSpPr>
              <p:cNvPr id="5" name="Google Shape;5723;p52">
                <a:extLst>
                  <a:ext uri="{FF2B5EF4-FFF2-40B4-BE49-F238E27FC236}">
                    <a16:creationId xmlns:a16="http://schemas.microsoft.com/office/drawing/2014/main" id="{573F5D59-5622-54D1-E47A-C79ADCD635AA}"/>
                  </a:ext>
                </a:extLst>
              </p:cNvPr>
              <p:cNvGrpSpPr/>
              <p:nvPr/>
            </p:nvGrpSpPr>
            <p:grpSpPr>
              <a:xfrm>
                <a:off x="1498221" y="4047614"/>
                <a:ext cx="529172" cy="240783"/>
                <a:chOff x="1498221" y="4047614"/>
                <a:chExt cx="529172" cy="240783"/>
              </a:xfrm>
              <a:grpFill/>
            </p:grpSpPr>
            <p:grpSp>
              <p:nvGrpSpPr>
                <p:cNvPr id="61" name="Google Shape;5724;p52">
                  <a:extLst>
                    <a:ext uri="{FF2B5EF4-FFF2-40B4-BE49-F238E27FC236}">
                      <a16:creationId xmlns:a16="http://schemas.microsoft.com/office/drawing/2014/main" id="{A90972F9-5588-08A8-151B-2860AC9F3AA5}"/>
                    </a:ext>
                  </a:extLst>
                </p:cNvPr>
                <p:cNvGrpSpPr/>
                <p:nvPr/>
              </p:nvGrpSpPr>
              <p:grpSpPr>
                <a:xfrm>
                  <a:off x="1826655" y="4224370"/>
                  <a:ext cx="200738" cy="25631"/>
                  <a:chOff x="1826655" y="4224370"/>
                  <a:chExt cx="200738" cy="25631"/>
                </a:xfrm>
                <a:grpFill/>
              </p:grpSpPr>
              <p:sp>
                <p:nvSpPr>
                  <p:cNvPr id="1283" name="Google Shape;5725;p52">
                    <a:extLst>
                      <a:ext uri="{FF2B5EF4-FFF2-40B4-BE49-F238E27FC236}">
                        <a16:creationId xmlns:a16="http://schemas.microsoft.com/office/drawing/2014/main" id="{92E0C09E-58DA-5521-C3D9-D13B29B2F1DA}"/>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4" name="Google Shape;5726;p52">
                    <a:extLst>
                      <a:ext uri="{FF2B5EF4-FFF2-40B4-BE49-F238E27FC236}">
                        <a16:creationId xmlns:a16="http://schemas.microsoft.com/office/drawing/2014/main" id="{DEC9F0C9-1F4E-2118-80E3-DBCEB043DD0E}"/>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2" name="Google Shape;5727;p52">
                  <a:extLst>
                    <a:ext uri="{FF2B5EF4-FFF2-40B4-BE49-F238E27FC236}">
                      <a16:creationId xmlns:a16="http://schemas.microsoft.com/office/drawing/2014/main" id="{D25121EC-F1A5-F793-98F2-2FEA2CA4917E}"/>
                    </a:ext>
                  </a:extLst>
                </p:cNvPr>
                <p:cNvGrpSpPr/>
                <p:nvPr/>
              </p:nvGrpSpPr>
              <p:grpSpPr>
                <a:xfrm>
                  <a:off x="1498221" y="4047614"/>
                  <a:ext cx="328444" cy="240783"/>
                  <a:chOff x="1498221" y="4047614"/>
                  <a:chExt cx="328444" cy="240783"/>
                </a:xfrm>
                <a:grpFill/>
              </p:grpSpPr>
              <p:sp>
                <p:nvSpPr>
                  <p:cNvPr id="63" name="Google Shape;5728;p52">
                    <a:extLst>
                      <a:ext uri="{FF2B5EF4-FFF2-40B4-BE49-F238E27FC236}">
                        <a16:creationId xmlns:a16="http://schemas.microsoft.com/office/drawing/2014/main" id="{81E4582A-A766-7728-C7FB-84290E40026E}"/>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280" name="Google Shape;5729;p52">
                    <a:extLst>
                      <a:ext uri="{FF2B5EF4-FFF2-40B4-BE49-F238E27FC236}">
                        <a16:creationId xmlns:a16="http://schemas.microsoft.com/office/drawing/2014/main" id="{BD64F4C6-7F54-60A1-D21B-03C5120D8FFE}"/>
                      </a:ext>
                    </a:extLst>
                  </p:cNvPr>
                  <p:cNvGrpSpPr/>
                  <p:nvPr/>
                </p:nvGrpSpPr>
                <p:grpSpPr>
                  <a:xfrm>
                    <a:off x="1498221" y="4047614"/>
                    <a:ext cx="150566" cy="190416"/>
                    <a:chOff x="1498221" y="4047614"/>
                    <a:chExt cx="150566" cy="190416"/>
                  </a:xfrm>
                  <a:grpFill/>
                </p:grpSpPr>
                <p:sp>
                  <p:nvSpPr>
                    <p:cNvPr id="1281" name="Google Shape;5730;p52">
                      <a:extLst>
                        <a:ext uri="{FF2B5EF4-FFF2-40B4-BE49-F238E27FC236}">
                          <a16:creationId xmlns:a16="http://schemas.microsoft.com/office/drawing/2014/main" id="{9AF5A00C-869E-B368-02C1-384D6F224EB1}"/>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2" name="Google Shape;5731;p52">
                      <a:extLst>
                        <a:ext uri="{FF2B5EF4-FFF2-40B4-BE49-F238E27FC236}">
                          <a16:creationId xmlns:a16="http://schemas.microsoft.com/office/drawing/2014/main" id="{7B1544D1-AE60-EC74-21B7-D1FFAA8AA631}"/>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nvGrpSpPr>
              <p:cNvPr id="6" name="Google Shape;5732;p52">
                <a:extLst>
                  <a:ext uri="{FF2B5EF4-FFF2-40B4-BE49-F238E27FC236}">
                    <a16:creationId xmlns:a16="http://schemas.microsoft.com/office/drawing/2014/main" id="{F09DABAD-56BA-C631-9622-C15976DCED8D}"/>
                  </a:ext>
                </a:extLst>
              </p:cNvPr>
              <p:cNvGrpSpPr/>
              <p:nvPr/>
            </p:nvGrpSpPr>
            <p:grpSpPr>
              <a:xfrm>
                <a:off x="1560718" y="3800594"/>
                <a:ext cx="532948" cy="302090"/>
                <a:chOff x="1560718" y="3800594"/>
                <a:chExt cx="532948" cy="302090"/>
              </a:xfrm>
              <a:grpFill/>
            </p:grpSpPr>
            <p:grpSp>
              <p:nvGrpSpPr>
                <p:cNvPr id="48" name="Google Shape;5733;p52">
                  <a:extLst>
                    <a:ext uri="{FF2B5EF4-FFF2-40B4-BE49-F238E27FC236}">
                      <a16:creationId xmlns:a16="http://schemas.microsoft.com/office/drawing/2014/main" id="{EE72143F-4075-B100-F28E-207205B965BC}"/>
                    </a:ext>
                  </a:extLst>
                </p:cNvPr>
                <p:cNvGrpSpPr/>
                <p:nvPr/>
              </p:nvGrpSpPr>
              <p:grpSpPr>
                <a:xfrm>
                  <a:off x="1912179" y="3827344"/>
                  <a:ext cx="181487" cy="25631"/>
                  <a:chOff x="1912179" y="3827344"/>
                  <a:chExt cx="181487" cy="25631"/>
                </a:xfrm>
                <a:grpFill/>
              </p:grpSpPr>
              <p:sp>
                <p:nvSpPr>
                  <p:cNvPr id="59" name="Google Shape;5734;p52">
                    <a:extLst>
                      <a:ext uri="{FF2B5EF4-FFF2-40B4-BE49-F238E27FC236}">
                        <a16:creationId xmlns:a16="http://schemas.microsoft.com/office/drawing/2014/main" id="{D695AC26-B0E5-47A4-EAAC-0F432C8F9898}"/>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Google Shape;5735;p52">
                    <a:extLst>
                      <a:ext uri="{FF2B5EF4-FFF2-40B4-BE49-F238E27FC236}">
                        <a16:creationId xmlns:a16="http://schemas.microsoft.com/office/drawing/2014/main" id="{3FDB98B4-EA83-42E1-5A14-C0E76B2E30E4}"/>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Google Shape;5736;p52">
                  <a:extLst>
                    <a:ext uri="{FF2B5EF4-FFF2-40B4-BE49-F238E27FC236}">
                      <a16:creationId xmlns:a16="http://schemas.microsoft.com/office/drawing/2014/main" id="{95DF7A68-2BE1-F004-9B91-3839DEDD5799}"/>
                    </a:ext>
                  </a:extLst>
                </p:cNvPr>
                <p:cNvGrpSpPr/>
                <p:nvPr/>
              </p:nvGrpSpPr>
              <p:grpSpPr>
                <a:xfrm>
                  <a:off x="1912179" y="4044505"/>
                  <a:ext cx="181487" cy="25622"/>
                  <a:chOff x="1912179" y="4044506"/>
                  <a:chExt cx="181487" cy="25622"/>
                </a:xfrm>
                <a:grpFill/>
              </p:grpSpPr>
              <p:sp>
                <p:nvSpPr>
                  <p:cNvPr id="57" name="Google Shape;5737;p52">
                    <a:extLst>
                      <a:ext uri="{FF2B5EF4-FFF2-40B4-BE49-F238E27FC236}">
                        <a16:creationId xmlns:a16="http://schemas.microsoft.com/office/drawing/2014/main" id="{AB323726-7AA1-6937-C282-112931DB522A}"/>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Google Shape;5738;p52">
                    <a:extLst>
                      <a:ext uri="{FF2B5EF4-FFF2-40B4-BE49-F238E27FC236}">
                        <a16:creationId xmlns:a16="http://schemas.microsoft.com/office/drawing/2014/main" id="{E22D98FB-3CF6-5A70-31C7-5A986E296997}"/>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0" name="Google Shape;5739;p52">
                  <a:extLst>
                    <a:ext uri="{FF2B5EF4-FFF2-40B4-BE49-F238E27FC236}">
                      <a16:creationId xmlns:a16="http://schemas.microsoft.com/office/drawing/2014/main" id="{7D515816-40BE-4DEE-CDE8-B831215139F1}"/>
                    </a:ext>
                  </a:extLst>
                </p:cNvPr>
                <p:cNvGrpSpPr/>
                <p:nvPr/>
              </p:nvGrpSpPr>
              <p:grpSpPr>
                <a:xfrm>
                  <a:off x="1560718" y="3800594"/>
                  <a:ext cx="351472" cy="302090"/>
                  <a:chOff x="1560718" y="3800594"/>
                  <a:chExt cx="351472" cy="302090"/>
                </a:xfrm>
                <a:grpFill/>
              </p:grpSpPr>
              <p:grpSp>
                <p:nvGrpSpPr>
                  <p:cNvPr id="51" name="Google Shape;5740;p52">
                    <a:extLst>
                      <a:ext uri="{FF2B5EF4-FFF2-40B4-BE49-F238E27FC236}">
                        <a16:creationId xmlns:a16="http://schemas.microsoft.com/office/drawing/2014/main" id="{221E7465-F362-4DF0-ECA9-74BD8CD56004}"/>
                      </a:ext>
                    </a:extLst>
                  </p:cNvPr>
                  <p:cNvGrpSpPr/>
                  <p:nvPr/>
                </p:nvGrpSpPr>
                <p:grpSpPr>
                  <a:xfrm>
                    <a:off x="1560718" y="3842857"/>
                    <a:ext cx="173586" cy="217131"/>
                    <a:chOff x="1560718" y="3842857"/>
                    <a:chExt cx="173586" cy="217131"/>
                  </a:xfrm>
                  <a:grpFill/>
                </p:grpSpPr>
                <p:sp>
                  <p:nvSpPr>
                    <p:cNvPr id="54" name="Google Shape;5741;p52">
                      <a:extLst>
                        <a:ext uri="{FF2B5EF4-FFF2-40B4-BE49-F238E27FC236}">
                          <a16:creationId xmlns:a16="http://schemas.microsoft.com/office/drawing/2014/main" id="{A349ED05-7A81-091A-09DA-0612381CE228}"/>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5742;p52">
                      <a:extLst>
                        <a:ext uri="{FF2B5EF4-FFF2-40B4-BE49-F238E27FC236}">
                          <a16:creationId xmlns:a16="http://schemas.microsoft.com/office/drawing/2014/main" id="{E2A0FC9E-FAD5-F6D9-3CA0-7C54F46D23D2}"/>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5743;p52">
                      <a:extLst>
                        <a:ext uri="{FF2B5EF4-FFF2-40B4-BE49-F238E27FC236}">
                          <a16:creationId xmlns:a16="http://schemas.microsoft.com/office/drawing/2014/main" id="{EA20B3BA-70D6-4285-0679-AF67529B6513}"/>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2" name="Google Shape;5744;p52">
                    <a:extLst>
                      <a:ext uri="{FF2B5EF4-FFF2-40B4-BE49-F238E27FC236}">
                        <a16:creationId xmlns:a16="http://schemas.microsoft.com/office/drawing/2014/main" id="{5AFF9C3C-B6C9-A3DA-1825-CA4E135B1A15}"/>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Google Shape;5745;p52">
                    <a:extLst>
                      <a:ext uri="{FF2B5EF4-FFF2-40B4-BE49-F238E27FC236}">
                        <a16:creationId xmlns:a16="http://schemas.microsoft.com/office/drawing/2014/main" id="{72810E29-6DA8-31AB-21B9-F6C14657AF39}"/>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7" name="Google Shape;5746;p52">
                <a:extLst>
                  <a:ext uri="{FF2B5EF4-FFF2-40B4-BE49-F238E27FC236}">
                    <a16:creationId xmlns:a16="http://schemas.microsoft.com/office/drawing/2014/main" id="{0D856907-B328-E5EA-447C-33A0545B8B5E}"/>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oogle Shape;5747;p52">
                <a:extLst>
                  <a:ext uri="{FF2B5EF4-FFF2-40B4-BE49-F238E27FC236}">
                    <a16:creationId xmlns:a16="http://schemas.microsoft.com/office/drawing/2014/main" id="{CF6D2EF7-A935-584B-8C1B-885B6FFFC8CD}"/>
                  </a:ext>
                </a:extLst>
              </p:cNvPr>
              <p:cNvGrpSpPr/>
              <p:nvPr/>
            </p:nvGrpSpPr>
            <p:grpSpPr>
              <a:xfrm>
                <a:off x="785350" y="3605478"/>
                <a:ext cx="535311" cy="249245"/>
                <a:chOff x="785350" y="3605478"/>
                <a:chExt cx="535311" cy="249245"/>
              </a:xfrm>
              <a:grpFill/>
            </p:grpSpPr>
            <p:grpSp>
              <p:nvGrpSpPr>
                <p:cNvPr id="41" name="Google Shape;5748;p52">
                  <a:extLst>
                    <a:ext uri="{FF2B5EF4-FFF2-40B4-BE49-F238E27FC236}">
                      <a16:creationId xmlns:a16="http://schemas.microsoft.com/office/drawing/2014/main" id="{88AE06EC-CF3E-6181-3393-88D8FDFDF82E}"/>
                    </a:ext>
                  </a:extLst>
                </p:cNvPr>
                <p:cNvGrpSpPr/>
                <p:nvPr/>
              </p:nvGrpSpPr>
              <p:grpSpPr>
                <a:xfrm>
                  <a:off x="785350" y="3605478"/>
                  <a:ext cx="376191" cy="102736"/>
                  <a:chOff x="785350" y="3605478"/>
                  <a:chExt cx="376191" cy="102736"/>
                </a:xfrm>
                <a:grpFill/>
              </p:grpSpPr>
              <p:sp>
                <p:nvSpPr>
                  <p:cNvPr id="45" name="Google Shape;5749;p52">
                    <a:extLst>
                      <a:ext uri="{FF2B5EF4-FFF2-40B4-BE49-F238E27FC236}">
                        <a16:creationId xmlns:a16="http://schemas.microsoft.com/office/drawing/2014/main" id="{B5F077D3-2BD3-8BC9-FF55-D9E462E77B59}"/>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Google Shape;5750;p52">
                    <a:extLst>
                      <a:ext uri="{FF2B5EF4-FFF2-40B4-BE49-F238E27FC236}">
                        <a16:creationId xmlns:a16="http://schemas.microsoft.com/office/drawing/2014/main" id="{CEA911F8-E96A-47B3-8AA5-72722E773398}"/>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5751;p52">
                    <a:extLst>
                      <a:ext uri="{FF2B5EF4-FFF2-40B4-BE49-F238E27FC236}">
                        <a16:creationId xmlns:a16="http://schemas.microsoft.com/office/drawing/2014/main" id="{68C48EBA-CBFB-AC3C-77A6-04AD95DD09ED}"/>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oogle Shape;5752;p52">
                  <a:extLst>
                    <a:ext uri="{FF2B5EF4-FFF2-40B4-BE49-F238E27FC236}">
                      <a16:creationId xmlns:a16="http://schemas.microsoft.com/office/drawing/2014/main" id="{EBA7F723-9921-DEBB-B569-A59D98F25389}"/>
                    </a:ext>
                  </a:extLst>
                </p:cNvPr>
                <p:cNvGrpSpPr/>
                <p:nvPr/>
              </p:nvGrpSpPr>
              <p:grpSpPr>
                <a:xfrm>
                  <a:off x="1161530" y="3655851"/>
                  <a:ext cx="159131" cy="198872"/>
                  <a:chOff x="1161530" y="3655851"/>
                  <a:chExt cx="159131" cy="198872"/>
                </a:xfrm>
                <a:grpFill/>
              </p:grpSpPr>
              <p:sp>
                <p:nvSpPr>
                  <p:cNvPr id="43" name="Google Shape;5753;p52">
                    <a:extLst>
                      <a:ext uri="{FF2B5EF4-FFF2-40B4-BE49-F238E27FC236}">
                        <a16:creationId xmlns:a16="http://schemas.microsoft.com/office/drawing/2014/main" id="{4ACD23F1-67C1-8EE8-72DF-F2A34FF40691}"/>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5754;p52">
                    <a:extLst>
                      <a:ext uri="{FF2B5EF4-FFF2-40B4-BE49-F238E27FC236}">
                        <a16:creationId xmlns:a16="http://schemas.microsoft.com/office/drawing/2014/main" id="{CB9F950E-1D9C-3401-C57D-274D6A45A78F}"/>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 name="Google Shape;5755;p52">
                <a:extLst>
                  <a:ext uri="{FF2B5EF4-FFF2-40B4-BE49-F238E27FC236}">
                    <a16:creationId xmlns:a16="http://schemas.microsoft.com/office/drawing/2014/main" id="{EAC94376-B8DF-31D7-1152-1AC459FFA743}"/>
                  </a:ext>
                </a:extLst>
              </p:cNvPr>
              <p:cNvGrpSpPr/>
              <p:nvPr/>
            </p:nvGrpSpPr>
            <p:grpSpPr>
              <a:xfrm>
                <a:off x="785350" y="4047614"/>
                <a:ext cx="535311" cy="240783"/>
                <a:chOff x="785350" y="4047614"/>
                <a:chExt cx="535311" cy="240783"/>
              </a:xfrm>
              <a:grpFill/>
            </p:grpSpPr>
            <p:grpSp>
              <p:nvGrpSpPr>
                <p:cNvPr id="34" name="Google Shape;5756;p52">
                  <a:extLst>
                    <a:ext uri="{FF2B5EF4-FFF2-40B4-BE49-F238E27FC236}">
                      <a16:creationId xmlns:a16="http://schemas.microsoft.com/office/drawing/2014/main" id="{1E069DE5-77EF-EE68-BB9A-F52CEF7C9726}"/>
                    </a:ext>
                  </a:extLst>
                </p:cNvPr>
                <p:cNvGrpSpPr/>
                <p:nvPr/>
              </p:nvGrpSpPr>
              <p:grpSpPr>
                <a:xfrm>
                  <a:off x="1161636" y="4047614"/>
                  <a:ext cx="159025" cy="190415"/>
                  <a:chOff x="1161636" y="4047614"/>
                  <a:chExt cx="159025" cy="190415"/>
                </a:xfrm>
                <a:grpFill/>
              </p:grpSpPr>
              <p:sp>
                <p:nvSpPr>
                  <p:cNvPr id="39" name="Google Shape;5757;p52">
                    <a:extLst>
                      <a:ext uri="{FF2B5EF4-FFF2-40B4-BE49-F238E27FC236}">
                        <a16:creationId xmlns:a16="http://schemas.microsoft.com/office/drawing/2014/main" id="{9E23362D-7C06-3E60-7583-3AF9C44AE7A7}"/>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Google Shape;5758;p52">
                    <a:extLst>
                      <a:ext uri="{FF2B5EF4-FFF2-40B4-BE49-F238E27FC236}">
                        <a16:creationId xmlns:a16="http://schemas.microsoft.com/office/drawing/2014/main" id="{8702E5D0-FB08-2DA3-57F5-1CF269587D81}"/>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oogle Shape;5759;p52">
                  <a:extLst>
                    <a:ext uri="{FF2B5EF4-FFF2-40B4-BE49-F238E27FC236}">
                      <a16:creationId xmlns:a16="http://schemas.microsoft.com/office/drawing/2014/main" id="{3981E672-F3B2-7F5C-1B86-134E22695F06}"/>
                    </a:ext>
                  </a:extLst>
                </p:cNvPr>
                <p:cNvGrpSpPr/>
                <p:nvPr/>
              </p:nvGrpSpPr>
              <p:grpSpPr>
                <a:xfrm>
                  <a:off x="785350" y="4185661"/>
                  <a:ext cx="376191" cy="102736"/>
                  <a:chOff x="785350" y="4185661"/>
                  <a:chExt cx="376191" cy="102736"/>
                </a:xfrm>
                <a:grpFill/>
              </p:grpSpPr>
              <p:sp>
                <p:nvSpPr>
                  <p:cNvPr id="36" name="Google Shape;5760;p52">
                    <a:extLst>
                      <a:ext uri="{FF2B5EF4-FFF2-40B4-BE49-F238E27FC236}">
                        <a16:creationId xmlns:a16="http://schemas.microsoft.com/office/drawing/2014/main" id="{4ADE284A-C5A2-68EC-6A21-1E19AF702800}"/>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Google Shape;5761;p52">
                    <a:extLst>
                      <a:ext uri="{FF2B5EF4-FFF2-40B4-BE49-F238E27FC236}">
                        <a16:creationId xmlns:a16="http://schemas.microsoft.com/office/drawing/2014/main" id="{3CDF4DA9-F569-899C-507A-1B104E6E28CB}"/>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5762;p52">
                    <a:extLst>
                      <a:ext uri="{FF2B5EF4-FFF2-40B4-BE49-F238E27FC236}">
                        <a16:creationId xmlns:a16="http://schemas.microsoft.com/office/drawing/2014/main" id="{89E4421F-2DB1-3D84-2B94-099B5D032FE6}"/>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0" name="Google Shape;5763;p52">
                <a:extLst>
                  <a:ext uri="{FF2B5EF4-FFF2-40B4-BE49-F238E27FC236}">
                    <a16:creationId xmlns:a16="http://schemas.microsoft.com/office/drawing/2014/main" id="{A46CF4F1-A94F-1238-0B14-22A2C10AC052}"/>
                  </a:ext>
                </a:extLst>
              </p:cNvPr>
              <p:cNvGrpSpPr/>
              <p:nvPr/>
            </p:nvGrpSpPr>
            <p:grpSpPr>
              <a:xfrm>
                <a:off x="1501054" y="3605478"/>
                <a:ext cx="526340" cy="249240"/>
                <a:chOff x="1501054" y="3605478"/>
                <a:chExt cx="526340" cy="249240"/>
              </a:xfrm>
              <a:grpFill/>
            </p:grpSpPr>
            <p:grpSp>
              <p:nvGrpSpPr>
                <p:cNvPr id="26" name="Google Shape;5764;p52">
                  <a:extLst>
                    <a:ext uri="{FF2B5EF4-FFF2-40B4-BE49-F238E27FC236}">
                      <a16:creationId xmlns:a16="http://schemas.microsoft.com/office/drawing/2014/main" id="{7C9CBC32-B7AC-3584-BB3C-4363038301DB}"/>
                    </a:ext>
                  </a:extLst>
                </p:cNvPr>
                <p:cNvGrpSpPr/>
                <p:nvPr/>
              </p:nvGrpSpPr>
              <p:grpSpPr>
                <a:xfrm>
                  <a:off x="1834208" y="3643867"/>
                  <a:ext cx="193185" cy="25622"/>
                  <a:chOff x="1834208" y="3643867"/>
                  <a:chExt cx="193185" cy="25622"/>
                </a:xfrm>
                <a:grpFill/>
              </p:grpSpPr>
              <p:sp>
                <p:nvSpPr>
                  <p:cNvPr id="32" name="Google Shape;5765;p52">
                    <a:extLst>
                      <a:ext uri="{FF2B5EF4-FFF2-40B4-BE49-F238E27FC236}">
                        <a16:creationId xmlns:a16="http://schemas.microsoft.com/office/drawing/2014/main" id="{69D8089F-390B-3CF8-C2E7-E3D8E9B8AC43}"/>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5766;p52">
                    <a:extLst>
                      <a:ext uri="{FF2B5EF4-FFF2-40B4-BE49-F238E27FC236}">
                        <a16:creationId xmlns:a16="http://schemas.microsoft.com/office/drawing/2014/main" id="{9C1478F8-D0A4-8504-0FFC-F76C41686713}"/>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oogle Shape;5767;p52">
                  <a:extLst>
                    <a:ext uri="{FF2B5EF4-FFF2-40B4-BE49-F238E27FC236}">
                      <a16:creationId xmlns:a16="http://schemas.microsoft.com/office/drawing/2014/main" id="{01AEC765-A433-843F-D216-3B5C9FAC9FA3}"/>
                    </a:ext>
                  </a:extLst>
                </p:cNvPr>
                <p:cNvGrpSpPr/>
                <p:nvPr/>
              </p:nvGrpSpPr>
              <p:grpSpPr>
                <a:xfrm>
                  <a:off x="1501054" y="3605478"/>
                  <a:ext cx="333165" cy="249240"/>
                  <a:chOff x="1501054" y="3605478"/>
                  <a:chExt cx="333165" cy="249240"/>
                </a:xfrm>
                <a:grpFill/>
              </p:grpSpPr>
              <p:sp>
                <p:nvSpPr>
                  <p:cNvPr id="28" name="Google Shape;5768;p52">
                    <a:extLst>
                      <a:ext uri="{FF2B5EF4-FFF2-40B4-BE49-F238E27FC236}">
                        <a16:creationId xmlns:a16="http://schemas.microsoft.com/office/drawing/2014/main" id="{FFE6A285-F97E-B791-2426-89DEF9EC9483}"/>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 name="Google Shape;5769;p52">
                    <a:extLst>
                      <a:ext uri="{FF2B5EF4-FFF2-40B4-BE49-F238E27FC236}">
                        <a16:creationId xmlns:a16="http://schemas.microsoft.com/office/drawing/2014/main" id="{2A5E2935-4434-2741-C5F9-DF1C7D765924}"/>
                      </a:ext>
                    </a:extLst>
                  </p:cNvPr>
                  <p:cNvGrpSpPr/>
                  <p:nvPr/>
                </p:nvGrpSpPr>
                <p:grpSpPr>
                  <a:xfrm>
                    <a:off x="1501054" y="3655851"/>
                    <a:ext cx="155286" cy="198867"/>
                    <a:chOff x="1501054" y="3655851"/>
                    <a:chExt cx="155286" cy="198867"/>
                  </a:xfrm>
                  <a:grpFill/>
                </p:grpSpPr>
                <p:sp>
                  <p:nvSpPr>
                    <p:cNvPr id="30" name="Google Shape;5770;p52">
                      <a:extLst>
                        <a:ext uri="{FF2B5EF4-FFF2-40B4-BE49-F238E27FC236}">
                          <a16:creationId xmlns:a16="http://schemas.microsoft.com/office/drawing/2014/main" id="{658794C6-CDEC-3A71-DE20-622752D2262C}"/>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5771;p52">
                      <a:extLst>
                        <a:ext uri="{FF2B5EF4-FFF2-40B4-BE49-F238E27FC236}">
                          <a16:creationId xmlns:a16="http://schemas.microsoft.com/office/drawing/2014/main" id="{33C23FB1-CFA1-ADAE-77F6-FF08FAAE7F97}"/>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nvGrpSpPr>
              <p:cNvPr id="11" name="Google Shape;5772;p52">
                <a:extLst>
                  <a:ext uri="{FF2B5EF4-FFF2-40B4-BE49-F238E27FC236}">
                    <a16:creationId xmlns:a16="http://schemas.microsoft.com/office/drawing/2014/main" id="{732AA4CD-238F-A663-9CF5-6F5C91997BBD}"/>
                  </a:ext>
                </a:extLst>
              </p:cNvPr>
              <p:cNvGrpSpPr/>
              <p:nvPr/>
            </p:nvGrpSpPr>
            <p:grpSpPr>
              <a:xfrm>
                <a:off x="724986" y="3800594"/>
                <a:ext cx="532950" cy="302090"/>
                <a:chOff x="724986" y="3800594"/>
                <a:chExt cx="532950" cy="302090"/>
              </a:xfrm>
              <a:grpFill/>
            </p:grpSpPr>
            <p:grpSp>
              <p:nvGrpSpPr>
                <p:cNvPr id="12" name="Google Shape;5773;p52">
                  <a:extLst>
                    <a:ext uri="{FF2B5EF4-FFF2-40B4-BE49-F238E27FC236}">
                      <a16:creationId xmlns:a16="http://schemas.microsoft.com/office/drawing/2014/main" id="{E44FC7DF-90EF-1AA8-9107-C4AC32DFC508}"/>
                    </a:ext>
                  </a:extLst>
                </p:cNvPr>
                <p:cNvGrpSpPr/>
                <p:nvPr/>
              </p:nvGrpSpPr>
              <p:grpSpPr>
                <a:xfrm>
                  <a:off x="724986" y="4044367"/>
                  <a:ext cx="181314" cy="25626"/>
                  <a:chOff x="724986" y="4044367"/>
                  <a:chExt cx="181314" cy="25626"/>
                </a:xfrm>
                <a:grpFill/>
              </p:grpSpPr>
              <p:sp>
                <p:nvSpPr>
                  <p:cNvPr id="24" name="Google Shape;5774;p52">
                    <a:extLst>
                      <a:ext uri="{FF2B5EF4-FFF2-40B4-BE49-F238E27FC236}">
                        <a16:creationId xmlns:a16="http://schemas.microsoft.com/office/drawing/2014/main" id="{15F55658-9C95-67C8-7475-B328DFD39993}"/>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5775;p52">
                    <a:extLst>
                      <a:ext uri="{FF2B5EF4-FFF2-40B4-BE49-F238E27FC236}">
                        <a16:creationId xmlns:a16="http://schemas.microsoft.com/office/drawing/2014/main" id="{60076E81-E850-21BE-8479-A1FF839B27DF}"/>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 name="Google Shape;5776;p52">
                  <a:extLst>
                    <a:ext uri="{FF2B5EF4-FFF2-40B4-BE49-F238E27FC236}">
                      <a16:creationId xmlns:a16="http://schemas.microsoft.com/office/drawing/2014/main" id="{9E4B1D60-1404-967A-EE4C-5E0462A5656A}"/>
                    </a:ext>
                  </a:extLst>
                </p:cNvPr>
                <p:cNvGrpSpPr/>
                <p:nvPr/>
              </p:nvGrpSpPr>
              <p:grpSpPr>
                <a:xfrm>
                  <a:off x="906290" y="3800594"/>
                  <a:ext cx="351646" cy="302090"/>
                  <a:chOff x="906290" y="3800594"/>
                  <a:chExt cx="351646" cy="302090"/>
                </a:xfrm>
                <a:grpFill/>
              </p:grpSpPr>
              <p:grpSp>
                <p:nvGrpSpPr>
                  <p:cNvPr id="17" name="Google Shape;5777;p52">
                    <a:extLst>
                      <a:ext uri="{FF2B5EF4-FFF2-40B4-BE49-F238E27FC236}">
                        <a16:creationId xmlns:a16="http://schemas.microsoft.com/office/drawing/2014/main" id="{DAEAE84F-31F9-41FC-D17F-BE18940CB3ED}"/>
                      </a:ext>
                    </a:extLst>
                  </p:cNvPr>
                  <p:cNvGrpSpPr/>
                  <p:nvPr/>
                </p:nvGrpSpPr>
                <p:grpSpPr>
                  <a:xfrm>
                    <a:off x="1084172" y="3842857"/>
                    <a:ext cx="173764" cy="217131"/>
                    <a:chOff x="1084172" y="3842857"/>
                    <a:chExt cx="173764" cy="217131"/>
                  </a:xfrm>
                  <a:grpFill/>
                </p:grpSpPr>
                <p:grpSp>
                  <p:nvGrpSpPr>
                    <p:cNvPr id="20" name="Google Shape;5778;p52">
                      <a:extLst>
                        <a:ext uri="{FF2B5EF4-FFF2-40B4-BE49-F238E27FC236}">
                          <a16:creationId xmlns:a16="http://schemas.microsoft.com/office/drawing/2014/main" id="{FD94DB2D-0F40-D4BB-F709-50F0B4E3CE93}"/>
                        </a:ext>
                      </a:extLst>
                    </p:cNvPr>
                    <p:cNvGrpSpPr/>
                    <p:nvPr/>
                  </p:nvGrpSpPr>
                  <p:grpSpPr>
                    <a:xfrm>
                      <a:off x="1156862" y="3936509"/>
                      <a:ext cx="101073" cy="25622"/>
                      <a:chOff x="1156862" y="3936509"/>
                      <a:chExt cx="101073" cy="25622"/>
                    </a:xfrm>
                    <a:grpFill/>
                  </p:grpSpPr>
                  <p:sp>
                    <p:nvSpPr>
                      <p:cNvPr id="22" name="Google Shape;5779;p52">
                        <a:extLst>
                          <a:ext uri="{FF2B5EF4-FFF2-40B4-BE49-F238E27FC236}">
                            <a16:creationId xmlns:a16="http://schemas.microsoft.com/office/drawing/2014/main" id="{76E94E18-B823-0989-D1EE-5C65E8CA3895}"/>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5780;p52">
                        <a:extLst>
                          <a:ext uri="{FF2B5EF4-FFF2-40B4-BE49-F238E27FC236}">
                            <a16:creationId xmlns:a16="http://schemas.microsoft.com/office/drawing/2014/main" id="{B7282517-B19B-4EC1-0C78-766771AE999E}"/>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21" name="Google Shape;5781;p52">
                      <a:extLst>
                        <a:ext uri="{FF2B5EF4-FFF2-40B4-BE49-F238E27FC236}">
                          <a16:creationId xmlns:a16="http://schemas.microsoft.com/office/drawing/2014/main" id="{D1775EEC-B84C-1438-E7BF-02A84162B451}"/>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8" name="Google Shape;5782;p52">
                    <a:extLst>
                      <a:ext uri="{FF2B5EF4-FFF2-40B4-BE49-F238E27FC236}">
                        <a16:creationId xmlns:a16="http://schemas.microsoft.com/office/drawing/2014/main" id="{8748F5B7-F8AC-D2A7-2317-FC7D0CEDAE8C}"/>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5783;p52">
                    <a:extLst>
                      <a:ext uri="{FF2B5EF4-FFF2-40B4-BE49-F238E27FC236}">
                        <a16:creationId xmlns:a16="http://schemas.microsoft.com/office/drawing/2014/main" id="{783E407E-769B-802F-1A88-97BDA260DCD9}"/>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grpFill/>
                  <a:ln w="12700"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4" name="Google Shape;5784;p52">
                  <a:extLst>
                    <a:ext uri="{FF2B5EF4-FFF2-40B4-BE49-F238E27FC236}">
                      <a16:creationId xmlns:a16="http://schemas.microsoft.com/office/drawing/2014/main" id="{05273357-8AC5-1C96-730F-D49029CFF90A}"/>
                    </a:ext>
                  </a:extLst>
                </p:cNvPr>
                <p:cNvGrpSpPr/>
                <p:nvPr/>
              </p:nvGrpSpPr>
              <p:grpSpPr>
                <a:xfrm>
                  <a:off x="724986" y="3830189"/>
                  <a:ext cx="189533" cy="25626"/>
                  <a:chOff x="724986" y="3830189"/>
                  <a:chExt cx="189533" cy="25626"/>
                </a:xfrm>
                <a:grpFill/>
              </p:grpSpPr>
              <p:sp>
                <p:nvSpPr>
                  <p:cNvPr id="15" name="Google Shape;5785;p52">
                    <a:extLst>
                      <a:ext uri="{FF2B5EF4-FFF2-40B4-BE49-F238E27FC236}">
                        <a16:creationId xmlns:a16="http://schemas.microsoft.com/office/drawing/2014/main" id="{B7748AF8-6667-8572-20F6-F4F6999F4C35}"/>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grp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5786;p52">
                    <a:extLst>
                      <a:ext uri="{FF2B5EF4-FFF2-40B4-BE49-F238E27FC236}">
                        <a16:creationId xmlns:a16="http://schemas.microsoft.com/office/drawing/2014/main" id="{8824B1B8-2C7A-6E21-3489-86ED52415A44}"/>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grpFill/>
                  <a:ln w="127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spTree>
    <p:extLst>
      <p:ext uri="{BB962C8B-B14F-4D97-AF65-F5344CB8AC3E}">
        <p14:creationId xmlns:p14="http://schemas.microsoft.com/office/powerpoint/2010/main" val="2761300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655019" y="49586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Models</a:t>
            </a:r>
            <a:endParaRPr sz="2800" dirty="0"/>
          </a:p>
        </p:txBody>
      </p:sp>
      <p:graphicFrame>
        <p:nvGraphicFramePr>
          <p:cNvPr id="62" name="Diagram 61">
            <a:extLst>
              <a:ext uri="{FF2B5EF4-FFF2-40B4-BE49-F238E27FC236}">
                <a16:creationId xmlns:a16="http://schemas.microsoft.com/office/drawing/2014/main" id="{257C7C73-BCCF-013E-E509-D8956736B935}"/>
              </a:ext>
            </a:extLst>
          </p:cNvPr>
          <p:cNvGraphicFramePr/>
          <p:nvPr>
            <p:extLst>
              <p:ext uri="{D42A27DB-BD31-4B8C-83A1-F6EECF244321}">
                <p14:modId xmlns:p14="http://schemas.microsoft.com/office/powerpoint/2010/main" val="2223328096"/>
              </p:ext>
            </p:extLst>
          </p:nvPr>
        </p:nvGraphicFramePr>
        <p:xfrm>
          <a:off x="1421168"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00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Analysis of </a:t>
            </a:r>
            <a:br>
              <a:rPr lang="el-GR" sz="2800" dirty="0"/>
            </a:br>
            <a:r>
              <a:rPr lang="en-US" sz="2800" dirty="0"/>
              <a:t>the problem</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291" name="Google Shape;1291;p28"/>
          <p:cNvGrpSpPr/>
          <p:nvPr/>
        </p:nvGrpSpPr>
        <p:grpSpPr>
          <a:xfrm>
            <a:off x="713237" y="1219150"/>
            <a:ext cx="2955370" cy="2463165"/>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CA311-BB29-21BA-2156-F237140E4838}"/>
            </a:ext>
          </a:extLst>
        </p:cNvPr>
        <p:cNvGrpSpPr/>
        <p:nvPr/>
      </p:nvGrpSpPr>
      <p:grpSpPr>
        <a:xfrm>
          <a:off x="0" y="0"/>
          <a:ext cx="0" cy="0"/>
          <a:chOff x="0" y="0"/>
          <a:chExt cx="0" cy="0"/>
        </a:xfrm>
      </p:grpSpPr>
      <p:sp>
        <p:nvSpPr>
          <p:cNvPr id="37" name="Google Shape;1030;p25">
            <a:extLst>
              <a:ext uri="{FF2B5EF4-FFF2-40B4-BE49-F238E27FC236}">
                <a16:creationId xmlns:a16="http://schemas.microsoft.com/office/drawing/2014/main" id="{A1C07495-EE96-70ED-C922-911689BFA931}"/>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Model Training &amp; Tuning</a:t>
            </a:r>
            <a:endParaRPr sz="2800" dirty="0"/>
          </a:p>
        </p:txBody>
      </p:sp>
      <p:pic>
        <p:nvPicPr>
          <p:cNvPr id="3" name="Picture 2">
            <a:extLst>
              <a:ext uri="{FF2B5EF4-FFF2-40B4-BE49-F238E27FC236}">
                <a16:creationId xmlns:a16="http://schemas.microsoft.com/office/drawing/2014/main" id="{18916707-809B-7291-6F3A-07C185979EE7}"/>
              </a:ext>
            </a:extLst>
          </p:cNvPr>
          <p:cNvPicPr>
            <a:picLocks noChangeAspect="1"/>
          </p:cNvPicPr>
          <p:nvPr/>
        </p:nvPicPr>
        <p:blipFill>
          <a:blip r:embed="rId3"/>
          <a:stretch>
            <a:fillRect/>
          </a:stretch>
        </p:blipFill>
        <p:spPr>
          <a:xfrm>
            <a:off x="5356860" y="1982873"/>
            <a:ext cx="2608570" cy="2698262"/>
          </a:xfrm>
          <a:prstGeom prst="rect">
            <a:avLst/>
          </a:prstGeom>
        </p:spPr>
      </p:pic>
      <p:pic>
        <p:nvPicPr>
          <p:cNvPr id="38" name="Picture 37">
            <a:extLst>
              <a:ext uri="{FF2B5EF4-FFF2-40B4-BE49-F238E27FC236}">
                <a16:creationId xmlns:a16="http://schemas.microsoft.com/office/drawing/2014/main" id="{5D85F4B2-FEA4-1C31-157D-7BDA5DA41C35}"/>
              </a:ext>
            </a:extLst>
          </p:cNvPr>
          <p:cNvPicPr>
            <a:picLocks noChangeAspect="1"/>
          </p:cNvPicPr>
          <p:nvPr/>
        </p:nvPicPr>
        <p:blipFill>
          <a:blip r:embed="rId4"/>
          <a:stretch>
            <a:fillRect/>
          </a:stretch>
        </p:blipFill>
        <p:spPr>
          <a:xfrm>
            <a:off x="812047" y="2173373"/>
            <a:ext cx="4247633" cy="570674"/>
          </a:xfrm>
          <a:prstGeom prst="rect">
            <a:avLst/>
          </a:prstGeom>
        </p:spPr>
      </p:pic>
      <p:pic>
        <p:nvPicPr>
          <p:cNvPr id="40" name="Picture 39">
            <a:extLst>
              <a:ext uri="{FF2B5EF4-FFF2-40B4-BE49-F238E27FC236}">
                <a16:creationId xmlns:a16="http://schemas.microsoft.com/office/drawing/2014/main" id="{6AA9BD57-D274-BD93-5A8B-59E53FC436A6}"/>
              </a:ext>
            </a:extLst>
          </p:cNvPr>
          <p:cNvPicPr>
            <a:picLocks noChangeAspect="1"/>
          </p:cNvPicPr>
          <p:nvPr/>
        </p:nvPicPr>
        <p:blipFill>
          <a:blip r:embed="rId5"/>
          <a:stretch>
            <a:fillRect/>
          </a:stretch>
        </p:blipFill>
        <p:spPr>
          <a:xfrm>
            <a:off x="812047" y="2803140"/>
            <a:ext cx="4247633" cy="444229"/>
          </a:xfrm>
          <a:prstGeom prst="rect">
            <a:avLst/>
          </a:prstGeom>
        </p:spPr>
      </p:pic>
      <p:pic>
        <p:nvPicPr>
          <p:cNvPr id="42" name="Picture 41">
            <a:extLst>
              <a:ext uri="{FF2B5EF4-FFF2-40B4-BE49-F238E27FC236}">
                <a16:creationId xmlns:a16="http://schemas.microsoft.com/office/drawing/2014/main" id="{CBB5D7F3-AADE-3E7A-D7FB-BF3046D37F9F}"/>
              </a:ext>
            </a:extLst>
          </p:cNvPr>
          <p:cNvPicPr>
            <a:picLocks noChangeAspect="1"/>
          </p:cNvPicPr>
          <p:nvPr/>
        </p:nvPicPr>
        <p:blipFill>
          <a:blip r:embed="rId6"/>
          <a:stretch>
            <a:fillRect/>
          </a:stretch>
        </p:blipFill>
        <p:spPr>
          <a:xfrm>
            <a:off x="805147" y="3314082"/>
            <a:ext cx="4247633" cy="577159"/>
          </a:xfrm>
          <a:prstGeom prst="rect">
            <a:avLst/>
          </a:prstGeom>
        </p:spPr>
      </p:pic>
      <p:sp>
        <p:nvSpPr>
          <p:cNvPr id="43" name="TextBox 42">
            <a:extLst>
              <a:ext uri="{FF2B5EF4-FFF2-40B4-BE49-F238E27FC236}">
                <a16:creationId xmlns:a16="http://schemas.microsoft.com/office/drawing/2014/main" id="{DD53BB74-5240-410C-D112-B0FE0BC044FC}"/>
              </a:ext>
            </a:extLst>
          </p:cNvPr>
          <p:cNvSpPr txBox="1"/>
          <p:nvPr/>
        </p:nvSpPr>
        <p:spPr>
          <a:xfrm>
            <a:off x="805147" y="1173468"/>
            <a:ext cx="3147015" cy="914161"/>
          </a:xfrm>
          <a:prstGeom prst="rect">
            <a:avLst/>
          </a:prstGeom>
          <a:noFill/>
        </p:spPr>
        <p:txBody>
          <a:bodyPr wrap="non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PySpark Model Training &amp; Tuning</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ParamGridBuilder</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CrossValidator</a:t>
            </a:r>
          </a:p>
        </p:txBody>
      </p:sp>
      <p:sp>
        <p:nvSpPr>
          <p:cNvPr id="44" name="TextBox 43">
            <a:extLst>
              <a:ext uri="{FF2B5EF4-FFF2-40B4-BE49-F238E27FC236}">
                <a16:creationId xmlns:a16="http://schemas.microsoft.com/office/drawing/2014/main" id="{4D7A2559-FD96-1FFD-D16A-1CD5D3BF213F}"/>
              </a:ext>
            </a:extLst>
          </p:cNvPr>
          <p:cNvSpPr txBox="1"/>
          <p:nvPr/>
        </p:nvSpPr>
        <p:spPr>
          <a:xfrm>
            <a:off x="5356860" y="1143412"/>
            <a:ext cx="2935419" cy="806439"/>
          </a:xfrm>
          <a:prstGeom prst="rect">
            <a:avLst/>
          </a:prstGeom>
          <a:noFill/>
        </p:spPr>
        <p:txBody>
          <a:bodyPr wrap="non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Neural Network architectures </a:t>
            </a:r>
          </a:p>
          <a:p>
            <a:r>
              <a:rPr lang="en-US" b="1" dirty="0">
                <a:latin typeface="Open Sans" panose="020B0606030504020204" pitchFamily="34" charset="0"/>
                <a:ea typeface="Open Sans" panose="020B0606030504020204" pitchFamily="34" charset="0"/>
                <a:cs typeface="Open Sans" panose="020B0606030504020204" pitchFamily="34" charset="0"/>
              </a:rPr>
              <a:t>Training &amp; Tuning</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Keras Hyperband</a:t>
            </a:r>
          </a:p>
        </p:txBody>
      </p:sp>
    </p:spTree>
    <p:extLst>
      <p:ext uri="{BB962C8B-B14F-4D97-AF65-F5344CB8AC3E}">
        <p14:creationId xmlns:p14="http://schemas.microsoft.com/office/powerpoint/2010/main" val="257956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65E81-21F4-45B8-D0EE-A425D3028D9D}"/>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1CBE0940-7456-07FA-E6A1-AA968FF0BADE}"/>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A133400F-824C-C482-8C0F-08E7BD71FBFF}"/>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7CE51B4C-97DC-DF8C-3350-93689E195707}"/>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2725C001-C328-8176-D3C7-49CFE67C5AD0}"/>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BEC26713-472C-43B0-4381-113AB3D34263}"/>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BD5AF748-692E-BC86-8D64-BD1B27186283}"/>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372FBC3E-9B8E-7305-A918-3378EA4A4808}"/>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9B417135-CEBC-0EF7-FE17-9A06EF39E37C}"/>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7204972E-47EC-1A8A-3552-BE97EEFE5C80}"/>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A2F4B0FB-1CB7-DE9F-19A7-5DC592B01332}"/>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F1906ABD-A986-B312-BA20-9FAA2B1DD8F3}"/>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A2ACB45-B533-A602-CCA5-B85681235193}"/>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4296281F-003A-9CA3-0D3F-08A0F0241251}"/>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AF488D99-BDB3-8B54-F56D-8F043BA9AF6A}"/>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CCA2444B-DA1B-3005-DF45-6A3122B21CDC}"/>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2FCB1C3F-9B72-3D41-1B6A-C546F7079B05}"/>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29A5175E-30FA-751B-0BE1-6A2D18986D60}"/>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0D488894-3F11-8726-C5C5-072E44949803}"/>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5CA338F2-237A-8CCC-95EC-BA5681CBC84C}"/>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3B5EC4D0-9849-06F6-FF8F-4444D48CD2C4}"/>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1F4D2BA6-9642-D85C-61AA-4E4DD944C956}"/>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F910116C-59EF-DB0B-B2F3-8126EA514106}"/>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AB868F94-DBCE-A568-79ED-D6AD6A01823C}"/>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461FE278-E514-8C6A-5082-539B515E7D31}"/>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787386DA-9E87-DB6C-7FF7-E6472137BC6F}"/>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F50BA668-222E-CA77-135D-4B821D04A9BE}"/>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37F5AB74-6886-B679-C327-23B6A9953959}"/>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35D78FB6-AEC5-4B99-55E1-8818227DA9A6}"/>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46383363-1A72-EB55-EEA6-66C6B1D57E92}"/>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4D6A79A7-D453-37A4-77C0-73453AFD4C65}"/>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5AC4DD2B-A765-AB27-15AB-15161DDBCAF5}"/>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90711206-7149-BC90-05F9-E71791A3C18C}"/>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F3D3CCB5-6631-66E0-81BF-FF9B0238C5F5}"/>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Training Results</a:t>
            </a:r>
            <a:endParaRPr sz="2800" dirty="0"/>
          </a:p>
        </p:txBody>
      </p:sp>
      <p:pic>
        <p:nvPicPr>
          <p:cNvPr id="3" name="Picture 2">
            <a:extLst>
              <a:ext uri="{FF2B5EF4-FFF2-40B4-BE49-F238E27FC236}">
                <a16:creationId xmlns:a16="http://schemas.microsoft.com/office/drawing/2014/main" id="{6B5F99DC-D955-25A6-B3D0-2CD06650D183}"/>
              </a:ext>
            </a:extLst>
          </p:cNvPr>
          <p:cNvPicPr>
            <a:picLocks noChangeAspect="1"/>
          </p:cNvPicPr>
          <p:nvPr/>
        </p:nvPicPr>
        <p:blipFill rotWithShape="1">
          <a:blip r:embed="rId3"/>
          <a:srcRect l="504"/>
          <a:stretch/>
        </p:blipFill>
        <p:spPr>
          <a:xfrm>
            <a:off x="1092994" y="1154500"/>
            <a:ext cx="5260675" cy="3506430"/>
          </a:xfrm>
          <a:prstGeom prst="rect">
            <a:avLst/>
          </a:prstGeom>
        </p:spPr>
      </p:pic>
      <p:pic>
        <p:nvPicPr>
          <p:cNvPr id="40" name="Picture 39">
            <a:extLst>
              <a:ext uri="{FF2B5EF4-FFF2-40B4-BE49-F238E27FC236}">
                <a16:creationId xmlns:a16="http://schemas.microsoft.com/office/drawing/2014/main" id="{3A747B8F-4BF8-7A6F-231A-227B10C5F9DA}"/>
              </a:ext>
            </a:extLst>
          </p:cNvPr>
          <p:cNvPicPr>
            <a:picLocks noChangeAspect="1"/>
          </p:cNvPicPr>
          <p:nvPr/>
        </p:nvPicPr>
        <p:blipFill>
          <a:blip r:embed="rId4"/>
          <a:stretch>
            <a:fillRect/>
          </a:stretch>
        </p:blipFill>
        <p:spPr>
          <a:xfrm>
            <a:off x="4880051" y="3167135"/>
            <a:ext cx="3197619" cy="1258637"/>
          </a:xfrm>
          <a:prstGeom prst="rect">
            <a:avLst/>
          </a:prstGeom>
        </p:spPr>
      </p:pic>
    </p:spTree>
    <p:extLst>
      <p:ext uri="{BB962C8B-B14F-4D97-AF65-F5344CB8AC3E}">
        <p14:creationId xmlns:p14="http://schemas.microsoft.com/office/powerpoint/2010/main" val="332090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384" name="Google Shape;1734;p33">
            <a:extLst>
              <a:ext uri="{FF2B5EF4-FFF2-40B4-BE49-F238E27FC236}">
                <a16:creationId xmlns:a16="http://schemas.microsoft.com/office/drawing/2014/main" id="{B41A5BCD-959A-4B10-7B87-D400B226C42B}"/>
              </a:ext>
            </a:extLst>
          </p:cNvPr>
          <p:cNvSpPr/>
          <p:nvPr/>
        </p:nvSpPr>
        <p:spPr>
          <a:xfrm>
            <a:off x="1383106" y="1468463"/>
            <a:ext cx="892317" cy="887622"/>
          </a:xfrm>
          <a:custGeom>
            <a:avLst/>
            <a:gdLst/>
            <a:ahLst/>
            <a:cxnLst/>
            <a:rect l="l" t="t" r="r" b="b"/>
            <a:pathLst>
              <a:path w="12544" h="12478" extrusionOk="0">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53" name="Google Shape;5700;p52">
            <a:extLst>
              <a:ext uri="{FF2B5EF4-FFF2-40B4-BE49-F238E27FC236}">
                <a16:creationId xmlns:a16="http://schemas.microsoft.com/office/drawing/2014/main" id="{3F9F48CB-2326-8493-9280-140D014EB5E4}"/>
              </a:ext>
            </a:extLst>
          </p:cNvPr>
          <p:cNvGrpSpPr/>
          <p:nvPr/>
        </p:nvGrpSpPr>
        <p:grpSpPr>
          <a:xfrm rot="20069157">
            <a:off x="1862931" y="3050689"/>
            <a:ext cx="1368681" cy="682918"/>
            <a:chOff x="724986" y="3605478"/>
            <a:chExt cx="1368681" cy="682918"/>
          </a:xfrm>
          <a:solidFill>
            <a:schemeClr val="accent1">
              <a:lumMod val="75000"/>
            </a:schemeClr>
          </a:solidFill>
        </p:grpSpPr>
        <p:grpSp>
          <p:nvGrpSpPr>
            <p:cNvPr id="54" name="Google Shape;5701;p52">
              <a:extLst>
                <a:ext uri="{FF2B5EF4-FFF2-40B4-BE49-F238E27FC236}">
                  <a16:creationId xmlns:a16="http://schemas.microsoft.com/office/drawing/2014/main" id="{A7E9E2AA-CBD6-5246-FEFA-88EE6ABAA90F}"/>
                </a:ext>
              </a:extLst>
            </p:cNvPr>
            <p:cNvGrpSpPr/>
            <p:nvPr/>
          </p:nvGrpSpPr>
          <p:grpSpPr>
            <a:xfrm>
              <a:off x="1289102" y="3823629"/>
              <a:ext cx="240442" cy="250435"/>
              <a:chOff x="-165066" y="3843615"/>
              <a:chExt cx="221259" cy="230455"/>
            </a:xfrm>
            <a:grpFill/>
          </p:grpSpPr>
          <p:sp>
            <p:nvSpPr>
              <p:cNvPr id="1338" name="Google Shape;5702;p52">
                <a:extLst>
                  <a:ext uri="{FF2B5EF4-FFF2-40B4-BE49-F238E27FC236}">
                    <a16:creationId xmlns:a16="http://schemas.microsoft.com/office/drawing/2014/main" id="{602984A2-1FD7-4FA7-5D07-67397C31D9CC}"/>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39" name="Google Shape;5703;p52">
                <a:extLst>
                  <a:ext uri="{FF2B5EF4-FFF2-40B4-BE49-F238E27FC236}">
                    <a16:creationId xmlns:a16="http://schemas.microsoft.com/office/drawing/2014/main" id="{CF159E6E-142A-2DD2-950E-D0C390764BB9}"/>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0" name="Google Shape;5704;p52">
                <a:extLst>
                  <a:ext uri="{FF2B5EF4-FFF2-40B4-BE49-F238E27FC236}">
                    <a16:creationId xmlns:a16="http://schemas.microsoft.com/office/drawing/2014/main" id="{7814EDBB-37D2-C48F-6C95-D341A31E908E}"/>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1" name="Google Shape;5705;p52">
                <a:extLst>
                  <a:ext uri="{FF2B5EF4-FFF2-40B4-BE49-F238E27FC236}">
                    <a16:creationId xmlns:a16="http://schemas.microsoft.com/office/drawing/2014/main" id="{EFA84031-3676-4F54-3D92-D8B651F088BF}"/>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2" name="Google Shape;5706;p52">
                <a:extLst>
                  <a:ext uri="{FF2B5EF4-FFF2-40B4-BE49-F238E27FC236}">
                    <a16:creationId xmlns:a16="http://schemas.microsoft.com/office/drawing/2014/main" id="{FFFF5483-1E17-95F0-7230-67A7619164F4}"/>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3" name="Google Shape;5707;p52">
                <a:extLst>
                  <a:ext uri="{FF2B5EF4-FFF2-40B4-BE49-F238E27FC236}">
                    <a16:creationId xmlns:a16="http://schemas.microsoft.com/office/drawing/2014/main" id="{775E3F19-CD95-67E8-E0D4-E85E50764814}"/>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4" name="Google Shape;5708;p52">
                <a:extLst>
                  <a:ext uri="{FF2B5EF4-FFF2-40B4-BE49-F238E27FC236}">
                    <a16:creationId xmlns:a16="http://schemas.microsoft.com/office/drawing/2014/main" id="{80DC8E3C-0855-5F64-8CA3-DC98AC643F79}"/>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5" name="Google Shape;5709;p52">
                <a:extLst>
                  <a:ext uri="{FF2B5EF4-FFF2-40B4-BE49-F238E27FC236}">
                    <a16:creationId xmlns:a16="http://schemas.microsoft.com/office/drawing/2014/main" id="{98513B9A-0204-3F08-2190-36947325EFF0}"/>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6" name="Google Shape;5710;p52">
                <a:extLst>
                  <a:ext uri="{FF2B5EF4-FFF2-40B4-BE49-F238E27FC236}">
                    <a16:creationId xmlns:a16="http://schemas.microsoft.com/office/drawing/2014/main" id="{C6ABD66E-385E-C3E1-1F36-33172112C562}"/>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7" name="Google Shape;5711;p52">
                <a:extLst>
                  <a:ext uri="{FF2B5EF4-FFF2-40B4-BE49-F238E27FC236}">
                    <a16:creationId xmlns:a16="http://schemas.microsoft.com/office/drawing/2014/main" id="{2BC20AC1-0CA6-2596-B1F0-DF6F5DC1BB67}"/>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8" name="Google Shape;5712;p52">
                <a:extLst>
                  <a:ext uri="{FF2B5EF4-FFF2-40B4-BE49-F238E27FC236}">
                    <a16:creationId xmlns:a16="http://schemas.microsoft.com/office/drawing/2014/main" id="{24331D73-079A-AF6C-2177-0CE32D200E16}"/>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9" name="Google Shape;5713;p52">
                <a:extLst>
                  <a:ext uri="{FF2B5EF4-FFF2-40B4-BE49-F238E27FC236}">
                    <a16:creationId xmlns:a16="http://schemas.microsoft.com/office/drawing/2014/main" id="{F495CCF6-D92B-1FDB-F2E5-582FC6002DC1}"/>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0" name="Google Shape;5714;p52">
                <a:extLst>
                  <a:ext uri="{FF2B5EF4-FFF2-40B4-BE49-F238E27FC236}">
                    <a16:creationId xmlns:a16="http://schemas.microsoft.com/office/drawing/2014/main" id="{2892FE2B-BED7-8F2F-2B74-D7B95B7A039F}"/>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1" name="Google Shape;5715;p52">
                <a:extLst>
                  <a:ext uri="{FF2B5EF4-FFF2-40B4-BE49-F238E27FC236}">
                    <a16:creationId xmlns:a16="http://schemas.microsoft.com/office/drawing/2014/main" id="{7EAA0C9C-91CE-BC34-9A5A-FE1FE3D4C959}"/>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2" name="Google Shape;5716;p52">
                <a:extLst>
                  <a:ext uri="{FF2B5EF4-FFF2-40B4-BE49-F238E27FC236}">
                    <a16:creationId xmlns:a16="http://schemas.microsoft.com/office/drawing/2014/main" id="{E924E4B4-D1FB-DEB0-993E-D5455B88EB42}"/>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3" name="Google Shape;5717;p52">
                <a:extLst>
                  <a:ext uri="{FF2B5EF4-FFF2-40B4-BE49-F238E27FC236}">
                    <a16:creationId xmlns:a16="http://schemas.microsoft.com/office/drawing/2014/main" id="{FCAE4999-FE7D-9A78-47C1-99850FF51EB8}"/>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4" name="Google Shape;5718;p52">
                <a:extLst>
                  <a:ext uri="{FF2B5EF4-FFF2-40B4-BE49-F238E27FC236}">
                    <a16:creationId xmlns:a16="http://schemas.microsoft.com/office/drawing/2014/main" id="{62E12BE9-B607-282C-07E4-D7BB11990D66}"/>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5" name="Google Shape;5719;p52">
                <a:extLst>
                  <a:ext uri="{FF2B5EF4-FFF2-40B4-BE49-F238E27FC236}">
                    <a16:creationId xmlns:a16="http://schemas.microsoft.com/office/drawing/2014/main" id="{682C6A42-C658-09A2-F384-90CC64E65187}"/>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6" name="Google Shape;5720;p52">
                <a:extLst>
                  <a:ext uri="{FF2B5EF4-FFF2-40B4-BE49-F238E27FC236}">
                    <a16:creationId xmlns:a16="http://schemas.microsoft.com/office/drawing/2014/main" id="{76563D0B-D428-FC04-4EB3-AB7FD7C0D2D9}"/>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57" name="Google Shape;5721;p52">
                <a:extLst>
                  <a:ext uri="{FF2B5EF4-FFF2-40B4-BE49-F238E27FC236}">
                    <a16:creationId xmlns:a16="http://schemas.microsoft.com/office/drawing/2014/main" id="{C877F0E3-6EF4-EFB4-F95E-B21D6B36A94B}"/>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grpFill/>
              <a:ln w="800"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Google Shape;5722;p52">
              <a:extLst>
                <a:ext uri="{FF2B5EF4-FFF2-40B4-BE49-F238E27FC236}">
                  <a16:creationId xmlns:a16="http://schemas.microsoft.com/office/drawing/2014/main" id="{89D60A76-5006-E8AD-14CB-B70103094FC8}"/>
                </a:ext>
              </a:extLst>
            </p:cNvPr>
            <p:cNvGrpSpPr/>
            <p:nvPr/>
          </p:nvGrpSpPr>
          <p:grpSpPr>
            <a:xfrm>
              <a:off x="724986" y="3605478"/>
              <a:ext cx="1368681" cy="682918"/>
              <a:chOff x="724986" y="3605478"/>
              <a:chExt cx="1368681" cy="682918"/>
            </a:xfrm>
            <a:grpFill/>
          </p:grpSpPr>
          <p:grpSp>
            <p:nvGrpSpPr>
              <p:cNvPr id="56" name="Google Shape;5723;p52">
                <a:extLst>
                  <a:ext uri="{FF2B5EF4-FFF2-40B4-BE49-F238E27FC236}">
                    <a16:creationId xmlns:a16="http://schemas.microsoft.com/office/drawing/2014/main" id="{693D9631-0A90-818B-D8DE-C5DDE17EDC53}"/>
                  </a:ext>
                </a:extLst>
              </p:cNvPr>
              <p:cNvGrpSpPr/>
              <p:nvPr/>
            </p:nvGrpSpPr>
            <p:grpSpPr>
              <a:xfrm>
                <a:off x="1498221" y="4047614"/>
                <a:ext cx="529172" cy="240783"/>
                <a:chOff x="1498221" y="4047614"/>
                <a:chExt cx="529172" cy="240783"/>
              </a:xfrm>
              <a:grpFill/>
            </p:grpSpPr>
            <p:grpSp>
              <p:nvGrpSpPr>
                <p:cNvPr id="1330" name="Google Shape;5724;p52">
                  <a:extLst>
                    <a:ext uri="{FF2B5EF4-FFF2-40B4-BE49-F238E27FC236}">
                      <a16:creationId xmlns:a16="http://schemas.microsoft.com/office/drawing/2014/main" id="{BF84B89B-73A8-78E8-4B82-09D6938D456B}"/>
                    </a:ext>
                  </a:extLst>
                </p:cNvPr>
                <p:cNvGrpSpPr/>
                <p:nvPr/>
              </p:nvGrpSpPr>
              <p:grpSpPr>
                <a:xfrm>
                  <a:off x="1826655" y="4224370"/>
                  <a:ext cx="200738" cy="25631"/>
                  <a:chOff x="1826655" y="4224370"/>
                  <a:chExt cx="200738" cy="25631"/>
                </a:xfrm>
                <a:grpFill/>
              </p:grpSpPr>
              <p:sp>
                <p:nvSpPr>
                  <p:cNvPr id="1336" name="Google Shape;5725;p52">
                    <a:extLst>
                      <a:ext uri="{FF2B5EF4-FFF2-40B4-BE49-F238E27FC236}">
                        <a16:creationId xmlns:a16="http://schemas.microsoft.com/office/drawing/2014/main" id="{F363E507-6716-8977-F23D-1DD9F5FEACC4}"/>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37" name="Google Shape;5726;p52">
                    <a:extLst>
                      <a:ext uri="{FF2B5EF4-FFF2-40B4-BE49-F238E27FC236}">
                        <a16:creationId xmlns:a16="http://schemas.microsoft.com/office/drawing/2014/main" id="{AE9ABDF8-59F0-1E0E-80A4-A015394064D5}"/>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1" name="Google Shape;5727;p52">
                  <a:extLst>
                    <a:ext uri="{FF2B5EF4-FFF2-40B4-BE49-F238E27FC236}">
                      <a16:creationId xmlns:a16="http://schemas.microsoft.com/office/drawing/2014/main" id="{AEC4F29C-4FE0-E110-D1DE-4FF2130ABF90}"/>
                    </a:ext>
                  </a:extLst>
                </p:cNvPr>
                <p:cNvGrpSpPr/>
                <p:nvPr/>
              </p:nvGrpSpPr>
              <p:grpSpPr>
                <a:xfrm>
                  <a:off x="1498221" y="4047614"/>
                  <a:ext cx="328444" cy="240783"/>
                  <a:chOff x="1498221" y="4047614"/>
                  <a:chExt cx="328444" cy="240783"/>
                </a:xfrm>
                <a:grpFill/>
              </p:grpSpPr>
              <p:sp>
                <p:nvSpPr>
                  <p:cNvPr id="1332" name="Google Shape;5728;p52">
                    <a:extLst>
                      <a:ext uri="{FF2B5EF4-FFF2-40B4-BE49-F238E27FC236}">
                        <a16:creationId xmlns:a16="http://schemas.microsoft.com/office/drawing/2014/main" id="{7ED33902-60C5-B765-F37F-A3DA8000D73D}"/>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333" name="Google Shape;5729;p52">
                    <a:extLst>
                      <a:ext uri="{FF2B5EF4-FFF2-40B4-BE49-F238E27FC236}">
                        <a16:creationId xmlns:a16="http://schemas.microsoft.com/office/drawing/2014/main" id="{46AE3406-5F84-AF31-3F9D-B36BC1B8B63A}"/>
                      </a:ext>
                    </a:extLst>
                  </p:cNvPr>
                  <p:cNvGrpSpPr/>
                  <p:nvPr/>
                </p:nvGrpSpPr>
                <p:grpSpPr>
                  <a:xfrm>
                    <a:off x="1498221" y="4047614"/>
                    <a:ext cx="150566" cy="190416"/>
                    <a:chOff x="1498221" y="4047614"/>
                    <a:chExt cx="150566" cy="190416"/>
                  </a:xfrm>
                  <a:grpFill/>
                </p:grpSpPr>
                <p:sp>
                  <p:nvSpPr>
                    <p:cNvPr id="1334" name="Google Shape;5730;p52">
                      <a:extLst>
                        <a:ext uri="{FF2B5EF4-FFF2-40B4-BE49-F238E27FC236}">
                          <a16:creationId xmlns:a16="http://schemas.microsoft.com/office/drawing/2014/main" id="{5B3466EB-F474-41B3-A2E3-A21CA79CE9A1}"/>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35" name="Google Shape;5731;p52">
                      <a:extLst>
                        <a:ext uri="{FF2B5EF4-FFF2-40B4-BE49-F238E27FC236}">
                          <a16:creationId xmlns:a16="http://schemas.microsoft.com/office/drawing/2014/main" id="{D7B42649-419D-618A-2B56-B209F7086623}"/>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nvGrpSpPr>
              <p:cNvPr id="57" name="Google Shape;5732;p52">
                <a:extLst>
                  <a:ext uri="{FF2B5EF4-FFF2-40B4-BE49-F238E27FC236}">
                    <a16:creationId xmlns:a16="http://schemas.microsoft.com/office/drawing/2014/main" id="{E156BCFA-0AE9-42FB-21FC-FFDDF5EF35B2}"/>
                  </a:ext>
                </a:extLst>
              </p:cNvPr>
              <p:cNvGrpSpPr/>
              <p:nvPr/>
            </p:nvGrpSpPr>
            <p:grpSpPr>
              <a:xfrm>
                <a:off x="1560718" y="3800594"/>
                <a:ext cx="532948" cy="302090"/>
                <a:chOff x="1560718" y="3800594"/>
                <a:chExt cx="532948" cy="302090"/>
              </a:xfrm>
              <a:grpFill/>
            </p:grpSpPr>
            <p:grpSp>
              <p:nvGrpSpPr>
                <p:cNvPr id="1317" name="Google Shape;5733;p52">
                  <a:extLst>
                    <a:ext uri="{FF2B5EF4-FFF2-40B4-BE49-F238E27FC236}">
                      <a16:creationId xmlns:a16="http://schemas.microsoft.com/office/drawing/2014/main" id="{80BF4680-42A9-C167-7271-0E534B26641F}"/>
                    </a:ext>
                  </a:extLst>
                </p:cNvPr>
                <p:cNvGrpSpPr/>
                <p:nvPr/>
              </p:nvGrpSpPr>
              <p:grpSpPr>
                <a:xfrm>
                  <a:off x="1912179" y="3827344"/>
                  <a:ext cx="181487" cy="25631"/>
                  <a:chOff x="1912179" y="3827344"/>
                  <a:chExt cx="181487" cy="25631"/>
                </a:xfrm>
                <a:grpFill/>
              </p:grpSpPr>
              <p:sp>
                <p:nvSpPr>
                  <p:cNvPr id="1328" name="Google Shape;5734;p52">
                    <a:extLst>
                      <a:ext uri="{FF2B5EF4-FFF2-40B4-BE49-F238E27FC236}">
                        <a16:creationId xmlns:a16="http://schemas.microsoft.com/office/drawing/2014/main" id="{C3EE7959-928D-E7FF-BE85-D0EFD421F1B9}"/>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29" name="Google Shape;5735;p52">
                    <a:extLst>
                      <a:ext uri="{FF2B5EF4-FFF2-40B4-BE49-F238E27FC236}">
                        <a16:creationId xmlns:a16="http://schemas.microsoft.com/office/drawing/2014/main" id="{CC1E90FE-1879-FB3F-99A6-92DEAF296114}"/>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18" name="Google Shape;5736;p52">
                  <a:extLst>
                    <a:ext uri="{FF2B5EF4-FFF2-40B4-BE49-F238E27FC236}">
                      <a16:creationId xmlns:a16="http://schemas.microsoft.com/office/drawing/2014/main" id="{A809884F-BB84-E929-699F-BC22EEFCBC97}"/>
                    </a:ext>
                  </a:extLst>
                </p:cNvPr>
                <p:cNvGrpSpPr/>
                <p:nvPr/>
              </p:nvGrpSpPr>
              <p:grpSpPr>
                <a:xfrm>
                  <a:off x="1912179" y="4044505"/>
                  <a:ext cx="181487" cy="25622"/>
                  <a:chOff x="1912179" y="4044506"/>
                  <a:chExt cx="181487" cy="25622"/>
                </a:xfrm>
                <a:grpFill/>
              </p:grpSpPr>
              <p:sp>
                <p:nvSpPr>
                  <p:cNvPr id="1326" name="Google Shape;5737;p52">
                    <a:extLst>
                      <a:ext uri="{FF2B5EF4-FFF2-40B4-BE49-F238E27FC236}">
                        <a16:creationId xmlns:a16="http://schemas.microsoft.com/office/drawing/2014/main" id="{1E1AF83A-44A6-0497-455E-6320E376AA5E}"/>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27" name="Google Shape;5738;p52">
                    <a:extLst>
                      <a:ext uri="{FF2B5EF4-FFF2-40B4-BE49-F238E27FC236}">
                        <a16:creationId xmlns:a16="http://schemas.microsoft.com/office/drawing/2014/main" id="{9ED036FA-D25E-1043-73DF-32636BDD85DC}"/>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19" name="Google Shape;5739;p52">
                  <a:extLst>
                    <a:ext uri="{FF2B5EF4-FFF2-40B4-BE49-F238E27FC236}">
                      <a16:creationId xmlns:a16="http://schemas.microsoft.com/office/drawing/2014/main" id="{2FD57A9A-159A-2FD9-3A03-CBA778D133ED}"/>
                    </a:ext>
                  </a:extLst>
                </p:cNvPr>
                <p:cNvGrpSpPr/>
                <p:nvPr/>
              </p:nvGrpSpPr>
              <p:grpSpPr>
                <a:xfrm>
                  <a:off x="1560718" y="3800594"/>
                  <a:ext cx="351472" cy="302090"/>
                  <a:chOff x="1560718" y="3800594"/>
                  <a:chExt cx="351472" cy="302090"/>
                </a:xfrm>
                <a:grpFill/>
              </p:grpSpPr>
              <p:grpSp>
                <p:nvGrpSpPr>
                  <p:cNvPr id="1320" name="Google Shape;5740;p52">
                    <a:extLst>
                      <a:ext uri="{FF2B5EF4-FFF2-40B4-BE49-F238E27FC236}">
                        <a16:creationId xmlns:a16="http://schemas.microsoft.com/office/drawing/2014/main" id="{3BACE083-2287-29D4-DF21-FCD70DB3EFA1}"/>
                      </a:ext>
                    </a:extLst>
                  </p:cNvPr>
                  <p:cNvGrpSpPr/>
                  <p:nvPr/>
                </p:nvGrpSpPr>
                <p:grpSpPr>
                  <a:xfrm>
                    <a:off x="1560718" y="3842857"/>
                    <a:ext cx="173586" cy="217131"/>
                    <a:chOff x="1560718" y="3842857"/>
                    <a:chExt cx="173586" cy="217131"/>
                  </a:xfrm>
                  <a:grpFill/>
                </p:grpSpPr>
                <p:sp>
                  <p:nvSpPr>
                    <p:cNvPr id="1323" name="Google Shape;5741;p52">
                      <a:extLst>
                        <a:ext uri="{FF2B5EF4-FFF2-40B4-BE49-F238E27FC236}">
                          <a16:creationId xmlns:a16="http://schemas.microsoft.com/office/drawing/2014/main" id="{5BB93984-0FE5-E88E-D45B-5DFAE56CE0D4}"/>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24" name="Google Shape;5742;p52">
                      <a:extLst>
                        <a:ext uri="{FF2B5EF4-FFF2-40B4-BE49-F238E27FC236}">
                          <a16:creationId xmlns:a16="http://schemas.microsoft.com/office/drawing/2014/main" id="{529DABAD-FA73-CA60-FB69-6FC597FC2CB1}"/>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25" name="Google Shape;5743;p52">
                      <a:extLst>
                        <a:ext uri="{FF2B5EF4-FFF2-40B4-BE49-F238E27FC236}">
                          <a16:creationId xmlns:a16="http://schemas.microsoft.com/office/drawing/2014/main" id="{A50DB6CC-E3E5-128A-04C0-C79C0FEBAAF6}"/>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321" name="Google Shape;5744;p52">
                    <a:extLst>
                      <a:ext uri="{FF2B5EF4-FFF2-40B4-BE49-F238E27FC236}">
                        <a16:creationId xmlns:a16="http://schemas.microsoft.com/office/drawing/2014/main" id="{0F67B8BC-A24B-BA28-533D-718A4D7B7339}"/>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22" name="Google Shape;5745;p52">
                    <a:extLst>
                      <a:ext uri="{FF2B5EF4-FFF2-40B4-BE49-F238E27FC236}">
                        <a16:creationId xmlns:a16="http://schemas.microsoft.com/office/drawing/2014/main" id="{6ABC3889-0BF5-98BA-FAE6-3627301DD04D}"/>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58" name="Google Shape;5746;p52">
                <a:extLst>
                  <a:ext uri="{FF2B5EF4-FFF2-40B4-BE49-F238E27FC236}">
                    <a16:creationId xmlns:a16="http://schemas.microsoft.com/office/drawing/2014/main" id="{DE2E7488-34AA-8EAA-DC89-3BFF3986A9DE}"/>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59" name="Google Shape;5747;p52">
                <a:extLst>
                  <a:ext uri="{FF2B5EF4-FFF2-40B4-BE49-F238E27FC236}">
                    <a16:creationId xmlns:a16="http://schemas.microsoft.com/office/drawing/2014/main" id="{183570D5-4F26-4C71-29BE-66D545A03627}"/>
                  </a:ext>
                </a:extLst>
              </p:cNvPr>
              <p:cNvGrpSpPr/>
              <p:nvPr/>
            </p:nvGrpSpPr>
            <p:grpSpPr>
              <a:xfrm>
                <a:off x="785350" y="3605478"/>
                <a:ext cx="535311" cy="249245"/>
                <a:chOff x="785350" y="3605478"/>
                <a:chExt cx="535311" cy="249245"/>
              </a:xfrm>
              <a:grpFill/>
            </p:grpSpPr>
            <p:grpSp>
              <p:nvGrpSpPr>
                <p:cNvPr id="1310" name="Google Shape;5748;p52">
                  <a:extLst>
                    <a:ext uri="{FF2B5EF4-FFF2-40B4-BE49-F238E27FC236}">
                      <a16:creationId xmlns:a16="http://schemas.microsoft.com/office/drawing/2014/main" id="{048CBC0B-3F3E-0F92-9022-D728DED2636C}"/>
                    </a:ext>
                  </a:extLst>
                </p:cNvPr>
                <p:cNvGrpSpPr/>
                <p:nvPr/>
              </p:nvGrpSpPr>
              <p:grpSpPr>
                <a:xfrm>
                  <a:off x="785350" y="3605478"/>
                  <a:ext cx="376191" cy="102736"/>
                  <a:chOff x="785350" y="3605478"/>
                  <a:chExt cx="376191" cy="102736"/>
                </a:xfrm>
                <a:grpFill/>
              </p:grpSpPr>
              <p:sp>
                <p:nvSpPr>
                  <p:cNvPr id="1314" name="Google Shape;5749;p52">
                    <a:extLst>
                      <a:ext uri="{FF2B5EF4-FFF2-40B4-BE49-F238E27FC236}">
                        <a16:creationId xmlns:a16="http://schemas.microsoft.com/office/drawing/2014/main" id="{F437281C-0E10-AFC0-2280-5CE6E250CCE8}"/>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15" name="Google Shape;5750;p52">
                    <a:extLst>
                      <a:ext uri="{FF2B5EF4-FFF2-40B4-BE49-F238E27FC236}">
                        <a16:creationId xmlns:a16="http://schemas.microsoft.com/office/drawing/2014/main" id="{A4E7E52B-6E9F-1790-67DF-C430B4DD54A5}"/>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16" name="Google Shape;5751;p52">
                    <a:extLst>
                      <a:ext uri="{FF2B5EF4-FFF2-40B4-BE49-F238E27FC236}">
                        <a16:creationId xmlns:a16="http://schemas.microsoft.com/office/drawing/2014/main" id="{F56B768D-4025-3717-96DE-50CD305E9413}"/>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11" name="Google Shape;5752;p52">
                  <a:extLst>
                    <a:ext uri="{FF2B5EF4-FFF2-40B4-BE49-F238E27FC236}">
                      <a16:creationId xmlns:a16="http://schemas.microsoft.com/office/drawing/2014/main" id="{35EB7B0D-3C35-8DB0-50ED-434F6F6C8807}"/>
                    </a:ext>
                  </a:extLst>
                </p:cNvPr>
                <p:cNvGrpSpPr/>
                <p:nvPr/>
              </p:nvGrpSpPr>
              <p:grpSpPr>
                <a:xfrm>
                  <a:off x="1161530" y="3655851"/>
                  <a:ext cx="159131" cy="198872"/>
                  <a:chOff x="1161530" y="3655851"/>
                  <a:chExt cx="159131" cy="198872"/>
                </a:xfrm>
                <a:grpFill/>
              </p:grpSpPr>
              <p:sp>
                <p:nvSpPr>
                  <p:cNvPr id="1312" name="Google Shape;5753;p52">
                    <a:extLst>
                      <a:ext uri="{FF2B5EF4-FFF2-40B4-BE49-F238E27FC236}">
                        <a16:creationId xmlns:a16="http://schemas.microsoft.com/office/drawing/2014/main" id="{60C21C20-E365-69E2-95F7-E6D842D9E9A9}"/>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13" name="Google Shape;5754;p52">
                    <a:extLst>
                      <a:ext uri="{FF2B5EF4-FFF2-40B4-BE49-F238E27FC236}">
                        <a16:creationId xmlns:a16="http://schemas.microsoft.com/office/drawing/2014/main" id="{66B418B1-F609-FBA2-B589-E0D94E6AC780}"/>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60" name="Google Shape;5755;p52">
                <a:extLst>
                  <a:ext uri="{FF2B5EF4-FFF2-40B4-BE49-F238E27FC236}">
                    <a16:creationId xmlns:a16="http://schemas.microsoft.com/office/drawing/2014/main" id="{1A6A91F4-FDE3-411A-3DBE-87A5FBE9653D}"/>
                  </a:ext>
                </a:extLst>
              </p:cNvPr>
              <p:cNvGrpSpPr/>
              <p:nvPr/>
            </p:nvGrpSpPr>
            <p:grpSpPr>
              <a:xfrm>
                <a:off x="785350" y="4047614"/>
                <a:ext cx="535311" cy="240783"/>
                <a:chOff x="785350" y="4047614"/>
                <a:chExt cx="535311" cy="240783"/>
              </a:xfrm>
              <a:grpFill/>
            </p:grpSpPr>
            <p:grpSp>
              <p:nvGrpSpPr>
                <p:cNvPr id="1303" name="Google Shape;5756;p52">
                  <a:extLst>
                    <a:ext uri="{FF2B5EF4-FFF2-40B4-BE49-F238E27FC236}">
                      <a16:creationId xmlns:a16="http://schemas.microsoft.com/office/drawing/2014/main" id="{A2D218FB-12FA-5D85-E31E-40729B155EC3}"/>
                    </a:ext>
                  </a:extLst>
                </p:cNvPr>
                <p:cNvGrpSpPr/>
                <p:nvPr/>
              </p:nvGrpSpPr>
              <p:grpSpPr>
                <a:xfrm>
                  <a:off x="1161636" y="4047614"/>
                  <a:ext cx="159025" cy="190415"/>
                  <a:chOff x="1161636" y="4047614"/>
                  <a:chExt cx="159025" cy="190415"/>
                </a:xfrm>
                <a:grpFill/>
              </p:grpSpPr>
              <p:sp>
                <p:nvSpPr>
                  <p:cNvPr id="1308" name="Google Shape;5757;p52">
                    <a:extLst>
                      <a:ext uri="{FF2B5EF4-FFF2-40B4-BE49-F238E27FC236}">
                        <a16:creationId xmlns:a16="http://schemas.microsoft.com/office/drawing/2014/main" id="{64D4ADED-B2AC-BF9C-38C4-1D84B6F05AA9}"/>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09" name="Google Shape;5758;p52">
                    <a:extLst>
                      <a:ext uri="{FF2B5EF4-FFF2-40B4-BE49-F238E27FC236}">
                        <a16:creationId xmlns:a16="http://schemas.microsoft.com/office/drawing/2014/main" id="{64D5176D-F5E5-18AA-CC1C-4EF750A190D1}"/>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4" name="Google Shape;5759;p52">
                  <a:extLst>
                    <a:ext uri="{FF2B5EF4-FFF2-40B4-BE49-F238E27FC236}">
                      <a16:creationId xmlns:a16="http://schemas.microsoft.com/office/drawing/2014/main" id="{042973E8-F9BD-DC57-6311-CB93DB539C26}"/>
                    </a:ext>
                  </a:extLst>
                </p:cNvPr>
                <p:cNvGrpSpPr/>
                <p:nvPr/>
              </p:nvGrpSpPr>
              <p:grpSpPr>
                <a:xfrm>
                  <a:off x="785350" y="4185661"/>
                  <a:ext cx="376191" cy="102736"/>
                  <a:chOff x="785350" y="4185661"/>
                  <a:chExt cx="376191" cy="102736"/>
                </a:xfrm>
                <a:grpFill/>
              </p:grpSpPr>
              <p:sp>
                <p:nvSpPr>
                  <p:cNvPr id="1305" name="Google Shape;5760;p52">
                    <a:extLst>
                      <a:ext uri="{FF2B5EF4-FFF2-40B4-BE49-F238E27FC236}">
                        <a16:creationId xmlns:a16="http://schemas.microsoft.com/office/drawing/2014/main" id="{1FC6D97F-A0D5-A2C4-73D9-7F15A3B618DD}"/>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06" name="Google Shape;5761;p52">
                    <a:extLst>
                      <a:ext uri="{FF2B5EF4-FFF2-40B4-BE49-F238E27FC236}">
                        <a16:creationId xmlns:a16="http://schemas.microsoft.com/office/drawing/2014/main" id="{00E73B7E-C516-CF23-7A89-3F1C618D51A9}"/>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07" name="Google Shape;5762;p52">
                    <a:extLst>
                      <a:ext uri="{FF2B5EF4-FFF2-40B4-BE49-F238E27FC236}">
                        <a16:creationId xmlns:a16="http://schemas.microsoft.com/office/drawing/2014/main" id="{A210E547-6B71-C06D-274E-B831C5DE635C}"/>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61" name="Google Shape;5763;p52">
                <a:extLst>
                  <a:ext uri="{FF2B5EF4-FFF2-40B4-BE49-F238E27FC236}">
                    <a16:creationId xmlns:a16="http://schemas.microsoft.com/office/drawing/2014/main" id="{76C25B0B-A7B1-8479-2E54-709805B2F2BF}"/>
                  </a:ext>
                </a:extLst>
              </p:cNvPr>
              <p:cNvGrpSpPr/>
              <p:nvPr/>
            </p:nvGrpSpPr>
            <p:grpSpPr>
              <a:xfrm>
                <a:off x="1501054" y="3605478"/>
                <a:ext cx="526340" cy="249240"/>
                <a:chOff x="1501054" y="3605478"/>
                <a:chExt cx="526340" cy="249240"/>
              </a:xfrm>
              <a:grpFill/>
            </p:grpSpPr>
            <p:grpSp>
              <p:nvGrpSpPr>
                <p:cNvPr id="1295" name="Google Shape;5764;p52">
                  <a:extLst>
                    <a:ext uri="{FF2B5EF4-FFF2-40B4-BE49-F238E27FC236}">
                      <a16:creationId xmlns:a16="http://schemas.microsoft.com/office/drawing/2014/main" id="{A4ECD7F9-616E-6DD8-71B2-A7A6BC439AC8}"/>
                    </a:ext>
                  </a:extLst>
                </p:cNvPr>
                <p:cNvGrpSpPr/>
                <p:nvPr/>
              </p:nvGrpSpPr>
              <p:grpSpPr>
                <a:xfrm>
                  <a:off x="1834208" y="3643867"/>
                  <a:ext cx="193185" cy="25622"/>
                  <a:chOff x="1834208" y="3643867"/>
                  <a:chExt cx="193185" cy="25622"/>
                </a:xfrm>
                <a:grpFill/>
              </p:grpSpPr>
              <p:sp>
                <p:nvSpPr>
                  <p:cNvPr id="1301" name="Google Shape;5765;p52">
                    <a:extLst>
                      <a:ext uri="{FF2B5EF4-FFF2-40B4-BE49-F238E27FC236}">
                        <a16:creationId xmlns:a16="http://schemas.microsoft.com/office/drawing/2014/main" id="{EE420B5B-EB49-CBD8-2E8B-95DE45108A74}"/>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02" name="Google Shape;5766;p52">
                    <a:extLst>
                      <a:ext uri="{FF2B5EF4-FFF2-40B4-BE49-F238E27FC236}">
                        <a16:creationId xmlns:a16="http://schemas.microsoft.com/office/drawing/2014/main" id="{F7D3748F-60AD-3250-E9D4-D4D61AB09F07}"/>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96" name="Google Shape;5767;p52">
                  <a:extLst>
                    <a:ext uri="{FF2B5EF4-FFF2-40B4-BE49-F238E27FC236}">
                      <a16:creationId xmlns:a16="http://schemas.microsoft.com/office/drawing/2014/main" id="{E563D4CA-C9DC-139E-373B-B9DC2B3609C6}"/>
                    </a:ext>
                  </a:extLst>
                </p:cNvPr>
                <p:cNvGrpSpPr/>
                <p:nvPr/>
              </p:nvGrpSpPr>
              <p:grpSpPr>
                <a:xfrm>
                  <a:off x="1501054" y="3605478"/>
                  <a:ext cx="333165" cy="249240"/>
                  <a:chOff x="1501054" y="3605478"/>
                  <a:chExt cx="333165" cy="249240"/>
                </a:xfrm>
                <a:grpFill/>
              </p:grpSpPr>
              <p:sp>
                <p:nvSpPr>
                  <p:cNvPr id="1297" name="Google Shape;5768;p52">
                    <a:extLst>
                      <a:ext uri="{FF2B5EF4-FFF2-40B4-BE49-F238E27FC236}">
                        <a16:creationId xmlns:a16="http://schemas.microsoft.com/office/drawing/2014/main" id="{FAAE642C-8129-8180-8D85-8C78FE39CBDC}"/>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298" name="Google Shape;5769;p52">
                    <a:extLst>
                      <a:ext uri="{FF2B5EF4-FFF2-40B4-BE49-F238E27FC236}">
                        <a16:creationId xmlns:a16="http://schemas.microsoft.com/office/drawing/2014/main" id="{12CC0EEB-FBC0-AA48-F755-C348BADDC7B9}"/>
                      </a:ext>
                    </a:extLst>
                  </p:cNvPr>
                  <p:cNvGrpSpPr/>
                  <p:nvPr/>
                </p:nvGrpSpPr>
                <p:grpSpPr>
                  <a:xfrm>
                    <a:off x="1501054" y="3655851"/>
                    <a:ext cx="155286" cy="198867"/>
                    <a:chOff x="1501054" y="3655851"/>
                    <a:chExt cx="155286" cy="198867"/>
                  </a:xfrm>
                  <a:grpFill/>
                </p:grpSpPr>
                <p:sp>
                  <p:nvSpPr>
                    <p:cNvPr id="1299" name="Google Shape;5770;p52">
                      <a:extLst>
                        <a:ext uri="{FF2B5EF4-FFF2-40B4-BE49-F238E27FC236}">
                          <a16:creationId xmlns:a16="http://schemas.microsoft.com/office/drawing/2014/main" id="{5AA0A9BF-EA38-8F21-DD62-693186BC8AE3}"/>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300" name="Google Shape;5771;p52">
                      <a:extLst>
                        <a:ext uri="{FF2B5EF4-FFF2-40B4-BE49-F238E27FC236}">
                          <a16:creationId xmlns:a16="http://schemas.microsoft.com/office/drawing/2014/main" id="{8DA32FFD-AD05-D6A5-93CB-825CB616EDA9}"/>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nvGrpSpPr>
              <p:cNvPr id="62" name="Google Shape;5772;p52">
                <a:extLst>
                  <a:ext uri="{FF2B5EF4-FFF2-40B4-BE49-F238E27FC236}">
                    <a16:creationId xmlns:a16="http://schemas.microsoft.com/office/drawing/2014/main" id="{B5F79605-2B1D-85F9-9FA4-950F126F8262}"/>
                  </a:ext>
                </a:extLst>
              </p:cNvPr>
              <p:cNvGrpSpPr/>
              <p:nvPr/>
            </p:nvGrpSpPr>
            <p:grpSpPr>
              <a:xfrm>
                <a:off x="724986" y="3800594"/>
                <a:ext cx="532950" cy="302090"/>
                <a:chOff x="724986" y="3800594"/>
                <a:chExt cx="532950" cy="302090"/>
              </a:xfrm>
              <a:grpFill/>
            </p:grpSpPr>
            <p:grpSp>
              <p:nvGrpSpPr>
                <p:cNvPr id="63" name="Google Shape;5773;p52">
                  <a:extLst>
                    <a:ext uri="{FF2B5EF4-FFF2-40B4-BE49-F238E27FC236}">
                      <a16:creationId xmlns:a16="http://schemas.microsoft.com/office/drawing/2014/main" id="{82F4BA96-4269-6138-071D-8FBE87531265}"/>
                    </a:ext>
                  </a:extLst>
                </p:cNvPr>
                <p:cNvGrpSpPr/>
                <p:nvPr/>
              </p:nvGrpSpPr>
              <p:grpSpPr>
                <a:xfrm>
                  <a:off x="724986" y="4044367"/>
                  <a:ext cx="181314" cy="25626"/>
                  <a:chOff x="724986" y="4044367"/>
                  <a:chExt cx="181314" cy="25626"/>
                </a:xfrm>
                <a:grpFill/>
              </p:grpSpPr>
              <p:sp>
                <p:nvSpPr>
                  <p:cNvPr id="1293" name="Google Shape;5774;p52">
                    <a:extLst>
                      <a:ext uri="{FF2B5EF4-FFF2-40B4-BE49-F238E27FC236}">
                        <a16:creationId xmlns:a16="http://schemas.microsoft.com/office/drawing/2014/main" id="{87ACE35F-DDAC-A019-A9A6-FDF1FD03E853}"/>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94" name="Google Shape;5775;p52">
                    <a:extLst>
                      <a:ext uri="{FF2B5EF4-FFF2-40B4-BE49-F238E27FC236}">
                        <a16:creationId xmlns:a16="http://schemas.microsoft.com/office/drawing/2014/main" id="{104F9C1E-2DB7-60BC-F745-6DFE83D6DBE7}"/>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80" name="Google Shape;5776;p52">
                  <a:extLst>
                    <a:ext uri="{FF2B5EF4-FFF2-40B4-BE49-F238E27FC236}">
                      <a16:creationId xmlns:a16="http://schemas.microsoft.com/office/drawing/2014/main" id="{F1F19F16-288A-72FF-4592-B83140241671}"/>
                    </a:ext>
                  </a:extLst>
                </p:cNvPr>
                <p:cNvGrpSpPr/>
                <p:nvPr/>
              </p:nvGrpSpPr>
              <p:grpSpPr>
                <a:xfrm>
                  <a:off x="906290" y="3800594"/>
                  <a:ext cx="351646" cy="302090"/>
                  <a:chOff x="906290" y="3800594"/>
                  <a:chExt cx="351646" cy="302090"/>
                </a:xfrm>
                <a:grpFill/>
              </p:grpSpPr>
              <p:grpSp>
                <p:nvGrpSpPr>
                  <p:cNvPr id="1284" name="Google Shape;5777;p52">
                    <a:extLst>
                      <a:ext uri="{FF2B5EF4-FFF2-40B4-BE49-F238E27FC236}">
                        <a16:creationId xmlns:a16="http://schemas.microsoft.com/office/drawing/2014/main" id="{4C6C5E0C-3006-1CE6-464E-A1C729DB30C4}"/>
                      </a:ext>
                    </a:extLst>
                  </p:cNvPr>
                  <p:cNvGrpSpPr/>
                  <p:nvPr/>
                </p:nvGrpSpPr>
                <p:grpSpPr>
                  <a:xfrm>
                    <a:off x="1084172" y="3842857"/>
                    <a:ext cx="173764" cy="217131"/>
                    <a:chOff x="1084172" y="3842857"/>
                    <a:chExt cx="173764" cy="217131"/>
                  </a:xfrm>
                  <a:grpFill/>
                </p:grpSpPr>
                <p:grpSp>
                  <p:nvGrpSpPr>
                    <p:cNvPr id="1287" name="Google Shape;5778;p52">
                      <a:extLst>
                        <a:ext uri="{FF2B5EF4-FFF2-40B4-BE49-F238E27FC236}">
                          <a16:creationId xmlns:a16="http://schemas.microsoft.com/office/drawing/2014/main" id="{3803685E-A266-948A-6564-AB3EBC0F5C7B}"/>
                        </a:ext>
                      </a:extLst>
                    </p:cNvPr>
                    <p:cNvGrpSpPr/>
                    <p:nvPr/>
                  </p:nvGrpSpPr>
                  <p:grpSpPr>
                    <a:xfrm>
                      <a:off x="1156862" y="3936509"/>
                      <a:ext cx="101073" cy="25622"/>
                      <a:chOff x="1156862" y="3936509"/>
                      <a:chExt cx="101073" cy="25622"/>
                    </a:xfrm>
                    <a:grpFill/>
                  </p:grpSpPr>
                  <p:sp>
                    <p:nvSpPr>
                      <p:cNvPr id="1291" name="Google Shape;5779;p52">
                        <a:extLst>
                          <a:ext uri="{FF2B5EF4-FFF2-40B4-BE49-F238E27FC236}">
                            <a16:creationId xmlns:a16="http://schemas.microsoft.com/office/drawing/2014/main" id="{FF3A4C84-CA88-9876-6BE5-9D4B5285BFD1}"/>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92" name="Google Shape;5780;p52">
                        <a:extLst>
                          <a:ext uri="{FF2B5EF4-FFF2-40B4-BE49-F238E27FC236}">
                            <a16:creationId xmlns:a16="http://schemas.microsoft.com/office/drawing/2014/main" id="{5A5A0ED9-5DB5-83ED-49C2-8564842910C4}"/>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288" name="Google Shape;5781;p52">
                      <a:extLst>
                        <a:ext uri="{FF2B5EF4-FFF2-40B4-BE49-F238E27FC236}">
                          <a16:creationId xmlns:a16="http://schemas.microsoft.com/office/drawing/2014/main" id="{6F363C97-05A5-ABD3-F84E-43C7163792F6}"/>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285" name="Google Shape;5782;p52">
                    <a:extLst>
                      <a:ext uri="{FF2B5EF4-FFF2-40B4-BE49-F238E27FC236}">
                        <a16:creationId xmlns:a16="http://schemas.microsoft.com/office/drawing/2014/main" id="{2F4C23BA-7883-2886-F487-A82C3C21C6A3}"/>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6" name="Google Shape;5783;p52">
                    <a:extLst>
                      <a:ext uri="{FF2B5EF4-FFF2-40B4-BE49-F238E27FC236}">
                        <a16:creationId xmlns:a16="http://schemas.microsoft.com/office/drawing/2014/main" id="{3A547B87-7040-B371-C42C-DE21779B5A77}"/>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grpFill/>
                  <a:ln w="9525" cap="flat" cmpd="sng">
                    <a:solidFill>
                      <a:schemeClr val="accent2">
                        <a:lumMod val="25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81" name="Google Shape;5784;p52">
                  <a:extLst>
                    <a:ext uri="{FF2B5EF4-FFF2-40B4-BE49-F238E27FC236}">
                      <a16:creationId xmlns:a16="http://schemas.microsoft.com/office/drawing/2014/main" id="{7D158B36-7388-137E-BD50-C28D5A2197A7}"/>
                    </a:ext>
                  </a:extLst>
                </p:cNvPr>
                <p:cNvGrpSpPr/>
                <p:nvPr/>
              </p:nvGrpSpPr>
              <p:grpSpPr>
                <a:xfrm>
                  <a:off x="724986" y="3830189"/>
                  <a:ext cx="189533" cy="25626"/>
                  <a:chOff x="724986" y="3830189"/>
                  <a:chExt cx="189533" cy="25626"/>
                </a:xfrm>
                <a:grpFill/>
              </p:grpSpPr>
              <p:sp>
                <p:nvSpPr>
                  <p:cNvPr id="1282" name="Google Shape;5785;p52">
                    <a:extLst>
                      <a:ext uri="{FF2B5EF4-FFF2-40B4-BE49-F238E27FC236}">
                        <a16:creationId xmlns:a16="http://schemas.microsoft.com/office/drawing/2014/main" id="{863DC3C2-261D-49C9-D858-D67FB7D3FC31}"/>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grpFill/>
                  <a:ln>
                    <a:solidFill>
                      <a:schemeClr val="accent2">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3" name="Google Shape;5786;p52">
                    <a:extLst>
                      <a:ext uri="{FF2B5EF4-FFF2-40B4-BE49-F238E27FC236}">
                        <a16:creationId xmlns:a16="http://schemas.microsoft.com/office/drawing/2014/main" id="{4A2B0988-6998-2A9B-54D5-9D9BDC5E7DCE}"/>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grpFill/>
                  <a:ln w="9525" cap="rnd" cmpd="sng">
                    <a:solidFill>
                      <a:schemeClr val="accent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System </a:t>
            </a:r>
            <a:br>
              <a:rPr lang="en-US" sz="2800" dirty="0"/>
            </a:br>
            <a:r>
              <a:rPr lang="en-US" sz="2800" dirty="0"/>
              <a:t>Architecture</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el-GR" dirty="0"/>
              <a:t>7</a:t>
            </a:r>
            <a:endParaRPr dirty="0"/>
          </a:p>
        </p:txBody>
      </p:sp>
      <p:grpSp>
        <p:nvGrpSpPr>
          <p:cNvPr id="2" name="Google Shape;1598;p30">
            <a:extLst>
              <a:ext uri="{FF2B5EF4-FFF2-40B4-BE49-F238E27FC236}">
                <a16:creationId xmlns:a16="http://schemas.microsoft.com/office/drawing/2014/main" id="{9582E99F-8FFC-C015-77D5-19221A3F502D}"/>
              </a:ext>
            </a:extLst>
          </p:cNvPr>
          <p:cNvGrpSpPr/>
          <p:nvPr/>
        </p:nvGrpSpPr>
        <p:grpSpPr>
          <a:xfrm>
            <a:off x="6034580" y="1822162"/>
            <a:ext cx="887675" cy="801288"/>
            <a:chOff x="6544194" y="2365864"/>
            <a:chExt cx="529544" cy="478038"/>
          </a:xfrm>
        </p:grpSpPr>
        <p:sp>
          <p:nvSpPr>
            <p:cNvPr id="3" name="Google Shape;1599;p30">
              <a:extLst>
                <a:ext uri="{FF2B5EF4-FFF2-40B4-BE49-F238E27FC236}">
                  <a16:creationId xmlns:a16="http://schemas.microsoft.com/office/drawing/2014/main" id="{9B06D60F-0DE8-F8CB-7CCC-61E60745605C}"/>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Google Shape;1600;p30">
              <a:extLst>
                <a:ext uri="{FF2B5EF4-FFF2-40B4-BE49-F238E27FC236}">
                  <a16:creationId xmlns:a16="http://schemas.microsoft.com/office/drawing/2014/main" id="{4C6155BF-2E07-4870-6E3E-77454AF6961E}"/>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601;p30">
              <a:extLst>
                <a:ext uri="{FF2B5EF4-FFF2-40B4-BE49-F238E27FC236}">
                  <a16:creationId xmlns:a16="http://schemas.microsoft.com/office/drawing/2014/main" id="{1BDCCA6A-0697-94B1-78F3-727760CAE8D1}"/>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602;p30">
              <a:extLst>
                <a:ext uri="{FF2B5EF4-FFF2-40B4-BE49-F238E27FC236}">
                  <a16:creationId xmlns:a16="http://schemas.microsoft.com/office/drawing/2014/main" id="{AD18320A-DBB5-EB9E-79F3-9B9E1DCED7BF}"/>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603;p30">
              <a:extLst>
                <a:ext uri="{FF2B5EF4-FFF2-40B4-BE49-F238E27FC236}">
                  <a16:creationId xmlns:a16="http://schemas.microsoft.com/office/drawing/2014/main" id="{47DB7D8E-DE5B-AF66-B907-098E38C39FFB}"/>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604;p30">
              <a:extLst>
                <a:ext uri="{FF2B5EF4-FFF2-40B4-BE49-F238E27FC236}">
                  <a16:creationId xmlns:a16="http://schemas.microsoft.com/office/drawing/2014/main" id="{12FA0C61-1CDC-4D76-10C7-29098CD018DF}"/>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605;p30">
              <a:extLst>
                <a:ext uri="{FF2B5EF4-FFF2-40B4-BE49-F238E27FC236}">
                  <a16:creationId xmlns:a16="http://schemas.microsoft.com/office/drawing/2014/main" id="{2DCE5511-8134-8DC5-DB4A-4BE25E3735A0}"/>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606;p30">
              <a:extLst>
                <a:ext uri="{FF2B5EF4-FFF2-40B4-BE49-F238E27FC236}">
                  <a16:creationId xmlns:a16="http://schemas.microsoft.com/office/drawing/2014/main" id="{6D81DD32-8AA3-DFC4-5349-A34F9F49618D}"/>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607;p30">
              <a:extLst>
                <a:ext uri="{FF2B5EF4-FFF2-40B4-BE49-F238E27FC236}">
                  <a16:creationId xmlns:a16="http://schemas.microsoft.com/office/drawing/2014/main" id="{AF4F0C3F-4437-AAC1-4517-08B029EDAE12}"/>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608;p30">
              <a:extLst>
                <a:ext uri="{FF2B5EF4-FFF2-40B4-BE49-F238E27FC236}">
                  <a16:creationId xmlns:a16="http://schemas.microsoft.com/office/drawing/2014/main" id="{B665EF72-AACD-B3D8-9A90-75CCD909C952}"/>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 name="Google Shape;2312;p44">
            <a:extLst>
              <a:ext uri="{FF2B5EF4-FFF2-40B4-BE49-F238E27FC236}">
                <a16:creationId xmlns:a16="http://schemas.microsoft.com/office/drawing/2014/main" id="{5715ADCF-9B7D-83B6-9CD7-DB5CE17A334B}"/>
              </a:ext>
            </a:extLst>
          </p:cNvPr>
          <p:cNvGrpSpPr/>
          <p:nvPr/>
        </p:nvGrpSpPr>
        <p:grpSpPr>
          <a:xfrm>
            <a:off x="1372100" y="2231627"/>
            <a:ext cx="1289374" cy="1096611"/>
            <a:chOff x="4592964" y="1289643"/>
            <a:chExt cx="1289374" cy="1096611"/>
          </a:xfrm>
        </p:grpSpPr>
        <p:sp>
          <p:nvSpPr>
            <p:cNvPr id="14" name="Google Shape;2313;p44">
              <a:extLst>
                <a:ext uri="{FF2B5EF4-FFF2-40B4-BE49-F238E27FC236}">
                  <a16:creationId xmlns:a16="http://schemas.microsoft.com/office/drawing/2014/main" id="{A934219E-524E-8771-B2B9-4FC8E0153667}"/>
                </a:ext>
              </a:extLst>
            </p:cNvPr>
            <p:cNvSpPr/>
            <p:nvPr/>
          </p:nvSpPr>
          <p:spPr>
            <a:xfrm>
              <a:off x="4738148" y="1344020"/>
              <a:ext cx="837765" cy="830338"/>
            </a:xfrm>
            <a:custGeom>
              <a:avLst/>
              <a:gdLst/>
              <a:ahLst/>
              <a:cxnLst/>
              <a:rect l="l" t="t" r="r" b="b"/>
              <a:pathLst>
                <a:path w="45234" h="44833" extrusionOk="0">
                  <a:moveTo>
                    <a:pt x="28354" y="44832"/>
                  </a:moveTo>
                  <a:cubicBezTo>
                    <a:pt x="27654" y="44832"/>
                    <a:pt x="26987" y="44398"/>
                    <a:pt x="26720" y="43698"/>
                  </a:cubicBezTo>
                  <a:lnTo>
                    <a:pt x="25252" y="39662"/>
                  </a:lnTo>
                  <a:cubicBezTo>
                    <a:pt x="22984" y="40029"/>
                    <a:pt x="20649" y="39929"/>
                    <a:pt x="18414" y="39362"/>
                  </a:cubicBezTo>
                  <a:lnTo>
                    <a:pt x="16579" y="43231"/>
                  </a:lnTo>
                  <a:cubicBezTo>
                    <a:pt x="16179" y="44098"/>
                    <a:pt x="15145" y="44465"/>
                    <a:pt x="14278" y="44065"/>
                  </a:cubicBezTo>
                  <a:lnTo>
                    <a:pt x="11342" y="42664"/>
                  </a:lnTo>
                  <a:cubicBezTo>
                    <a:pt x="10475" y="42264"/>
                    <a:pt x="10108" y="41230"/>
                    <a:pt x="10508" y="40362"/>
                  </a:cubicBezTo>
                  <a:lnTo>
                    <a:pt x="12310" y="36493"/>
                  </a:lnTo>
                  <a:cubicBezTo>
                    <a:pt x="10442" y="35125"/>
                    <a:pt x="8874" y="33424"/>
                    <a:pt x="7706" y="31423"/>
                  </a:cubicBezTo>
                  <a:lnTo>
                    <a:pt x="3670" y="32890"/>
                  </a:lnTo>
                  <a:cubicBezTo>
                    <a:pt x="3237" y="33057"/>
                    <a:pt x="2770" y="33024"/>
                    <a:pt x="2336" y="32824"/>
                  </a:cubicBezTo>
                  <a:cubicBezTo>
                    <a:pt x="1936" y="32623"/>
                    <a:pt x="1602" y="32290"/>
                    <a:pt x="1435" y="31856"/>
                  </a:cubicBezTo>
                  <a:lnTo>
                    <a:pt x="334" y="28754"/>
                  </a:lnTo>
                  <a:cubicBezTo>
                    <a:pt x="1" y="27887"/>
                    <a:pt x="468" y="26886"/>
                    <a:pt x="1368" y="26552"/>
                  </a:cubicBezTo>
                  <a:lnTo>
                    <a:pt x="5405" y="25085"/>
                  </a:lnTo>
                  <a:cubicBezTo>
                    <a:pt x="5038" y="22816"/>
                    <a:pt x="5138" y="20481"/>
                    <a:pt x="5705" y="18246"/>
                  </a:cubicBezTo>
                  <a:lnTo>
                    <a:pt x="1835" y="16412"/>
                  </a:lnTo>
                  <a:cubicBezTo>
                    <a:pt x="968" y="16012"/>
                    <a:pt x="601" y="14977"/>
                    <a:pt x="1002" y="14144"/>
                  </a:cubicBezTo>
                  <a:lnTo>
                    <a:pt x="2403" y="11175"/>
                  </a:lnTo>
                  <a:cubicBezTo>
                    <a:pt x="2569" y="10741"/>
                    <a:pt x="2936" y="10441"/>
                    <a:pt x="3370" y="10274"/>
                  </a:cubicBezTo>
                  <a:cubicBezTo>
                    <a:pt x="3804" y="10107"/>
                    <a:pt x="4271" y="10141"/>
                    <a:pt x="4704" y="10341"/>
                  </a:cubicBezTo>
                  <a:lnTo>
                    <a:pt x="8574" y="12142"/>
                  </a:lnTo>
                  <a:cubicBezTo>
                    <a:pt x="9941" y="10274"/>
                    <a:pt x="11643" y="8740"/>
                    <a:pt x="13644" y="7539"/>
                  </a:cubicBezTo>
                  <a:lnTo>
                    <a:pt x="12176" y="3503"/>
                  </a:lnTo>
                  <a:cubicBezTo>
                    <a:pt x="11843" y="2602"/>
                    <a:pt x="12310" y="1601"/>
                    <a:pt x="13210" y="1268"/>
                  </a:cubicBezTo>
                  <a:lnTo>
                    <a:pt x="16279" y="167"/>
                  </a:lnTo>
                  <a:cubicBezTo>
                    <a:pt x="16713" y="0"/>
                    <a:pt x="17213" y="33"/>
                    <a:pt x="17613" y="234"/>
                  </a:cubicBezTo>
                  <a:cubicBezTo>
                    <a:pt x="18047" y="434"/>
                    <a:pt x="18347" y="767"/>
                    <a:pt x="18514" y="1201"/>
                  </a:cubicBezTo>
                  <a:lnTo>
                    <a:pt x="19982" y="5237"/>
                  </a:lnTo>
                  <a:cubicBezTo>
                    <a:pt x="22250" y="4870"/>
                    <a:pt x="24552" y="5004"/>
                    <a:pt x="26820" y="5537"/>
                  </a:cubicBezTo>
                  <a:lnTo>
                    <a:pt x="28621" y="1668"/>
                  </a:lnTo>
                  <a:cubicBezTo>
                    <a:pt x="29055" y="801"/>
                    <a:pt x="30089" y="434"/>
                    <a:pt x="30956" y="834"/>
                  </a:cubicBezTo>
                  <a:lnTo>
                    <a:pt x="33892" y="2235"/>
                  </a:lnTo>
                  <a:cubicBezTo>
                    <a:pt x="34759" y="2635"/>
                    <a:pt x="35126" y="3669"/>
                    <a:pt x="34726" y="4537"/>
                  </a:cubicBezTo>
                  <a:lnTo>
                    <a:pt x="32924" y="8406"/>
                  </a:lnTo>
                  <a:cubicBezTo>
                    <a:pt x="34792" y="9774"/>
                    <a:pt x="36327" y="11475"/>
                    <a:pt x="37528" y="13476"/>
                  </a:cubicBezTo>
                  <a:lnTo>
                    <a:pt x="41564" y="12009"/>
                  </a:lnTo>
                  <a:cubicBezTo>
                    <a:pt x="42465" y="11708"/>
                    <a:pt x="43465" y="12175"/>
                    <a:pt x="43799" y="13043"/>
                  </a:cubicBezTo>
                  <a:lnTo>
                    <a:pt x="44900" y="16145"/>
                  </a:lnTo>
                  <a:cubicBezTo>
                    <a:pt x="45233" y="17012"/>
                    <a:pt x="44766" y="18013"/>
                    <a:pt x="43866" y="18347"/>
                  </a:cubicBezTo>
                  <a:lnTo>
                    <a:pt x="39829" y="19814"/>
                  </a:lnTo>
                  <a:cubicBezTo>
                    <a:pt x="40196" y="22116"/>
                    <a:pt x="40096" y="24418"/>
                    <a:pt x="39529" y="26652"/>
                  </a:cubicBezTo>
                  <a:lnTo>
                    <a:pt x="43399" y="28454"/>
                  </a:lnTo>
                  <a:cubicBezTo>
                    <a:pt x="44266" y="28887"/>
                    <a:pt x="44633" y="29921"/>
                    <a:pt x="44233" y="30755"/>
                  </a:cubicBezTo>
                  <a:lnTo>
                    <a:pt x="42832" y="33724"/>
                  </a:lnTo>
                  <a:cubicBezTo>
                    <a:pt x="42431" y="34591"/>
                    <a:pt x="41397" y="34958"/>
                    <a:pt x="40530" y="34558"/>
                  </a:cubicBezTo>
                  <a:lnTo>
                    <a:pt x="36660" y="32757"/>
                  </a:lnTo>
                  <a:cubicBezTo>
                    <a:pt x="35293" y="34625"/>
                    <a:pt x="33592" y="36159"/>
                    <a:pt x="31590" y="37360"/>
                  </a:cubicBezTo>
                  <a:lnTo>
                    <a:pt x="33058" y="41396"/>
                  </a:lnTo>
                  <a:lnTo>
                    <a:pt x="33058" y="41396"/>
                  </a:lnTo>
                  <a:cubicBezTo>
                    <a:pt x="33225" y="41830"/>
                    <a:pt x="33191" y="42297"/>
                    <a:pt x="32991" y="42731"/>
                  </a:cubicBezTo>
                  <a:cubicBezTo>
                    <a:pt x="32791" y="43131"/>
                    <a:pt x="32457" y="43464"/>
                    <a:pt x="32024" y="43631"/>
                  </a:cubicBezTo>
                  <a:lnTo>
                    <a:pt x="28955" y="44732"/>
                  </a:lnTo>
                  <a:cubicBezTo>
                    <a:pt x="28755" y="44799"/>
                    <a:pt x="28555" y="44832"/>
                    <a:pt x="28354" y="44832"/>
                  </a:cubicBezTo>
                  <a:close/>
                  <a:moveTo>
                    <a:pt x="25419" y="39228"/>
                  </a:moveTo>
                  <a:cubicBezTo>
                    <a:pt x="25486" y="39228"/>
                    <a:pt x="25586" y="39295"/>
                    <a:pt x="25586" y="39362"/>
                  </a:cubicBezTo>
                  <a:lnTo>
                    <a:pt x="27120" y="43565"/>
                  </a:lnTo>
                  <a:cubicBezTo>
                    <a:pt x="27354" y="44232"/>
                    <a:pt x="28121" y="44599"/>
                    <a:pt x="28788" y="44332"/>
                  </a:cubicBezTo>
                  <a:lnTo>
                    <a:pt x="31857" y="43231"/>
                  </a:lnTo>
                  <a:cubicBezTo>
                    <a:pt x="32191" y="43098"/>
                    <a:pt x="32457" y="42864"/>
                    <a:pt x="32624" y="42564"/>
                  </a:cubicBezTo>
                  <a:cubicBezTo>
                    <a:pt x="32758" y="42230"/>
                    <a:pt x="32791" y="41863"/>
                    <a:pt x="32658" y="41563"/>
                  </a:cubicBezTo>
                  <a:lnTo>
                    <a:pt x="31156" y="37360"/>
                  </a:lnTo>
                  <a:cubicBezTo>
                    <a:pt x="31123" y="37260"/>
                    <a:pt x="31156" y="37160"/>
                    <a:pt x="31223" y="37093"/>
                  </a:cubicBezTo>
                  <a:cubicBezTo>
                    <a:pt x="33291" y="35892"/>
                    <a:pt x="35026" y="34325"/>
                    <a:pt x="36427" y="32357"/>
                  </a:cubicBezTo>
                  <a:cubicBezTo>
                    <a:pt x="36494" y="32290"/>
                    <a:pt x="36594" y="32256"/>
                    <a:pt x="36694" y="32290"/>
                  </a:cubicBezTo>
                  <a:lnTo>
                    <a:pt x="40730" y="34191"/>
                  </a:lnTo>
                  <a:cubicBezTo>
                    <a:pt x="41364" y="34491"/>
                    <a:pt x="42164" y="34225"/>
                    <a:pt x="42465" y="33557"/>
                  </a:cubicBezTo>
                  <a:lnTo>
                    <a:pt x="43866" y="30589"/>
                  </a:lnTo>
                  <a:cubicBezTo>
                    <a:pt x="44166" y="29955"/>
                    <a:pt x="43866" y="29154"/>
                    <a:pt x="43232" y="28854"/>
                  </a:cubicBezTo>
                  <a:lnTo>
                    <a:pt x="39196" y="26953"/>
                  </a:lnTo>
                  <a:cubicBezTo>
                    <a:pt x="39096" y="26919"/>
                    <a:pt x="39062" y="26819"/>
                    <a:pt x="39062" y="26719"/>
                  </a:cubicBezTo>
                  <a:cubicBezTo>
                    <a:pt x="39663" y="24418"/>
                    <a:pt x="39796" y="22049"/>
                    <a:pt x="39396" y="19714"/>
                  </a:cubicBezTo>
                  <a:cubicBezTo>
                    <a:pt x="39396" y="19614"/>
                    <a:pt x="39429" y="19514"/>
                    <a:pt x="39529" y="19481"/>
                  </a:cubicBezTo>
                  <a:lnTo>
                    <a:pt x="43732" y="17946"/>
                  </a:lnTo>
                  <a:cubicBezTo>
                    <a:pt x="44399" y="17713"/>
                    <a:pt x="44766" y="16946"/>
                    <a:pt x="44499" y="16278"/>
                  </a:cubicBezTo>
                  <a:lnTo>
                    <a:pt x="43399" y="13210"/>
                  </a:lnTo>
                  <a:cubicBezTo>
                    <a:pt x="43165" y="12509"/>
                    <a:pt x="42398" y="12175"/>
                    <a:pt x="41697" y="12409"/>
                  </a:cubicBezTo>
                  <a:lnTo>
                    <a:pt x="37528" y="13943"/>
                  </a:lnTo>
                  <a:cubicBezTo>
                    <a:pt x="37428" y="13977"/>
                    <a:pt x="37328" y="13910"/>
                    <a:pt x="37261" y="13843"/>
                  </a:cubicBezTo>
                  <a:cubicBezTo>
                    <a:pt x="36060" y="11775"/>
                    <a:pt x="34459" y="10041"/>
                    <a:pt x="32524" y="8640"/>
                  </a:cubicBezTo>
                  <a:cubicBezTo>
                    <a:pt x="32457" y="8573"/>
                    <a:pt x="32424" y="8473"/>
                    <a:pt x="32457" y="8373"/>
                  </a:cubicBezTo>
                  <a:lnTo>
                    <a:pt x="34359" y="4370"/>
                  </a:lnTo>
                  <a:cubicBezTo>
                    <a:pt x="34659" y="3703"/>
                    <a:pt x="34392" y="2902"/>
                    <a:pt x="33725" y="2602"/>
                  </a:cubicBezTo>
                  <a:lnTo>
                    <a:pt x="30756" y="1234"/>
                  </a:lnTo>
                  <a:cubicBezTo>
                    <a:pt x="30122" y="901"/>
                    <a:pt x="29322" y="1201"/>
                    <a:pt x="29022" y="1868"/>
                  </a:cubicBezTo>
                  <a:lnTo>
                    <a:pt x="27120" y="5871"/>
                  </a:lnTo>
                  <a:cubicBezTo>
                    <a:pt x="27087" y="5971"/>
                    <a:pt x="26987" y="6038"/>
                    <a:pt x="26887" y="6004"/>
                  </a:cubicBezTo>
                  <a:cubicBezTo>
                    <a:pt x="24585" y="5404"/>
                    <a:pt x="22217" y="5304"/>
                    <a:pt x="19848" y="5671"/>
                  </a:cubicBezTo>
                  <a:cubicBezTo>
                    <a:pt x="19782" y="5704"/>
                    <a:pt x="19682" y="5637"/>
                    <a:pt x="19648" y="5537"/>
                  </a:cubicBezTo>
                  <a:lnTo>
                    <a:pt x="18114" y="1368"/>
                  </a:lnTo>
                  <a:cubicBezTo>
                    <a:pt x="18014" y="1034"/>
                    <a:pt x="17747" y="767"/>
                    <a:pt x="17447" y="600"/>
                  </a:cubicBezTo>
                  <a:cubicBezTo>
                    <a:pt x="17113" y="467"/>
                    <a:pt x="16780" y="434"/>
                    <a:pt x="16446" y="567"/>
                  </a:cubicBezTo>
                  <a:lnTo>
                    <a:pt x="13377" y="1668"/>
                  </a:lnTo>
                  <a:cubicBezTo>
                    <a:pt x="12677" y="1935"/>
                    <a:pt x="12343" y="2669"/>
                    <a:pt x="12577" y="3369"/>
                  </a:cubicBezTo>
                  <a:lnTo>
                    <a:pt x="14078" y="7539"/>
                  </a:lnTo>
                  <a:cubicBezTo>
                    <a:pt x="14111" y="7639"/>
                    <a:pt x="14078" y="7739"/>
                    <a:pt x="14011" y="7806"/>
                  </a:cubicBezTo>
                  <a:cubicBezTo>
                    <a:pt x="11943" y="9006"/>
                    <a:pt x="10208" y="10608"/>
                    <a:pt x="8807" y="12542"/>
                  </a:cubicBezTo>
                  <a:cubicBezTo>
                    <a:pt x="8740" y="12609"/>
                    <a:pt x="8640" y="12642"/>
                    <a:pt x="8540" y="12609"/>
                  </a:cubicBezTo>
                  <a:lnTo>
                    <a:pt x="4504" y="10708"/>
                  </a:lnTo>
                  <a:cubicBezTo>
                    <a:pt x="4204" y="10574"/>
                    <a:pt x="3837" y="10541"/>
                    <a:pt x="3503" y="10674"/>
                  </a:cubicBezTo>
                  <a:cubicBezTo>
                    <a:pt x="3170" y="10808"/>
                    <a:pt x="2903" y="11041"/>
                    <a:pt x="2770" y="11342"/>
                  </a:cubicBezTo>
                  <a:lnTo>
                    <a:pt x="1368" y="14310"/>
                  </a:lnTo>
                  <a:cubicBezTo>
                    <a:pt x="1068" y="14977"/>
                    <a:pt x="1368" y="15745"/>
                    <a:pt x="2002" y="16045"/>
                  </a:cubicBezTo>
                  <a:lnTo>
                    <a:pt x="6039" y="17946"/>
                  </a:lnTo>
                  <a:cubicBezTo>
                    <a:pt x="6139" y="17980"/>
                    <a:pt x="6172" y="18080"/>
                    <a:pt x="6172" y="18180"/>
                  </a:cubicBezTo>
                  <a:cubicBezTo>
                    <a:pt x="5572" y="20481"/>
                    <a:pt x="5438" y="22850"/>
                    <a:pt x="5838" y="25218"/>
                  </a:cubicBezTo>
                  <a:cubicBezTo>
                    <a:pt x="5838" y="25318"/>
                    <a:pt x="5805" y="25418"/>
                    <a:pt x="5705" y="25452"/>
                  </a:cubicBezTo>
                  <a:lnTo>
                    <a:pt x="1502" y="26953"/>
                  </a:lnTo>
                  <a:cubicBezTo>
                    <a:pt x="835" y="27186"/>
                    <a:pt x="468" y="27953"/>
                    <a:pt x="735" y="28621"/>
                  </a:cubicBezTo>
                  <a:lnTo>
                    <a:pt x="1835" y="31723"/>
                  </a:lnTo>
                  <a:cubicBezTo>
                    <a:pt x="1969" y="32023"/>
                    <a:pt x="2202" y="32290"/>
                    <a:pt x="2503" y="32457"/>
                  </a:cubicBezTo>
                  <a:cubicBezTo>
                    <a:pt x="2836" y="32590"/>
                    <a:pt x="3203" y="32623"/>
                    <a:pt x="3537" y="32490"/>
                  </a:cubicBezTo>
                  <a:lnTo>
                    <a:pt x="7706" y="30989"/>
                  </a:lnTo>
                  <a:cubicBezTo>
                    <a:pt x="7806" y="30956"/>
                    <a:pt x="7907" y="30989"/>
                    <a:pt x="7973" y="31089"/>
                  </a:cubicBezTo>
                  <a:cubicBezTo>
                    <a:pt x="9174" y="33124"/>
                    <a:pt x="10775" y="34892"/>
                    <a:pt x="12710" y="36259"/>
                  </a:cubicBezTo>
                  <a:cubicBezTo>
                    <a:pt x="12777" y="36326"/>
                    <a:pt x="12810" y="36426"/>
                    <a:pt x="12777" y="36526"/>
                  </a:cubicBezTo>
                  <a:lnTo>
                    <a:pt x="10875" y="40562"/>
                  </a:lnTo>
                  <a:cubicBezTo>
                    <a:pt x="10575" y="41196"/>
                    <a:pt x="10842" y="41997"/>
                    <a:pt x="11509" y="42297"/>
                  </a:cubicBezTo>
                  <a:lnTo>
                    <a:pt x="14478" y="43698"/>
                  </a:lnTo>
                  <a:cubicBezTo>
                    <a:pt x="15112" y="43998"/>
                    <a:pt x="15912" y="43731"/>
                    <a:pt x="16212" y="43064"/>
                  </a:cubicBezTo>
                  <a:lnTo>
                    <a:pt x="18114" y="39028"/>
                  </a:lnTo>
                  <a:cubicBezTo>
                    <a:pt x="18147" y="38928"/>
                    <a:pt x="18247" y="38895"/>
                    <a:pt x="18347" y="38928"/>
                  </a:cubicBezTo>
                  <a:cubicBezTo>
                    <a:pt x="20649" y="39528"/>
                    <a:pt x="23017" y="39628"/>
                    <a:pt x="25352" y="39228"/>
                  </a:cubicBezTo>
                  <a:cubicBezTo>
                    <a:pt x="25386" y="39228"/>
                    <a:pt x="25386" y="39228"/>
                    <a:pt x="25419" y="39228"/>
                  </a:cubicBezTo>
                  <a:close/>
                  <a:moveTo>
                    <a:pt x="22617" y="31523"/>
                  </a:moveTo>
                  <a:cubicBezTo>
                    <a:pt x="21450" y="31523"/>
                    <a:pt x="20249" y="31289"/>
                    <a:pt x="19148" y="30822"/>
                  </a:cubicBezTo>
                  <a:cubicBezTo>
                    <a:pt x="16913" y="29888"/>
                    <a:pt x="15178" y="28154"/>
                    <a:pt x="14244" y="25919"/>
                  </a:cubicBezTo>
                  <a:cubicBezTo>
                    <a:pt x="13344" y="23684"/>
                    <a:pt x="13344" y="21215"/>
                    <a:pt x="14244" y="18980"/>
                  </a:cubicBezTo>
                  <a:cubicBezTo>
                    <a:pt x="15178" y="16745"/>
                    <a:pt x="16913" y="15011"/>
                    <a:pt x="19148" y="14110"/>
                  </a:cubicBezTo>
                  <a:cubicBezTo>
                    <a:pt x="21416" y="13176"/>
                    <a:pt x="23851" y="13176"/>
                    <a:pt x="26086" y="14110"/>
                  </a:cubicBezTo>
                  <a:cubicBezTo>
                    <a:pt x="28321" y="15044"/>
                    <a:pt x="30056" y="16779"/>
                    <a:pt x="30990" y="19014"/>
                  </a:cubicBezTo>
                  <a:cubicBezTo>
                    <a:pt x="31890" y="21249"/>
                    <a:pt x="31890" y="23717"/>
                    <a:pt x="30956" y="25919"/>
                  </a:cubicBezTo>
                  <a:cubicBezTo>
                    <a:pt x="30056" y="28154"/>
                    <a:pt x="28288" y="29888"/>
                    <a:pt x="26053" y="30822"/>
                  </a:cubicBezTo>
                  <a:cubicBezTo>
                    <a:pt x="24952" y="31289"/>
                    <a:pt x="23785" y="31523"/>
                    <a:pt x="22617" y="31523"/>
                  </a:cubicBezTo>
                  <a:close/>
                  <a:moveTo>
                    <a:pt x="22617" y="13810"/>
                  </a:moveTo>
                  <a:cubicBezTo>
                    <a:pt x="21483" y="13810"/>
                    <a:pt x="20382" y="14043"/>
                    <a:pt x="19315" y="14477"/>
                  </a:cubicBezTo>
                  <a:cubicBezTo>
                    <a:pt x="17180" y="15344"/>
                    <a:pt x="15512" y="17012"/>
                    <a:pt x="14645" y="19147"/>
                  </a:cubicBezTo>
                  <a:cubicBezTo>
                    <a:pt x="13744" y="21282"/>
                    <a:pt x="13744" y="23617"/>
                    <a:pt x="14645" y="25752"/>
                  </a:cubicBezTo>
                  <a:cubicBezTo>
                    <a:pt x="15512" y="27887"/>
                    <a:pt x="17180" y="29555"/>
                    <a:pt x="19315" y="30422"/>
                  </a:cubicBezTo>
                  <a:cubicBezTo>
                    <a:pt x="21416" y="31322"/>
                    <a:pt x="23785" y="31322"/>
                    <a:pt x="25919" y="30422"/>
                  </a:cubicBezTo>
                  <a:cubicBezTo>
                    <a:pt x="28054" y="29555"/>
                    <a:pt x="29689" y="27887"/>
                    <a:pt x="30589" y="25785"/>
                  </a:cubicBezTo>
                  <a:cubicBezTo>
                    <a:pt x="31490" y="23650"/>
                    <a:pt x="31490" y="21282"/>
                    <a:pt x="30589" y="19147"/>
                  </a:cubicBezTo>
                  <a:cubicBezTo>
                    <a:pt x="29722" y="17046"/>
                    <a:pt x="28054" y="15378"/>
                    <a:pt x="25919" y="14477"/>
                  </a:cubicBezTo>
                  <a:cubicBezTo>
                    <a:pt x="24852" y="14043"/>
                    <a:pt x="23751" y="13810"/>
                    <a:pt x="22617" y="13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2314;p44">
              <a:extLst>
                <a:ext uri="{FF2B5EF4-FFF2-40B4-BE49-F238E27FC236}">
                  <a16:creationId xmlns:a16="http://schemas.microsoft.com/office/drawing/2014/main" id="{7EFEFBB7-6E44-7D60-557D-6F12C856F772}"/>
                </a:ext>
              </a:extLst>
            </p:cNvPr>
            <p:cNvSpPr/>
            <p:nvPr/>
          </p:nvSpPr>
          <p:spPr>
            <a:xfrm>
              <a:off x="5473327" y="1289643"/>
              <a:ext cx="90844" cy="90844"/>
            </a:xfrm>
            <a:custGeom>
              <a:avLst/>
              <a:gdLst/>
              <a:ahLst/>
              <a:cxnLst/>
              <a:rect l="l" t="t" r="r" b="b"/>
              <a:pathLst>
                <a:path w="4905" h="4905" extrusionOk="0">
                  <a:moveTo>
                    <a:pt x="2436" y="4904"/>
                  </a:moveTo>
                  <a:cubicBezTo>
                    <a:pt x="2436" y="4904"/>
                    <a:pt x="2436" y="4904"/>
                    <a:pt x="2436" y="4904"/>
                  </a:cubicBezTo>
                  <a:cubicBezTo>
                    <a:pt x="2369" y="4904"/>
                    <a:pt x="2303" y="4871"/>
                    <a:pt x="2269" y="4804"/>
                  </a:cubicBezTo>
                  <a:lnTo>
                    <a:pt x="1502" y="3403"/>
                  </a:lnTo>
                  <a:lnTo>
                    <a:pt x="101" y="2636"/>
                  </a:lnTo>
                  <a:cubicBezTo>
                    <a:pt x="34" y="2602"/>
                    <a:pt x="1" y="2536"/>
                    <a:pt x="1" y="2436"/>
                  </a:cubicBezTo>
                  <a:cubicBezTo>
                    <a:pt x="1" y="2369"/>
                    <a:pt x="34" y="2302"/>
                    <a:pt x="101" y="2269"/>
                  </a:cubicBezTo>
                  <a:lnTo>
                    <a:pt x="1502" y="1502"/>
                  </a:lnTo>
                  <a:lnTo>
                    <a:pt x="2269" y="101"/>
                  </a:lnTo>
                  <a:cubicBezTo>
                    <a:pt x="2303" y="34"/>
                    <a:pt x="2403" y="1"/>
                    <a:pt x="2469" y="1"/>
                  </a:cubicBezTo>
                  <a:lnTo>
                    <a:pt x="2469" y="1"/>
                  </a:lnTo>
                  <a:cubicBezTo>
                    <a:pt x="2536" y="1"/>
                    <a:pt x="2603" y="34"/>
                    <a:pt x="2636" y="101"/>
                  </a:cubicBezTo>
                  <a:lnTo>
                    <a:pt x="3403" y="1502"/>
                  </a:lnTo>
                  <a:lnTo>
                    <a:pt x="4804" y="2269"/>
                  </a:lnTo>
                  <a:cubicBezTo>
                    <a:pt x="4871" y="2302"/>
                    <a:pt x="4904" y="2402"/>
                    <a:pt x="4904" y="2469"/>
                  </a:cubicBezTo>
                  <a:cubicBezTo>
                    <a:pt x="4904" y="2536"/>
                    <a:pt x="4871" y="2602"/>
                    <a:pt x="4804" y="2636"/>
                  </a:cubicBezTo>
                  <a:lnTo>
                    <a:pt x="3403" y="3403"/>
                  </a:lnTo>
                  <a:lnTo>
                    <a:pt x="2636" y="4804"/>
                  </a:lnTo>
                  <a:cubicBezTo>
                    <a:pt x="2603" y="4871"/>
                    <a:pt x="2536" y="4904"/>
                    <a:pt x="2436" y="4904"/>
                  </a:cubicBezTo>
                  <a:close/>
                  <a:moveTo>
                    <a:pt x="635" y="2469"/>
                  </a:moveTo>
                  <a:lnTo>
                    <a:pt x="1769" y="3069"/>
                  </a:lnTo>
                  <a:cubicBezTo>
                    <a:pt x="1802" y="3069"/>
                    <a:pt x="1836" y="3103"/>
                    <a:pt x="1836" y="3136"/>
                  </a:cubicBezTo>
                  <a:lnTo>
                    <a:pt x="2436" y="4270"/>
                  </a:lnTo>
                  <a:lnTo>
                    <a:pt x="3070" y="3170"/>
                  </a:lnTo>
                  <a:cubicBezTo>
                    <a:pt x="3070" y="3136"/>
                    <a:pt x="3103" y="3103"/>
                    <a:pt x="3137" y="3069"/>
                  </a:cubicBezTo>
                  <a:lnTo>
                    <a:pt x="4237" y="2469"/>
                  </a:lnTo>
                  <a:lnTo>
                    <a:pt x="3137" y="1869"/>
                  </a:lnTo>
                  <a:cubicBezTo>
                    <a:pt x="3103" y="1835"/>
                    <a:pt x="3070" y="1802"/>
                    <a:pt x="3070" y="1769"/>
                  </a:cubicBezTo>
                  <a:lnTo>
                    <a:pt x="2469" y="668"/>
                  </a:lnTo>
                  <a:lnTo>
                    <a:pt x="1836" y="1769"/>
                  </a:lnTo>
                  <a:cubicBezTo>
                    <a:pt x="1836" y="1802"/>
                    <a:pt x="1802" y="1835"/>
                    <a:pt x="1769"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2315;p44">
              <a:extLst>
                <a:ext uri="{FF2B5EF4-FFF2-40B4-BE49-F238E27FC236}">
                  <a16:creationId xmlns:a16="http://schemas.microsoft.com/office/drawing/2014/main" id="{33A7EE13-395E-95C1-DB87-060C981EDE42}"/>
                </a:ext>
              </a:extLst>
            </p:cNvPr>
            <p:cNvSpPr/>
            <p:nvPr/>
          </p:nvSpPr>
          <p:spPr>
            <a:xfrm>
              <a:off x="4657231" y="2036564"/>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2316;p44">
              <a:extLst>
                <a:ext uri="{FF2B5EF4-FFF2-40B4-BE49-F238E27FC236}">
                  <a16:creationId xmlns:a16="http://schemas.microsoft.com/office/drawing/2014/main" id="{CF0B253F-C07F-9460-1C2D-8E1A0F1402BD}"/>
                </a:ext>
              </a:extLst>
            </p:cNvPr>
            <p:cNvSpPr/>
            <p:nvPr/>
          </p:nvSpPr>
          <p:spPr>
            <a:xfrm>
              <a:off x="4652897" y="2032860"/>
              <a:ext cx="8056" cy="41412"/>
            </a:xfrm>
            <a:custGeom>
              <a:avLst/>
              <a:gdLst/>
              <a:ahLst/>
              <a:cxnLst/>
              <a:rect l="l" t="t" r="r" b="b"/>
              <a:pathLst>
                <a:path w="435" h="2236" extrusionOk="0">
                  <a:moveTo>
                    <a:pt x="234" y="0"/>
                  </a:moveTo>
                  <a:cubicBezTo>
                    <a:pt x="101" y="0"/>
                    <a:pt x="1" y="67"/>
                    <a:pt x="1" y="200"/>
                  </a:cubicBezTo>
                  <a:lnTo>
                    <a:pt x="1" y="2002"/>
                  </a:lnTo>
                  <a:cubicBezTo>
                    <a:pt x="1" y="2135"/>
                    <a:pt x="101" y="2235"/>
                    <a:pt x="234" y="2235"/>
                  </a:cubicBezTo>
                  <a:cubicBezTo>
                    <a:pt x="334" y="2235"/>
                    <a:pt x="434" y="2135"/>
                    <a:pt x="434" y="2002"/>
                  </a:cubicBezTo>
                  <a:lnTo>
                    <a:pt x="434" y="200"/>
                  </a:lnTo>
                  <a:cubicBezTo>
                    <a:pt x="434" y="67"/>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2317;p44">
              <a:extLst>
                <a:ext uri="{FF2B5EF4-FFF2-40B4-BE49-F238E27FC236}">
                  <a16:creationId xmlns:a16="http://schemas.microsoft.com/office/drawing/2014/main" id="{834A4EF5-8AFA-C33E-0659-28EBBF725414}"/>
                </a:ext>
              </a:extLst>
            </p:cNvPr>
            <p:cNvSpPr/>
            <p:nvPr/>
          </p:nvSpPr>
          <p:spPr>
            <a:xfrm>
              <a:off x="4657231" y="2123056"/>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2318;p44">
              <a:extLst>
                <a:ext uri="{FF2B5EF4-FFF2-40B4-BE49-F238E27FC236}">
                  <a16:creationId xmlns:a16="http://schemas.microsoft.com/office/drawing/2014/main" id="{264312B5-E527-27DA-D1DF-9A66B22C1AAC}"/>
                </a:ext>
              </a:extLst>
            </p:cNvPr>
            <p:cNvSpPr/>
            <p:nvPr/>
          </p:nvSpPr>
          <p:spPr>
            <a:xfrm>
              <a:off x="4652897" y="2118722"/>
              <a:ext cx="8056" cy="41412"/>
            </a:xfrm>
            <a:custGeom>
              <a:avLst/>
              <a:gdLst/>
              <a:ahLst/>
              <a:cxnLst/>
              <a:rect l="l" t="t" r="r" b="b"/>
              <a:pathLst>
                <a:path w="435" h="2236" extrusionOk="0">
                  <a:moveTo>
                    <a:pt x="234" y="1"/>
                  </a:moveTo>
                  <a:cubicBezTo>
                    <a:pt x="101" y="1"/>
                    <a:pt x="1" y="101"/>
                    <a:pt x="1" y="234"/>
                  </a:cubicBezTo>
                  <a:lnTo>
                    <a:pt x="1" y="2036"/>
                  </a:lnTo>
                  <a:cubicBezTo>
                    <a:pt x="1" y="2169"/>
                    <a:pt x="101" y="2236"/>
                    <a:pt x="234" y="2236"/>
                  </a:cubicBezTo>
                  <a:cubicBezTo>
                    <a:pt x="334" y="2236"/>
                    <a:pt x="434" y="2136"/>
                    <a:pt x="434" y="2036"/>
                  </a:cubicBezTo>
                  <a:lnTo>
                    <a:pt x="434" y="234"/>
                  </a:lnTo>
                  <a:cubicBezTo>
                    <a:pt x="434" y="101"/>
                    <a:pt x="33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2319;p44">
              <a:extLst>
                <a:ext uri="{FF2B5EF4-FFF2-40B4-BE49-F238E27FC236}">
                  <a16:creationId xmlns:a16="http://schemas.microsoft.com/office/drawing/2014/main" id="{48D6D517-D5AC-DA21-6F88-5AB11CA9D991}"/>
                </a:ext>
              </a:extLst>
            </p:cNvPr>
            <p:cNvSpPr/>
            <p:nvPr/>
          </p:nvSpPr>
          <p:spPr>
            <a:xfrm>
              <a:off x="4596687"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2320;p44">
              <a:extLst>
                <a:ext uri="{FF2B5EF4-FFF2-40B4-BE49-F238E27FC236}">
                  <a16:creationId xmlns:a16="http://schemas.microsoft.com/office/drawing/2014/main" id="{153DC8A4-2163-AB27-8DC7-7CDDCD6019E2}"/>
                </a:ext>
              </a:extLst>
            </p:cNvPr>
            <p:cNvSpPr/>
            <p:nvPr/>
          </p:nvSpPr>
          <p:spPr>
            <a:xfrm>
              <a:off x="4592964" y="2092774"/>
              <a:ext cx="41412" cy="7445"/>
            </a:xfrm>
            <a:custGeom>
              <a:avLst/>
              <a:gdLst/>
              <a:ahLst/>
              <a:cxnLst/>
              <a:rect l="l" t="t" r="r" b="b"/>
              <a:pathLst>
                <a:path w="2236" h="402" extrusionOk="0">
                  <a:moveTo>
                    <a:pt x="234" y="1"/>
                  </a:moveTo>
                  <a:cubicBezTo>
                    <a:pt x="101" y="1"/>
                    <a:pt x="1" y="68"/>
                    <a:pt x="1" y="201"/>
                  </a:cubicBezTo>
                  <a:cubicBezTo>
                    <a:pt x="1" y="301"/>
                    <a:pt x="101" y="401"/>
                    <a:pt x="234"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2321;p44">
              <a:extLst>
                <a:ext uri="{FF2B5EF4-FFF2-40B4-BE49-F238E27FC236}">
                  <a16:creationId xmlns:a16="http://schemas.microsoft.com/office/drawing/2014/main" id="{DEC08156-51B0-37F8-436B-0E787434A798}"/>
                </a:ext>
              </a:extLst>
            </p:cNvPr>
            <p:cNvSpPr/>
            <p:nvPr/>
          </p:nvSpPr>
          <p:spPr>
            <a:xfrm>
              <a:off x="4683179"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2322;p44">
              <a:extLst>
                <a:ext uri="{FF2B5EF4-FFF2-40B4-BE49-F238E27FC236}">
                  <a16:creationId xmlns:a16="http://schemas.microsoft.com/office/drawing/2014/main" id="{59F434C9-EC62-6607-EA5E-AC0FDEB005D5}"/>
                </a:ext>
              </a:extLst>
            </p:cNvPr>
            <p:cNvSpPr/>
            <p:nvPr/>
          </p:nvSpPr>
          <p:spPr>
            <a:xfrm>
              <a:off x="4679456" y="2092774"/>
              <a:ext cx="41412" cy="7445"/>
            </a:xfrm>
            <a:custGeom>
              <a:avLst/>
              <a:gdLst/>
              <a:ahLst/>
              <a:cxnLst/>
              <a:rect l="l" t="t" r="r" b="b"/>
              <a:pathLst>
                <a:path w="2236" h="402" extrusionOk="0">
                  <a:moveTo>
                    <a:pt x="201" y="1"/>
                  </a:moveTo>
                  <a:cubicBezTo>
                    <a:pt x="101" y="1"/>
                    <a:pt x="1" y="68"/>
                    <a:pt x="1" y="201"/>
                  </a:cubicBezTo>
                  <a:cubicBezTo>
                    <a:pt x="1" y="301"/>
                    <a:pt x="101" y="401"/>
                    <a:pt x="201"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2323;p44">
              <a:extLst>
                <a:ext uri="{FF2B5EF4-FFF2-40B4-BE49-F238E27FC236}">
                  <a16:creationId xmlns:a16="http://schemas.microsoft.com/office/drawing/2014/main" id="{20BA15A3-944F-2284-BD61-CE91ED4B8EE4}"/>
                </a:ext>
              </a:extLst>
            </p:cNvPr>
            <p:cNvSpPr/>
            <p:nvPr/>
          </p:nvSpPr>
          <p:spPr>
            <a:xfrm>
              <a:off x="4675752" y="2115018"/>
              <a:ext cx="23503" cy="24114"/>
            </a:xfrm>
            <a:custGeom>
              <a:avLst/>
              <a:gdLst/>
              <a:ahLst/>
              <a:cxnLst/>
              <a:rect l="l" t="t" r="r" b="b"/>
              <a:pathLst>
                <a:path w="1269" h="1302" extrusionOk="0">
                  <a:moveTo>
                    <a:pt x="1268" y="130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2324;p44">
              <a:extLst>
                <a:ext uri="{FF2B5EF4-FFF2-40B4-BE49-F238E27FC236}">
                  <a16:creationId xmlns:a16="http://schemas.microsoft.com/office/drawing/2014/main" id="{1A97630F-79AB-DF3C-C313-507DD30A52B6}"/>
                </a:ext>
              </a:extLst>
            </p:cNvPr>
            <p:cNvSpPr/>
            <p:nvPr/>
          </p:nvSpPr>
          <p:spPr>
            <a:xfrm>
              <a:off x="4671436" y="2111017"/>
              <a:ext cx="32133" cy="31819"/>
            </a:xfrm>
            <a:custGeom>
              <a:avLst/>
              <a:gdLst/>
              <a:ahLst/>
              <a:cxnLst/>
              <a:rect l="l" t="t" r="r" b="b"/>
              <a:pathLst>
                <a:path w="1735" h="1718" extrusionOk="0">
                  <a:moveTo>
                    <a:pt x="230" y="0"/>
                  </a:moveTo>
                  <a:cubicBezTo>
                    <a:pt x="175" y="0"/>
                    <a:pt x="117" y="17"/>
                    <a:pt x="67" y="50"/>
                  </a:cubicBezTo>
                  <a:cubicBezTo>
                    <a:pt x="0" y="150"/>
                    <a:pt x="0" y="284"/>
                    <a:pt x="67" y="350"/>
                  </a:cubicBezTo>
                  <a:lnTo>
                    <a:pt x="1368" y="1651"/>
                  </a:lnTo>
                  <a:cubicBezTo>
                    <a:pt x="1401" y="1685"/>
                    <a:pt x="1468" y="1718"/>
                    <a:pt x="1501" y="1718"/>
                  </a:cubicBezTo>
                  <a:cubicBezTo>
                    <a:pt x="1568" y="1718"/>
                    <a:pt x="1601" y="1685"/>
                    <a:pt x="1668" y="1651"/>
                  </a:cubicBezTo>
                  <a:cubicBezTo>
                    <a:pt x="1735" y="1551"/>
                    <a:pt x="1735" y="1418"/>
                    <a:pt x="1668" y="1351"/>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2325;p44">
              <a:extLst>
                <a:ext uri="{FF2B5EF4-FFF2-40B4-BE49-F238E27FC236}">
                  <a16:creationId xmlns:a16="http://schemas.microsoft.com/office/drawing/2014/main" id="{E3EFFBB8-EB67-9E6C-D539-B0D19C5CAA09}"/>
                </a:ext>
              </a:extLst>
            </p:cNvPr>
            <p:cNvSpPr/>
            <p:nvPr/>
          </p:nvSpPr>
          <p:spPr>
            <a:xfrm>
              <a:off x="4614596" y="2053862"/>
              <a:ext cx="23484" cy="24114"/>
            </a:xfrm>
            <a:custGeom>
              <a:avLst/>
              <a:gdLst/>
              <a:ahLst/>
              <a:cxnLst/>
              <a:rect l="l" t="t" r="r" b="b"/>
              <a:pathLst>
                <a:path w="1268" h="1302" extrusionOk="0">
                  <a:moveTo>
                    <a:pt x="1268" y="130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2326;p44">
              <a:extLst>
                <a:ext uri="{FF2B5EF4-FFF2-40B4-BE49-F238E27FC236}">
                  <a16:creationId xmlns:a16="http://schemas.microsoft.com/office/drawing/2014/main" id="{DE2F7CC0-ED77-E207-EF03-9E33E1D8EECF}"/>
                </a:ext>
              </a:extLst>
            </p:cNvPr>
            <p:cNvSpPr/>
            <p:nvPr/>
          </p:nvSpPr>
          <p:spPr>
            <a:xfrm>
              <a:off x="4610263" y="2050010"/>
              <a:ext cx="32152" cy="31670"/>
            </a:xfrm>
            <a:custGeom>
              <a:avLst/>
              <a:gdLst/>
              <a:ahLst/>
              <a:cxnLst/>
              <a:rect l="l" t="t" r="r" b="b"/>
              <a:pathLst>
                <a:path w="1736" h="1710" extrusionOk="0">
                  <a:moveTo>
                    <a:pt x="234" y="0"/>
                  </a:moveTo>
                  <a:cubicBezTo>
                    <a:pt x="184" y="0"/>
                    <a:pt x="134" y="25"/>
                    <a:pt x="101" y="75"/>
                  </a:cubicBezTo>
                  <a:cubicBezTo>
                    <a:pt x="1" y="142"/>
                    <a:pt x="1" y="275"/>
                    <a:pt x="101" y="375"/>
                  </a:cubicBezTo>
                  <a:lnTo>
                    <a:pt x="1369" y="1643"/>
                  </a:lnTo>
                  <a:cubicBezTo>
                    <a:pt x="1402" y="1676"/>
                    <a:pt x="1469" y="1710"/>
                    <a:pt x="1502" y="1710"/>
                  </a:cubicBezTo>
                  <a:cubicBezTo>
                    <a:pt x="1569" y="1710"/>
                    <a:pt x="1635" y="1676"/>
                    <a:pt x="1669" y="1643"/>
                  </a:cubicBezTo>
                  <a:cubicBezTo>
                    <a:pt x="1735" y="1576"/>
                    <a:pt x="1735" y="1443"/>
                    <a:pt x="1669" y="1343"/>
                  </a:cubicBezTo>
                  <a:lnTo>
                    <a:pt x="368" y="75"/>
                  </a:lnTo>
                  <a:cubicBezTo>
                    <a:pt x="334" y="25"/>
                    <a:pt x="28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2327;p44">
              <a:extLst>
                <a:ext uri="{FF2B5EF4-FFF2-40B4-BE49-F238E27FC236}">
                  <a16:creationId xmlns:a16="http://schemas.microsoft.com/office/drawing/2014/main" id="{3B38DCD0-FC6A-CA84-E860-24AE0A455C06}"/>
                </a:ext>
              </a:extLst>
            </p:cNvPr>
            <p:cNvSpPr/>
            <p:nvPr/>
          </p:nvSpPr>
          <p:spPr>
            <a:xfrm>
              <a:off x="4675752" y="2053862"/>
              <a:ext cx="23503" cy="24114"/>
            </a:xfrm>
            <a:custGeom>
              <a:avLst/>
              <a:gdLst/>
              <a:ahLst/>
              <a:cxnLst/>
              <a:rect l="l" t="t" r="r" b="b"/>
              <a:pathLst>
                <a:path w="1269" h="1302" extrusionOk="0">
                  <a:moveTo>
                    <a:pt x="1268" y="0"/>
                  </a:moveTo>
                  <a:lnTo>
                    <a:pt x="1" y="13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2328;p44">
              <a:extLst>
                <a:ext uri="{FF2B5EF4-FFF2-40B4-BE49-F238E27FC236}">
                  <a16:creationId xmlns:a16="http://schemas.microsoft.com/office/drawing/2014/main" id="{441562CF-0BE0-7174-EB8D-544CAE99300D}"/>
                </a:ext>
              </a:extLst>
            </p:cNvPr>
            <p:cNvSpPr/>
            <p:nvPr/>
          </p:nvSpPr>
          <p:spPr>
            <a:xfrm>
              <a:off x="4671436" y="2050010"/>
              <a:ext cx="32133" cy="31670"/>
            </a:xfrm>
            <a:custGeom>
              <a:avLst/>
              <a:gdLst/>
              <a:ahLst/>
              <a:cxnLst/>
              <a:rect l="l" t="t" r="r" b="b"/>
              <a:pathLst>
                <a:path w="1735" h="1710" extrusionOk="0">
                  <a:moveTo>
                    <a:pt x="1506" y="0"/>
                  </a:moveTo>
                  <a:cubicBezTo>
                    <a:pt x="1451" y="0"/>
                    <a:pt x="1401" y="25"/>
                    <a:pt x="1368" y="75"/>
                  </a:cubicBezTo>
                  <a:lnTo>
                    <a:pt x="67" y="1343"/>
                  </a:lnTo>
                  <a:cubicBezTo>
                    <a:pt x="0" y="1443"/>
                    <a:pt x="0" y="1576"/>
                    <a:pt x="67" y="1643"/>
                  </a:cubicBezTo>
                  <a:cubicBezTo>
                    <a:pt x="100" y="1676"/>
                    <a:pt x="167" y="1710"/>
                    <a:pt x="234" y="1710"/>
                  </a:cubicBezTo>
                  <a:cubicBezTo>
                    <a:pt x="267" y="1710"/>
                    <a:pt x="334" y="1676"/>
                    <a:pt x="367" y="1643"/>
                  </a:cubicBezTo>
                  <a:lnTo>
                    <a:pt x="1668" y="375"/>
                  </a:lnTo>
                  <a:cubicBezTo>
                    <a:pt x="1735" y="275"/>
                    <a:pt x="1735" y="142"/>
                    <a:pt x="1668" y="75"/>
                  </a:cubicBezTo>
                  <a:cubicBezTo>
                    <a:pt x="1618" y="25"/>
                    <a:pt x="1560" y="0"/>
                    <a:pt x="1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2329;p44">
              <a:extLst>
                <a:ext uri="{FF2B5EF4-FFF2-40B4-BE49-F238E27FC236}">
                  <a16:creationId xmlns:a16="http://schemas.microsoft.com/office/drawing/2014/main" id="{4157C086-8DCB-68E4-CCB5-6DA296992921}"/>
                </a:ext>
              </a:extLst>
            </p:cNvPr>
            <p:cNvSpPr/>
            <p:nvPr/>
          </p:nvSpPr>
          <p:spPr>
            <a:xfrm>
              <a:off x="4614596" y="2115018"/>
              <a:ext cx="23484" cy="24114"/>
            </a:xfrm>
            <a:custGeom>
              <a:avLst/>
              <a:gdLst/>
              <a:ahLst/>
              <a:cxnLst/>
              <a:rect l="l" t="t" r="r" b="b"/>
              <a:pathLst>
                <a:path w="1268" h="1302" extrusionOk="0">
                  <a:moveTo>
                    <a:pt x="1268" y="1"/>
                  </a:moveTo>
                  <a:lnTo>
                    <a:pt x="0" y="13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2330;p44">
              <a:extLst>
                <a:ext uri="{FF2B5EF4-FFF2-40B4-BE49-F238E27FC236}">
                  <a16:creationId xmlns:a16="http://schemas.microsoft.com/office/drawing/2014/main" id="{2E473DF3-2234-C809-4D86-C61A7DC12EF4}"/>
                </a:ext>
              </a:extLst>
            </p:cNvPr>
            <p:cNvSpPr/>
            <p:nvPr/>
          </p:nvSpPr>
          <p:spPr>
            <a:xfrm>
              <a:off x="4610263" y="2111017"/>
              <a:ext cx="32152" cy="31819"/>
            </a:xfrm>
            <a:custGeom>
              <a:avLst/>
              <a:gdLst/>
              <a:ahLst/>
              <a:cxnLst/>
              <a:rect l="l" t="t" r="r" b="b"/>
              <a:pathLst>
                <a:path w="1736" h="1718" extrusionOk="0">
                  <a:moveTo>
                    <a:pt x="1519" y="0"/>
                  </a:moveTo>
                  <a:cubicBezTo>
                    <a:pt x="1469" y="0"/>
                    <a:pt x="1419" y="17"/>
                    <a:pt x="1369" y="50"/>
                  </a:cubicBezTo>
                  <a:lnTo>
                    <a:pt x="101" y="1351"/>
                  </a:lnTo>
                  <a:cubicBezTo>
                    <a:pt x="1" y="1451"/>
                    <a:pt x="1" y="1551"/>
                    <a:pt x="101" y="1651"/>
                  </a:cubicBezTo>
                  <a:cubicBezTo>
                    <a:pt x="134" y="1685"/>
                    <a:pt x="168" y="1718"/>
                    <a:pt x="234" y="1718"/>
                  </a:cubicBezTo>
                  <a:cubicBezTo>
                    <a:pt x="301" y="1718"/>
                    <a:pt x="334" y="1685"/>
                    <a:pt x="368" y="1651"/>
                  </a:cubicBezTo>
                  <a:lnTo>
                    <a:pt x="1669" y="350"/>
                  </a:lnTo>
                  <a:cubicBezTo>
                    <a:pt x="1735" y="284"/>
                    <a:pt x="1735" y="150"/>
                    <a:pt x="1669" y="50"/>
                  </a:cubicBezTo>
                  <a:cubicBezTo>
                    <a:pt x="1619" y="17"/>
                    <a:pt x="156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2331;p44">
              <a:extLst>
                <a:ext uri="{FF2B5EF4-FFF2-40B4-BE49-F238E27FC236}">
                  <a16:creationId xmlns:a16="http://schemas.microsoft.com/office/drawing/2014/main" id="{0A77DA4A-19C0-1F26-5FEC-C8772C24BEF6}"/>
                </a:ext>
              </a:extLst>
            </p:cNvPr>
            <p:cNvSpPr/>
            <p:nvPr/>
          </p:nvSpPr>
          <p:spPr>
            <a:xfrm>
              <a:off x="5151456" y="1689987"/>
              <a:ext cx="730882" cy="647465"/>
            </a:xfrm>
            <a:custGeom>
              <a:avLst/>
              <a:gdLst/>
              <a:ahLst/>
              <a:cxnLst/>
              <a:rect l="l" t="t" r="r" b="b"/>
              <a:pathLst>
                <a:path w="39463" h="34959" extrusionOk="0">
                  <a:moveTo>
                    <a:pt x="568" y="0"/>
                  </a:moveTo>
                  <a:cubicBezTo>
                    <a:pt x="268" y="0"/>
                    <a:pt x="1" y="234"/>
                    <a:pt x="1" y="567"/>
                  </a:cubicBezTo>
                  <a:lnTo>
                    <a:pt x="1" y="34391"/>
                  </a:lnTo>
                  <a:cubicBezTo>
                    <a:pt x="1" y="34692"/>
                    <a:pt x="234" y="34925"/>
                    <a:pt x="535" y="34925"/>
                  </a:cubicBezTo>
                  <a:lnTo>
                    <a:pt x="38895" y="34958"/>
                  </a:lnTo>
                  <a:cubicBezTo>
                    <a:pt x="39196" y="34958"/>
                    <a:pt x="39429"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2332;p44">
              <a:extLst>
                <a:ext uri="{FF2B5EF4-FFF2-40B4-BE49-F238E27FC236}">
                  <a16:creationId xmlns:a16="http://schemas.microsoft.com/office/drawing/2014/main" id="{2888E29C-5E1F-EDA7-91FD-39708463B1E2}"/>
                </a:ext>
              </a:extLst>
            </p:cNvPr>
            <p:cNvSpPr/>
            <p:nvPr/>
          </p:nvSpPr>
          <p:spPr>
            <a:xfrm>
              <a:off x="5132305" y="1672688"/>
              <a:ext cx="731493" cy="646853"/>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2333;p44">
              <a:extLst>
                <a:ext uri="{FF2B5EF4-FFF2-40B4-BE49-F238E27FC236}">
                  <a16:creationId xmlns:a16="http://schemas.microsoft.com/office/drawing/2014/main" id="{13702EE8-5EE6-0F39-77DC-ABDBF205947E}"/>
                </a:ext>
              </a:extLst>
            </p:cNvPr>
            <p:cNvSpPr/>
            <p:nvPr/>
          </p:nvSpPr>
          <p:spPr>
            <a:xfrm>
              <a:off x="5128601" y="1668966"/>
              <a:ext cx="738901" cy="654891"/>
            </a:xfrm>
            <a:custGeom>
              <a:avLst/>
              <a:gdLst/>
              <a:ahLst/>
              <a:cxnLst/>
              <a:rect l="l" t="t" r="r" b="b"/>
              <a:pathLst>
                <a:path w="39896" h="35360" extrusionOk="0">
                  <a:moveTo>
                    <a:pt x="768" y="401"/>
                  </a:moveTo>
                  <a:lnTo>
                    <a:pt x="39129" y="435"/>
                  </a:lnTo>
                  <a:cubicBezTo>
                    <a:pt x="39229" y="435"/>
                    <a:pt x="39329" y="468"/>
                    <a:pt x="39362" y="535"/>
                  </a:cubicBezTo>
                  <a:cubicBezTo>
                    <a:pt x="39429" y="601"/>
                    <a:pt x="39462" y="668"/>
                    <a:pt x="39462" y="768"/>
                  </a:cubicBezTo>
                  <a:lnTo>
                    <a:pt x="39462" y="34592"/>
                  </a:lnTo>
                  <a:cubicBezTo>
                    <a:pt x="39462" y="34692"/>
                    <a:pt x="39429" y="34759"/>
                    <a:pt x="39362" y="34826"/>
                  </a:cubicBezTo>
                  <a:cubicBezTo>
                    <a:pt x="39295" y="34893"/>
                    <a:pt x="39195" y="34926"/>
                    <a:pt x="39129" y="34926"/>
                  </a:cubicBezTo>
                  <a:lnTo>
                    <a:pt x="768" y="34926"/>
                  </a:lnTo>
                  <a:cubicBezTo>
                    <a:pt x="668" y="34926"/>
                    <a:pt x="568" y="34893"/>
                    <a:pt x="501" y="34826"/>
                  </a:cubicBezTo>
                  <a:cubicBezTo>
                    <a:pt x="468" y="34759"/>
                    <a:pt x="401" y="34659"/>
                    <a:pt x="401"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92"/>
                  </a:lnTo>
                  <a:cubicBezTo>
                    <a:pt x="1" y="34793"/>
                    <a:pt x="101" y="34959"/>
                    <a:pt x="234" y="35126"/>
                  </a:cubicBezTo>
                  <a:cubicBezTo>
                    <a:pt x="368" y="35260"/>
                    <a:pt x="568" y="35326"/>
                    <a:pt x="768" y="35326"/>
                  </a:cubicBezTo>
                  <a:lnTo>
                    <a:pt x="39129" y="35360"/>
                  </a:lnTo>
                  <a:cubicBezTo>
                    <a:pt x="39329" y="35360"/>
                    <a:pt x="39496" y="35260"/>
                    <a:pt x="39662" y="35126"/>
                  </a:cubicBezTo>
                  <a:cubicBezTo>
                    <a:pt x="39796" y="34993"/>
                    <a:pt x="39862" y="34793"/>
                    <a:pt x="39862" y="34592"/>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2334;p44">
              <a:extLst>
                <a:ext uri="{FF2B5EF4-FFF2-40B4-BE49-F238E27FC236}">
                  <a16:creationId xmlns:a16="http://schemas.microsoft.com/office/drawing/2014/main" id="{4E414E2E-C5A1-5353-7463-1C67E9DBD896}"/>
                </a:ext>
              </a:extLst>
            </p:cNvPr>
            <p:cNvSpPr/>
            <p:nvPr/>
          </p:nvSpPr>
          <p:spPr>
            <a:xfrm>
              <a:off x="5132935" y="1672688"/>
              <a:ext cx="730863" cy="64267"/>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Google Shape;2335;p44">
              <a:extLst>
                <a:ext uri="{FF2B5EF4-FFF2-40B4-BE49-F238E27FC236}">
                  <a16:creationId xmlns:a16="http://schemas.microsoft.com/office/drawing/2014/main" id="{CCA47E2E-5AF2-56DE-79EC-2C16B29C97F8}"/>
                </a:ext>
              </a:extLst>
            </p:cNvPr>
            <p:cNvSpPr/>
            <p:nvPr/>
          </p:nvSpPr>
          <p:spPr>
            <a:xfrm>
              <a:off x="5128601" y="1668966"/>
              <a:ext cx="738901" cy="71694"/>
            </a:xfrm>
            <a:custGeom>
              <a:avLst/>
              <a:gdLst/>
              <a:ahLst/>
              <a:cxnLst/>
              <a:rect l="l" t="t" r="r" b="b"/>
              <a:pathLst>
                <a:path w="39896" h="3871" extrusionOk="0">
                  <a:moveTo>
                    <a:pt x="768" y="401"/>
                  </a:moveTo>
                  <a:lnTo>
                    <a:pt x="39129" y="435"/>
                  </a:lnTo>
                  <a:cubicBezTo>
                    <a:pt x="39229" y="435"/>
                    <a:pt x="39295" y="468"/>
                    <a:pt x="39362" y="535"/>
                  </a:cubicBezTo>
                  <a:cubicBezTo>
                    <a:pt x="39429" y="601"/>
                    <a:pt x="39462" y="668"/>
                    <a:pt x="39462" y="768"/>
                  </a:cubicBezTo>
                  <a:lnTo>
                    <a:pt x="39462" y="3470"/>
                  </a:lnTo>
                  <a:lnTo>
                    <a:pt x="434" y="3437"/>
                  </a:lnTo>
                  <a:lnTo>
                    <a:pt x="434" y="735"/>
                  </a:lnTo>
                  <a:cubicBezTo>
                    <a:pt x="434" y="568"/>
                    <a:pt x="601" y="401"/>
                    <a:pt x="768" y="401"/>
                  </a:cubicBezTo>
                  <a:close/>
                  <a:moveTo>
                    <a:pt x="768" y="1"/>
                  </a:moveTo>
                  <a:cubicBezTo>
                    <a:pt x="368" y="1"/>
                    <a:pt x="34" y="335"/>
                    <a:pt x="34" y="735"/>
                  </a:cubicBezTo>
                  <a:lnTo>
                    <a:pt x="1" y="3637"/>
                  </a:lnTo>
                  <a:cubicBezTo>
                    <a:pt x="1" y="3704"/>
                    <a:pt x="34" y="3737"/>
                    <a:pt x="67" y="3804"/>
                  </a:cubicBezTo>
                  <a:cubicBezTo>
                    <a:pt x="101" y="3837"/>
                    <a:pt x="167" y="3837"/>
                    <a:pt x="234" y="3837"/>
                  </a:cubicBezTo>
                  <a:lnTo>
                    <a:pt x="39662" y="3870"/>
                  </a:lnTo>
                  <a:cubicBezTo>
                    <a:pt x="39796" y="3870"/>
                    <a:pt x="39896" y="3770"/>
                    <a:pt x="39896" y="3670"/>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Google Shape;2336;p44">
              <a:extLst>
                <a:ext uri="{FF2B5EF4-FFF2-40B4-BE49-F238E27FC236}">
                  <a16:creationId xmlns:a16="http://schemas.microsoft.com/office/drawing/2014/main" id="{5CAAFFCB-E6B9-5307-A703-46BB13ED9E49}"/>
                </a:ext>
              </a:extLst>
            </p:cNvPr>
            <p:cNvSpPr/>
            <p:nvPr/>
          </p:nvSpPr>
          <p:spPr>
            <a:xfrm>
              <a:off x="5339885" y="2386235"/>
              <a:ext cx="236028" cy="19"/>
            </a:xfrm>
            <a:custGeom>
              <a:avLst/>
              <a:gdLst/>
              <a:ahLst/>
              <a:cxnLst/>
              <a:rect l="l" t="t" r="r" b="b"/>
              <a:pathLst>
                <a:path w="12744" h="1" extrusionOk="0">
                  <a:moveTo>
                    <a:pt x="1" y="1"/>
                  </a:moveTo>
                  <a:lnTo>
                    <a:pt x="1274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Google Shape;2339;p44">
              <a:extLst>
                <a:ext uri="{FF2B5EF4-FFF2-40B4-BE49-F238E27FC236}">
                  <a16:creationId xmlns:a16="http://schemas.microsoft.com/office/drawing/2014/main" id="{6D7B907D-8026-F9BA-F8D1-4101366D8128}"/>
                </a:ext>
              </a:extLst>
            </p:cNvPr>
            <p:cNvSpPr/>
            <p:nvPr/>
          </p:nvSpPr>
          <p:spPr>
            <a:xfrm>
              <a:off x="5279341" y="1806130"/>
              <a:ext cx="416419" cy="416401"/>
            </a:xfrm>
            <a:custGeom>
              <a:avLst/>
              <a:gdLst/>
              <a:ahLst/>
              <a:cxnLst/>
              <a:rect l="l" t="t" r="r" b="b"/>
              <a:pathLst>
                <a:path w="22484" h="22483" extrusionOk="0">
                  <a:moveTo>
                    <a:pt x="22484" y="11242"/>
                  </a:moveTo>
                  <a:cubicBezTo>
                    <a:pt x="22484" y="17446"/>
                    <a:pt x="17447" y="22483"/>
                    <a:pt x="11242" y="22483"/>
                  </a:cubicBezTo>
                  <a:cubicBezTo>
                    <a:pt x="5038" y="22483"/>
                    <a:pt x="1" y="17446"/>
                    <a:pt x="1" y="11242"/>
                  </a:cubicBezTo>
                  <a:cubicBezTo>
                    <a:pt x="1" y="5037"/>
                    <a:pt x="5038" y="0"/>
                    <a:pt x="11242" y="0"/>
                  </a:cubicBezTo>
                  <a:cubicBezTo>
                    <a:pt x="17447" y="0"/>
                    <a:pt x="22484" y="5037"/>
                    <a:pt x="22484" y="11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2340;p44">
              <a:extLst>
                <a:ext uri="{FF2B5EF4-FFF2-40B4-BE49-F238E27FC236}">
                  <a16:creationId xmlns:a16="http://schemas.microsoft.com/office/drawing/2014/main" id="{9F01BA54-9C27-3E96-C7BB-4CF7175A84E3}"/>
                </a:ext>
              </a:extLst>
            </p:cNvPr>
            <p:cNvSpPr/>
            <p:nvPr/>
          </p:nvSpPr>
          <p:spPr>
            <a:xfrm>
              <a:off x="5245374" y="1802277"/>
              <a:ext cx="484372" cy="424587"/>
            </a:xfrm>
            <a:custGeom>
              <a:avLst/>
              <a:gdLst/>
              <a:ahLst/>
              <a:cxnLst/>
              <a:rect l="l" t="t" r="r" b="b"/>
              <a:pathLst>
                <a:path w="26153" h="22925" extrusionOk="0">
                  <a:moveTo>
                    <a:pt x="13077" y="428"/>
                  </a:moveTo>
                  <a:cubicBezTo>
                    <a:pt x="14998" y="428"/>
                    <a:pt x="16943" y="928"/>
                    <a:pt x="18714" y="1976"/>
                  </a:cubicBezTo>
                  <a:cubicBezTo>
                    <a:pt x="23951" y="5078"/>
                    <a:pt x="25685" y="11850"/>
                    <a:pt x="22583" y="17087"/>
                  </a:cubicBezTo>
                  <a:cubicBezTo>
                    <a:pt x="20502" y="20563"/>
                    <a:pt x="16819" y="22496"/>
                    <a:pt x="13046" y="22496"/>
                  </a:cubicBezTo>
                  <a:cubicBezTo>
                    <a:pt x="11135" y="22496"/>
                    <a:pt x="9200" y="22000"/>
                    <a:pt x="7439" y="20956"/>
                  </a:cubicBezTo>
                  <a:cubicBezTo>
                    <a:pt x="2202" y="17854"/>
                    <a:pt x="467" y="11049"/>
                    <a:pt x="3569" y="5812"/>
                  </a:cubicBezTo>
                  <a:cubicBezTo>
                    <a:pt x="5645" y="2345"/>
                    <a:pt x="9314" y="428"/>
                    <a:pt x="13077" y="428"/>
                  </a:cubicBezTo>
                  <a:close/>
                  <a:moveTo>
                    <a:pt x="13079" y="1"/>
                  </a:moveTo>
                  <a:cubicBezTo>
                    <a:pt x="9168" y="1"/>
                    <a:pt x="5359" y="2007"/>
                    <a:pt x="3236" y="5612"/>
                  </a:cubicBezTo>
                  <a:cubicBezTo>
                    <a:pt x="0" y="11049"/>
                    <a:pt x="1801" y="18088"/>
                    <a:pt x="7239" y="21323"/>
                  </a:cubicBezTo>
                  <a:cubicBezTo>
                    <a:pt x="9073" y="22391"/>
                    <a:pt x="11075" y="22925"/>
                    <a:pt x="13043" y="22925"/>
                  </a:cubicBezTo>
                  <a:cubicBezTo>
                    <a:pt x="16979" y="22925"/>
                    <a:pt x="20782" y="20923"/>
                    <a:pt x="22917" y="17320"/>
                  </a:cubicBezTo>
                  <a:cubicBezTo>
                    <a:pt x="26152" y="11883"/>
                    <a:pt x="24351" y="4845"/>
                    <a:pt x="18914" y="1609"/>
                  </a:cubicBezTo>
                  <a:cubicBezTo>
                    <a:pt x="17081" y="519"/>
                    <a:pt x="15067" y="1"/>
                    <a:pt x="13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Google Shape;2341;p44">
              <a:extLst>
                <a:ext uri="{FF2B5EF4-FFF2-40B4-BE49-F238E27FC236}">
                  <a16:creationId xmlns:a16="http://schemas.microsoft.com/office/drawing/2014/main" id="{2378016A-6F4F-F491-5DBC-9C4291840A8F}"/>
                </a:ext>
              </a:extLst>
            </p:cNvPr>
            <p:cNvSpPr/>
            <p:nvPr/>
          </p:nvSpPr>
          <p:spPr>
            <a:xfrm>
              <a:off x="5328773" y="1869767"/>
              <a:ext cx="317556" cy="289293"/>
            </a:xfrm>
            <a:custGeom>
              <a:avLst/>
              <a:gdLst/>
              <a:ahLst/>
              <a:cxnLst/>
              <a:rect l="l" t="t" r="r" b="b"/>
              <a:pathLst>
                <a:path w="17146" h="15620" extrusionOk="0">
                  <a:moveTo>
                    <a:pt x="8569" y="0"/>
                  </a:moveTo>
                  <a:cubicBezTo>
                    <a:pt x="6572" y="0"/>
                    <a:pt x="4570" y="767"/>
                    <a:pt x="3036" y="2302"/>
                  </a:cubicBezTo>
                  <a:cubicBezTo>
                    <a:pt x="0" y="5337"/>
                    <a:pt x="0" y="10274"/>
                    <a:pt x="3036" y="13343"/>
                  </a:cubicBezTo>
                  <a:cubicBezTo>
                    <a:pt x="4570" y="14861"/>
                    <a:pt x="6572" y="15620"/>
                    <a:pt x="8569" y="15620"/>
                  </a:cubicBezTo>
                  <a:cubicBezTo>
                    <a:pt x="10566" y="15620"/>
                    <a:pt x="12559" y="14861"/>
                    <a:pt x="14077" y="13343"/>
                  </a:cubicBezTo>
                  <a:cubicBezTo>
                    <a:pt x="17146" y="10274"/>
                    <a:pt x="17146" y="5337"/>
                    <a:pt x="14077" y="2302"/>
                  </a:cubicBezTo>
                  <a:cubicBezTo>
                    <a:pt x="12559" y="767"/>
                    <a:pt x="10566" y="0"/>
                    <a:pt x="8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Google Shape;2342;p44">
              <a:extLst>
                <a:ext uri="{FF2B5EF4-FFF2-40B4-BE49-F238E27FC236}">
                  <a16:creationId xmlns:a16="http://schemas.microsoft.com/office/drawing/2014/main" id="{34BFFEC9-27B8-3ED2-DAE3-F57B5739244C}"/>
                </a:ext>
              </a:extLst>
            </p:cNvPr>
            <p:cNvSpPr/>
            <p:nvPr/>
          </p:nvSpPr>
          <p:spPr>
            <a:xfrm>
              <a:off x="5339274" y="1866044"/>
              <a:ext cx="296553" cy="296572"/>
            </a:xfrm>
            <a:custGeom>
              <a:avLst/>
              <a:gdLst/>
              <a:ahLst/>
              <a:cxnLst/>
              <a:rect l="l" t="t" r="r" b="b"/>
              <a:pathLst>
                <a:path w="16012" h="16013" extrusionOk="0">
                  <a:moveTo>
                    <a:pt x="8006" y="401"/>
                  </a:moveTo>
                  <a:cubicBezTo>
                    <a:pt x="12209" y="401"/>
                    <a:pt x="15612" y="3837"/>
                    <a:pt x="15612" y="8007"/>
                  </a:cubicBezTo>
                  <a:cubicBezTo>
                    <a:pt x="15612" y="12210"/>
                    <a:pt x="12209" y="15612"/>
                    <a:pt x="8006" y="15612"/>
                  </a:cubicBezTo>
                  <a:cubicBezTo>
                    <a:pt x="3803" y="15612"/>
                    <a:pt x="401" y="12210"/>
                    <a:pt x="401" y="8007"/>
                  </a:cubicBezTo>
                  <a:cubicBezTo>
                    <a:pt x="401" y="3837"/>
                    <a:pt x="3803" y="401"/>
                    <a:pt x="8006" y="401"/>
                  </a:cubicBezTo>
                  <a:close/>
                  <a:moveTo>
                    <a:pt x="8006" y="1"/>
                  </a:moveTo>
                  <a:cubicBezTo>
                    <a:pt x="3570" y="1"/>
                    <a:pt x="0" y="3603"/>
                    <a:pt x="0" y="8007"/>
                  </a:cubicBezTo>
                  <a:cubicBezTo>
                    <a:pt x="0" y="12443"/>
                    <a:pt x="3570" y="16012"/>
                    <a:pt x="8006" y="16012"/>
                  </a:cubicBezTo>
                  <a:cubicBezTo>
                    <a:pt x="12409" y="16012"/>
                    <a:pt x="16012" y="12443"/>
                    <a:pt x="16012" y="8007"/>
                  </a:cubicBezTo>
                  <a:cubicBezTo>
                    <a:pt x="16012" y="3603"/>
                    <a:pt x="12409" y="1"/>
                    <a:pt x="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2343;p44">
              <a:extLst>
                <a:ext uri="{FF2B5EF4-FFF2-40B4-BE49-F238E27FC236}">
                  <a16:creationId xmlns:a16="http://schemas.microsoft.com/office/drawing/2014/main" id="{837D1BB4-E763-A99D-ED67-F7882E00A515}"/>
                </a:ext>
              </a:extLst>
            </p:cNvPr>
            <p:cNvSpPr/>
            <p:nvPr/>
          </p:nvSpPr>
          <p:spPr>
            <a:xfrm>
              <a:off x="5387465" y="1914235"/>
              <a:ext cx="200190" cy="200801"/>
            </a:xfrm>
            <a:custGeom>
              <a:avLst/>
              <a:gdLst/>
              <a:ahLst/>
              <a:cxnLst/>
              <a:rect l="l" t="t" r="r" b="b"/>
              <a:pathLst>
                <a:path w="10809" h="10842" extrusionOk="0">
                  <a:moveTo>
                    <a:pt x="1335" y="3003"/>
                  </a:moveTo>
                  <a:cubicBezTo>
                    <a:pt x="0" y="5238"/>
                    <a:pt x="734" y="8140"/>
                    <a:pt x="2969" y="9474"/>
                  </a:cubicBezTo>
                  <a:cubicBezTo>
                    <a:pt x="5237" y="10842"/>
                    <a:pt x="8139" y="10075"/>
                    <a:pt x="9474" y="7840"/>
                  </a:cubicBezTo>
                  <a:cubicBezTo>
                    <a:pt x="10808" y="5571"/>
                    <a:pt x="10074" y="2669"/>
                    <a:pt x="7839" y="1335"/>
                  </a:cubicBezTo>
                  <a:cubicBezTo>
                    <a:pt x="5571" y="1"/>
                    <a:pt x="2669" y="735"/>
                    <a:pt x="1335" y="3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2344;p44">
              <a:extLst>
                <a:ext uri="{FF2B5EF4-FFF2-40B4-BE49-F238E27FC236}">
                  <a16:creationId xmlns:a16="http://schemas.microsoft.com/office/drawing/2014/main" id="{1F4761A9-4BB9-84CB-6D15-4BFEDC3736B9}"/>
                </a:ext>
              </a:extLst>
            </p:cNvPr>
            <p:cNvSpPr/>
            <p:nvPr/>
          </p:nvSpPr>
          <p:spPr>
            <a:xfrm>
              <a:off x="5383131" y="1923051"/>
              <a:ext cx="208839" cy="183336"/>
            </a:xfrm>
            <a:custGeom>
              <a:avLst/>
              <a:gdLst/>
              <a:ahLst/>
              <a:cxnLst/>
              <a:rect l="l" t="t" r="r" b="b"/>
              <a:pathLst>
                <a:path w="11276" h="9899" extrusionOk="0">
                  <a:moveTo>
                    <a:pt x="5638" y="392"/>
                  </a:moveTo>
                  <a:cubicBezTo>
                    <a:pt x="6439" y="392"/>
                    <a:pt x="7239" y="626"/>
                    <a:pt x="7940" y="1026"/>
                  </a:cubicBezTo>
                  <a:cubicBezTo>
                    <a:pt x="9007" y="1660"/>
                    <a:pt x="9741" y="2660"/>
                    <a:pt x="10041" y="3828"/>
                  </a:cubicBezTo>
                  <a:cubicBezTo>
                    <a:pt x="10342" y="4995"/>
                    <a:pt x="10141" y="6230"/>
                    <a:pt x="9541" y="7264"/>
                  </a:cubicBezTo>
                  <a:cubicBezTo>
                    <a:pt x="8701" y="8678"/>
                    <a:pt x="7187" y="9478"/>
                    <a:pt x="5641" y="9478"/>
                  </a:cubicBezTo>
                  <a:cubicBezTo>
                    <a:pt x="4853" y="9478"/>
                    <a:pt x="4057" y="9270"/>
                    <a:pt x="3337" y="8831"/>
                  </a:cubicBezTo>
                  <a:cubicBezTo>
                    <a:pt x="2269" y="8231"/>
                    <a:pt x="1535" y="7230"/>
                    <a:pt x="1235" y="6063"/>
                  </a:cubicBezTo>
                  <a:cubicBezTo>
                    <a:pt x="935" y="4895"/>
                    <a:pt x="1135" y="3661"/>
                    <a:pt x="1735" y="2627"/>
                  </a:cubicBezTo>
                  <a:cubicBezTo>
                    <a:pt x="2369" y="1593"/>
                    <a:pt x="3337" y="859"/>
                    <a:pt x="4504" y="559"/>
                  </a:cubicBezTo>
                  <a:cubicBezTo>
                    <a:pt x="4904" y="459"/>
                    <a:pt x="5271" y="392"/>
                    <a:pt x="5638" y="392"/>
                  </a:cubicBezTo>
                  <a:close/>
                  <a:moveTo>
                    <a:pt x="5651" y="0"/>
                  </a:moveTo>
                  <a:cubicBezTo>
                    <a:pt x="5237" y="0"/>
                    <a:pt x="4819" y="52"/>
                    <a:pt x="4404" y="159"/>
                  </a:cubicBezTo>
                  <a:cubicBezTo>
                    <a:pt x="3136" y="459"/>
                    <a:pt x="2069" y="1259"/>
                    <a:pt x="1368" y="2427"/>
                  </a:cubicBezTo>
                  <a:cubicBezTo>
                    <a:pt x="1" y="4762"/>
                    <a:pt x="768" y="7797"/>
                    <a:pt x="3103" y="9198"/>
                  </a:cubicBezTo>
                  <a:cubicBezTo>
                    <a:pt x="3870" y="9665"/>
                    <a:pt x="4738" y="9899"/>
                    <a:pt x="5638" y="9899"/>
                  </a:cubicBezTo>
                  <a:cubicBezTo>
                    <a:pt x="6038" y="9899"/>
                    <a:pt x="6439" y="9832"/>
                    <a:pt x="6872" y="9732"/>
                  </a:cubicBezTo>
                  <a:cubicBezTo>
                    <a:pt x="8140" y="9398"/>
                    <a:pt x="9207" y="8598"/>
                    <a:pt x="9908" y="7464"/>
                  </a:cubicBezTo>
                  <a:cubicBezTo>
                    <a:pt x="11276" y="5129"/>
                    <a:pt x="10508" y="2093"/>
                    <a:pt x="8173" y="692"/>
                  </a:cubicBezTo>
                  <a:cubicBezTo>
                    <a:pt x="7401" y="238"/>
                    <a:pt x="6535"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Google Shape;2345;p44">
              <a:extLst>
                <a:ext uri="{FF2B5EF4-FFF2-40B4-BE49-F238E27FC236}">
                  <a16:creationId xmlns:a16="http://schemas.microsoft.com/office/drawing/2014/main" id="{CBE1DBA9-973C-F57E-9450-C5E0E776C9E9}"/>
                </a:ext>
              </a:extLst>
            </p:cNvPr>
            <p:cNvSpPr/>
            <p:nvPr/>
          </p:nvSpPr>
          <p:spPr>
            <a:xfrm>
              <a:off x="5436878" y="1963667"/>
              <a:ext cx="101345" cy="101327"/>
            </a:xfrm>
            <a:custGeom>
              <a:avLst/>
              <a:gdLst/>
              <a:ahLst/>
              <a:cxnLst/>
              <a:rect l="l" t="t" r="r" b="b"/>
              <a:pathLst>
                <a:path w="5472" h="5471" extrusionOk="0">
                  <a:moveTo>
                    <a:pt x="2736" y="1401"/>
                  </a:moveTo>
                  <a:cubicBezTo>
                    <a:pt x="3470" y="1401"/>
                    <a:pt x="4070" y="2002"/>
                    <a:pt x="4070" y="2736"/>
                  </a:cubicBezTo>
                  <a:cubicBezTo>
                    <a:pt x="4070" y="3469"/>
                    <a:pt x="3470" y="4070"/>
                    <a:pt x="2736" y="4070"/>
                  </a:cubicBezTo>
                  <a:cubicBezTo>
                    <a:pt x="2002" y="4070"/>
                    <a:pt x="1402" y="3469"/>
                    <a:pt x="1402" y="2736"/>
                  </a:cubicBezTo>
                  <a:cubicBezTo>
                    <a:pt x="1402" y="2002"/>
                    <a:pt x="2002" y="1401"/>
                    <a:pt x="2736" y="1401"/>
                  </a:cubicBezTo>
                  <a:close/>
                  <a:moveTo>
                    <a:pt x="2736" y="0"/>
                  </a:moveTo>
                  <a:cubicBezTo>
                    <a:pt x="1235" y="0"/>
                    <a:pt x="1" y="1235"/>
                    <a:pt x="1" y="2736"/>
                  </a:cubicBezTo>
                  <a:cubicBezTo>
                    <a:pt x="1" y="4237"/>
                    <a:pt x="1235" y="5471"/>
                    <a:pt x="2736" y="5471"/>
                  </a:cubicBezTo>
                  <a:cubicBezTo>
                    <a:pt x="4237" y="5471"/>
                    <a:pt x="5471" y="4270"/>
                    <a:pt x="5471" y="2736"/>
                  </a:cubicBezTo>
                  <a:cubicBezTo>
                    <a:pt x="5471" y="1235"/>
                    <a:pt x="4237" y="0"/>
                    <a:pt x="2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2346;p44">
              <a:extLst>
                <a:ext uri="{FF2B5EF4-FFF2-40B4-BE49-F238E27FC236}">
                  <a16:creationId xmlns:a16="http://schemas.microsoft.com/office/drawing/2014/main" id="{3F9FE30D-F1CA-0F35-E6AA-918E98375082}"/>
                </a:ext>
              </a:extLst>
            </p:cNvPr>
            <p:cNvSpPr/>
            <p:nvPr/>
          </p:nvSpPr>
          <p:spPr>
            <a:xfrm>
              <a:off x="5433174" y="1959963"/>
              <a:ext cx="108753" cy="109365"/>
            </a:xfrm>
            <a:custGeom>
              <a:avLst/>
              <a:gdLst/>
              <a:ahLst/>
              <a:cxnLst/>
              <a:rect l="l" t="t" r="r" b="b"/>
              <a:pathLst>
                <a:path w="5872" h="5905" extrusionOk="0">
                  <a:moveTo>
                    <a:pt x="2936" y="1801"/>
                  </a:moveTo>
                  <a:cubicBezTo>
                    <a:pt x="3570" y="1801"/>
                    <a:pt x="4070" y="2302"/>
                    <a:pt x="4070" y="2936"/>
                  </a:cubicBezTo>
                  <a:cubicBezTo>
                    <a:pt x="4070" y="3569"/>
                    <a:pt x="3570" y="4070"/>
                    <a:pt x="2936" y="4070"/>
                  </a:cubicBezTo>
                  <a:cubicBezTo>
                    <a:pt x="2302" y="4070"/>
                    <a:pt x="1802" y="3569"/>
                    <a:pt x="1802" y="2936"/>
                  </a:cubicBezTo>
                  <a:cubicBezTo>
                    <a:pt x="1802" y="2335"/>
                    <a:pt x="2302" y="1801"/>
                    <a:pt x="2936" y="1801"/>
                  </a:cubicBezTo>
                  <a:close/>
                  <a:moveTo>
                    <a:pt x="2936" y="1401"/>
                  </a:moveTo>
                  <a:cubicBezTo>
                    <a:pt x="2069" y="1401"/>
                    <a:pt x="1402" y="2102"/>
                    <a:pt x="1402" y="2936"/>
                  </a:cubicBezTo>
                  <a:cubicBezTo>
                    <a:pt x="1402" y="3803"/>
                    <a:pt x="2069" y="4503"/>
                    <a:pt x="2936" y="4503"/>
                  </a:cubicBezTo>
                  <a:cubicBezTo>
                    <a:pt x="3803" y="4503"/>
                    <a:pt x="4471" y="3803"/>
                    <a:pt x="4471" y="2936"/>
                  </a:cubicBezTo>
                  <a:cubicBezTo>
                    <a:pt x="4471" y="2102"/>
                    <a:pt x="3803" y="1401"/>
                    <a:pt x="2936" y="1401"/>
                  </a:cubicBezTo>
                  <a:close/>
                  <a:moveTo>
                    <a:pt x="2936" y="400"/>
                  </a:moveTo>
                  <a:cubicBezTo>
                    <a:pt x="4337" y="400"/>
                    <a:pt x="5471" y="1568"/>
                    <a:pt x="5471" y="2936"/>
                  </a:cubicBezTo>
                  <a:cubicBezTo>
                    <a:pt x="5471" y="4337"/>
                    <a:pt x="4337" y="5471"/>
                    <a:pt x="2936" y="5471"/>
                  </a:cubicBezTo>
                  <a:cubicBezTo>
                    <a:pt x="1535" y="5471"/>
                    <a:pt x="401" y="4337"/>
                    <a:pt x="401" y="2936"/>
                  </a:cubicBezTo>
                  <a:cubicBezTo>
                    <a:pt x="401" y="1535"/>
                    <a:pt x="1535" y="400"/>
                    <a:pt x="2936" y="400"/>
                  </a:cubicBezTo>
                  <a:close/>
                  <a:moveTo>
                    <a:pt x="2936" y="0"/>
                  </a:moveTo>
                  <a:cubicBezTo>
                    <a:pt x="1302" y="0"/>
                    <a:pt x="1" y="1334"/>
                    <a:pt x="1" y="2936"/>
                  </a:cubicBezTo>
                  <a:cubicBezTo>
                    <a:pt x="1" y="4570"/>
                    <a:pt x="1302" y="5904"/>
                    <a:pt x="2936" y="5904"/>
                  </a:cubicBezTo>
                  <a:cubicBezTo>
                    <a:pt x="4571" y="5904"/>
                    <a:pt x="5872" y="4570"/>
                    <a:pt x="5872" y="2936"/>
                  </a:cubicBezTo>
                  <a:cubicBezTo>
                    <a:pt x="5872" y="1334"/>
                    <a:pt x="4571"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Google Shape;2347;p44">
              <a:extLst>
                <a:ext uri="{FF2B5EF4-FFF2-40B4-BE49-F238E27FC236}">
                  <a16:creationId xmlns:a16="http://schemas.microsoft.com/office/drawing/2014/main" id="{D9C08B57-9028-0678-5C6F-E419C50283CE}"/>
                </a:ext>
              </a:extLst>
            </p:cNvPr>
            <p:cNvSpPr/>
            <p:nvPr/>
          </p:nvSpPr>
          <p:spPr>
            <a:xfrm>
              <a:off x="5342367" y="1850098"/>
              <a:ext cx="148277" cy="169798"/>
            </a:xfrm>
            <a:custGeom>
              <a:avLst/>
              <a:gdLst/>
              <a:ahLst/>
              <a:cxnLst/>
              <a:rect l="l" t="t" r="r" b="b"/>
              <a:pathLst>
                <a:path w="8006" h="9168" extrusionOk="0">
                  <a:moveTo>
                    <a:pt x="287" y="1"/>
                  </a:moveTo>
                  <a:cubicBezTo>
                    <a:pt x="229" y="1"/>
                    <a:pt x="176" y="19"/>
                    <a:pt x="134" y="61"/>
                  </a:cubicBezTo>
                  <a:cubicBezTo>
                    <a:pt x="0" y="161"/>
                    <a:pt x="0" y="362"/>
                    <a:pt x="100" y="462"/>
                  </a:cubicBezTo>
                  <a:lnTo>
                    <a:pt x="7506" y="9068"/>
                  </a:lnTo>
                  <a:cubicBezTo>
                    <a:pt x="7572" y="9134"/>
                    <a:pt x="7639" y="9168"/>
                    <a:pt x="7706" y="9168"/>
                  </a:cubicBezTo>
                  <a:cubicBezTo>
                    <a:pt x="7772" y="9168"/>
                    <a:pt x="7839" y="9134"/>
                    <a:pt x="7906" y="9101"/>
                  </a:cubicBezTo>
                  <a:cubicBezTo>
                    <a:pt x="8006" y="9001"/>
                    <a:pt x="8006" y="8834"/>
                    <a:pt x="7906" y="8701"/>
                  </a:cubicBezTo>
                  <a:lnTo>
                    <a:pt x="534" y="95"/>
                  </a:lnTo>
                  <a:cubicBezTo>
                    <a:pt x="456" y="37"/>
                    <a:pt x="368"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2348;p44">
              <a:extLst>
                <a:ext uri="{FF2B5EF4-FFF2-40B4-BE49-F238E27FC236}">
                  <a16:creationId xmlns:a16="http://schemas.microsoft.com/office/drawing/2014/main" id="{EE8DE785-396B-9AD3-E5BF-E3A13F6D5518}"/>
                </a:ext>
              </a:extLst>
            </p:cNvPr>
            <p:cNvSpPr/>
            <p:nvPr/>
          </p:nvSpPr>
          <p:spPr>
            <a:xfrm>
              <a:off x="5302825" y="1811556"/>
              <a:ext cx="56859" cy="55303"/>
            </a:xfrm>
            <a:custGeom>
              <a:avLst/>
              <a:gdLst/>
              <a:ahLst/>
              <a:cxnLst/>
              <a:rect l="l" t="t" r="r" b="b"/>
              <a:pathLst>
                <a:path w="3070" h="2986" extrusionOk="0">
                  <a:moveTo>
                    <a:pt x="2256" y="1"/>
                  </a:moveTo>
                  <a:cubicBezTo>
                    <a:pt x="2238" y="1"/>
                    <a:pt x="2219" y="3"/>
                    <a:pt x="2202" y="7"/>
                  </a:cubicBezTo>
                  <a:cubicBezTo>
                    <a:pt x="2035" y="41"/>
                    <a:pt x="1968" y="174"/>
                    <a:pt x="1968" y="341"/>
                  </a:cubicBezTo>
                  <a:lnTo>
                    <a:pt x="2335" y="2009"/>
                  </a:lnTo>
                  <a:cubicBezTo>
                    <a:pt x="2335" y="2063"/>
                    <a:pt x="2291" y="2118"/>
                    <a:pt x="2238" y="2118"/>
                  </a:cubicBezTo>
                  <a:cubicBezTo>
                    <a:pt x="2226" y="2118"/>
                    <a:pt x="2214" y="2115"/>
                    <a:pt x="2202" y="2109"/>
                  </a:cubicBezTo>
                  <a:lnTo>
                    <a:pt x="434" y="1442"/>
                  </a:lnTo>
                  <a:cubicBezTo>
                    <a:pt x="405" y="1436"/>
                    <a:pt x="377" y="1433"/>
                    <a:pt x="349" y="1433"/>
                  </a:cubicBezTo>
                  <a:cubicBezTo>
                    <a:pt x="214" y="1433"/>
                    <a:pt x="95" y="1498"/>
                    <a:pt x="67" y="1609"/>
                  </a:cubicBezTo>
                  <a:cubicBezTo>
                    <a:pt x="0" y="1775"/>
                    <a:pt x="100" y="1909"/>
                    <a:pt x="234" y="1976"/>
                  </a:cubicBezTo>
                  <a:lnTo>
                    <a:pt x="2936" y="2976"/>
                  </a:lnTo>
                  <a:cubicBezTo>
                    <a:pt x="2948" y="2982"/>
                    <a:pt x="2960" y="2985"/>
                    <a:pt x="2972" y="2985"/>
                  </a:cubicBezTo>
                  <a:cubicBezTo>
                    <a:pt x="3025" y="2985"/>
                    <a:pt x="3069" y="2931"/>
                    <a:pt x="3069" y="2876"/>
                  </a:cubicBezTo>
                  <a:lnTo>
                    <a:pt x="2535" y="208"/>
                  </a:lnTo>
                  <a:cubicBezTo>
                    <a:pt x="2507" y="92"/>
                    <a:pt x="2377" y="1"/>
                    <a:pt x="2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2349;p44">
              <a:extLst>
                <a:ext uri="{FF2B5EF4-FFF2-40B4-BE49-F238E27FC236}">
                  <a16:creationId xmlns:a16="http://schemas.microsoft.com/office/drawing/2014/main" id="{8A557FB3-D946-2544-5AC7-F9A8D967AA6A}"/>
                </a:ext>
              </a:extLst>
            </p:cNvPr>
            <p:cNvSpPr/>
            <p:nvPr/>
          </p:nvSpPr>
          <p:spPr>
            <a:xfrm>
              <a:off x="5300343" y="1808352"/>
              <a:ext cx="62415" cy="61433"/>
            </a:xfrm>
            <a:custGeom>
              <a:avLst/>
              <a:gdLst/>
              <a:ahLst/>
              <a:cxnLst/>
              <a:rect l="l" t="t" r="r" b="b"/>
              <a:pathLst>
                <a:path w="3370" h="3317" extrusionOk="0">
                  <a:moveTo>
                    <a:pt x="2369" y="314"/>
                  </a:moveTo>
                  <a:cubicBezTo>
                    <a:pt x="2403" y="314"/>
                    <a:pt x="2436" y="314"/>
                    <a:pt x="2436" y="347"/>
                  </a:cubicBezTo>
                  <a:cubicBezTo>
                    <a:pt x="2469" y="381"/>
                    <a:pt x="2503" y="381"/>
                    <a:pt x="2503" y="414"/>
                  </a:cubicBezTo>
                  <a:lnTo>
                    <a:pt x="3003" y="2949"/>
                  </a:lnTo>
                  <a:lnTo>
                    <a:pt x="401" y="2015"/>
                  </a:lnTo>
                  <a:cubicBezTo>
                    <a:pt x="368" y="1982"/>
                    <a:pt x="368" y="1982"/>
                    <a:pt x="334" y="1948"/>
                  </a:cubicBezTo>
                  <a:cubicBezTo>
                    <a:pt x="334" y="1915"/>
                    <a:pt x="334" y="1882"/>
                    <a:pt x="334" y="1848"/>
                  </a:cubicBezTo>
                  <a:cubicBezTo>
                    <a:pt x="368" y="1815"/>
                    <a:pt x="368" y="1782"/>
                    <a:pt x="401" y="1782"/>
                  </a:cubicBezTo>
                  <a:lnTo>
                    <a:pt x="501" y="1782"/>
                  </a:lnTo>
                  <a:lnTo>
                    <a:pt x="2269" y="2449"/>
                  </a:lnTo>
                  <a:cubicBezTo>
                    <a:pt x="2296" y="2458"/>
                    <a:pt x="2323" y="2462"/>
                    <a:pt x="2349" y="2462"/>
                  </a:cubicBezTo>
                  <a:cubicBezTo>
                    <a:pt x="2421" y="2462"/>
                    <a:pt x="2487" y="2431"/>
                    <a:pt x="2536" y="2382"/>
                  </a:cubicBezTo>
                  <a:cubicBezTo>
                    <a:pt x="2603" y="2349"/>
                    <a:pt x="2636" y="2249"/>
                    <a:pt x="2603" y="2149"/>
                  </a:cubicBezTo>
                  <a:lnTo>
                    <a:pt x="2269" y="481"/>
                  </a:lnTo>
                  <a:cubicBezTo>
                    <a:pt x="2269" y="414"/>
                    <a:pt x="2303" y="347"/>
                    <a:pt x="2369" y="314"/>
                  </a:cubicBezTo>
                  <a:close/>
                  <a:moveTo>
                    <a:pt x="2389" y="1"/>
                  </a:moveTo>
                  <a:cubicBezTo>
                    <a:pt x="2359" y="1"/>
                    <a:pt x="2329" y="5"/>
                    <a:pt x="2303" y="14"/>
                  </a:cubicBezTo>
                  <a:cubicBezTo>
                    <a:pt x="2069" y="80"/>
                    <a:pt x="1902" y="281"/>
                    <a:pt x="1969" y="514"/>
                  </a:cubicBezTo>
                  <a:lnTo>
                    <a:pt x="2269" y="2115"/>
                  </a:lnTo>
                  <a:lnTo>
                    <a:pt x="601" y="1481"/>
                  </a:lnTo>
                  <a:cubicBezTo>
                    <a:pt x="551" y="1465"/>
                    <a:pt x="501" y="1456"/>
                    <a:pt x="447" y="1456"/>
                  </a:cubicBezTo>
                  <a:cubicBezTo>
                    <a:pt x="393" y="1456"/>
                    <a:pt x="334" y="1465"/>
                    <a:pt x="268" y="1481"/>
                  </a:cubicBezTo>
                  <a:cubicBezTo>
                    <a:pt x="168" y="1548"/>
                    <a:pt x="101" y="1615"/>
                    <a:pt x="68" y="1748"/>
                  </a:cubicBezTo>
                  <a:cubicBezTo>
                    <a:pt x="1" y="1848"/>
                    <a:pt x="1" y="1948"/>
                    <a:pt x="68" y="2082"/>
                  </a:cubicBezTo>
                  <a:cubicBezTo>
                    <a:pt x="101" y="2182"/>
                    <a:pt x="201" y="2249"/>
                    <a:pt x="301" y="2282"/>
                  </a:cubicBezTo>
                  <a:lnTo>
                    <a:pt x="3036" y="3283"/>
                  </a:lnTo>
                  <a:cubicBezTo>
                    <a:pt x="3036" y="3316"/>
                    <a:pt x="3070" y="3316"/>
                    <a:pt x="3103" y="3316"/>
                  </a:cubicBezTo>
                  <a:cubicBezTo>
                    <a:pt x="3170" y="3316"/>
                    <a:pt x="3203" y="3283"/>
                    <a:pt x="3270" y="3249"/>
                  </a:cubicBezTo>
                  <a:cubicBezTo>
                    <a:pt x="3337" y="3183"/>
                    <a:pt x="3370" y="3116"/>
                    <a:pt x="3337" y="3016"/>
                  </a:cubicBezTo>
                  <a:lnTo>
                    <a:pt x="2803" y="347"/>
                  </a:lnTo>
                  <a:cubicBezTo>
                    <a:pt x="2803" y="247"/>
                    <a:pt x="2736" y="147"/>
                    <a:pt x="2636" y="80"/>
                  </a:cubicBezTo>
                  <a:cubicBezTo>
                    <a:pt x="2563" y="32"/>
                    <a:pt x="2472" y="1"/>
                    <a:pt x="2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Google Shape;2350;p44">
              <a:extLst>
                <a:ext uri="{FF2B5EF4-FFF2-40B4-BE49-F238E27FC236}">
                  <a16:creationId xmlns:a16="http://schemas.microsoft.com/office/drawing/2014/main" id="{1F5109B3-8FC7-4A39-EC9F-EDCB8E0CC27D}"/>
                </a:ext>
              </a:extLst>
            </p:cNvPr>
            <p:cNvSpPr/>
            <p:nvPr/>
          </p:nvSpPr>
          <p:spPr>
            <a:xfrm>
              <a:off x="5317642" y="1828373"/>
              <a:ext cx="56859" cy="55618"/>
            </a:xfrm>
            <a:custGeom>
              <a:avLst/>
              <a:gdLst/>
              <a:ahLst/>
              <a:cxnLst/>
              <a:rect l="l" t="t" r="r" b="b"/>
              <a:pathLst>
                <a:path w="3070" h="3003" extrusionOk="0">
                  <a:moveTo>
                    <a:pt x="2202" y="0"/>
                  </a:moveTo>
                  <a:cubicBezTo>
                    <a:pt x="2036" y="33"/>
                    <a:pt x="1936" y="200"/>
                    <a:pt x="1969" y="334"/>
                  </a:cubicBezTo>
                  <a:lnTo>
                    <a:pt x="2336" y="2035"/>
                  </a:lnTo>
                  <a:cubicBezTo>
                    <a:pt x="2336" y="2102"/>
                    <a:pt x="2269" y="2135"/>
                    <a:pt x="2202" y="2135"/>
                  </a:cubicBezTo>
                  <a:lnTo>
                    <a:pt x="401" y="1468"/>
                  </a:lnTo>
                  <a:cubicBezTo>
                    <a:pt x="372" y="1453"/>
                    <a:pt x="341" y="1447"/>
                    <a:pt x="310" y="1447"/>
                  </a:cubicBezTo>
                  <a:cubicBezTo>
                    <a:pt x="201" y="1447"/>
                    <a:pt x="94" y="1530"/>
                    <a:pt x="68" y="1635"/>
                  </a:cubicBezTo>
                  <a:cubicBezTo>
                    <a:pt x="1" y="1768"/>
                    <a:pt x="68" y="1935"/>
                    <a:pt x="234" y="2002"/>
                  </a:cubicBezTo>
                  <a:lnTo>
                    <a:pt x="2936" y="3002"/>
                  </a:lnTo>
                  <a:cubicBezTo>
                    <a:pt x="3003" y="3002"/>
                    <a:pt x="3070" y="2969"/>
                    <a:pt x="3070" y="2902"/>
                  </a:cubicBezTo>
                  <a:lnTo>
                    <a:pt x="2536" y="234"/>
                  </a:lnTo>
                  <a:cubicBezTo>
                    <a:pt x="2503" y="67"/>
                    <a:pt x="2336"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2351;p44">
              <a:extLst>
                <a:ext uri="{FF2B5EF4-FFF2-40B4-BE49-F238E27FC236}">
                  <a16:creationId xmlns:a16="http://schemas.microsoft.com/office/drawing/2014/main" id="{4607BFD7-3DD0-1FD4-A092-D4519071ACD4}"/>
                </a:ext>
              </a:extLst>
            </p:cNvPr>
            <p:cNvSpPr/>
            <p:nvPr/>
          </p:nvSpPr>
          <p:spPr>
            <a:xfrm>
              <a:off x="5315178" y="1825651"/>
              <a:ext cx="62415" cy="61433"/>
            </a:xfrm>
            <a:custGeom>
              <a:avLst/>
              <a:gdLst/>
              <a:ahLst/>
              <a:cxnLst/>
              <a:rect l="l" t="t" r="r" b="b"/>
              <a:pathLst>
                <a:path w="3370" h="3317" extrusionOk="0">
                  <a:moveTo>
                    <a:pt x="2369" y="314"/>
                  </a:moveTo>
                  <a:cubicBezTo>
                    <a:pt x="2402" y="314"/>
                    <a:pt x="2436" y="314"/>
                    <a:pt x="2436" y="347"/>
                  </a:cubicBezTo>
                  <a:cubicBezTo>
                    <a:pt x="2469" y="347"/>
                    <a:pt x="2502" y="381"/>
                    <a:pt x="2502" y="414"/>
                  </a:cubicBezTo>
                  <a:lnTo>
                    <a:pt x="3003" y="2949"/>
                  </a:lnTo>
                  <a:lnTo>
                    <a:pt x="3003" y="2949"/>
                  </a:lnTo>
                  <a:lnTo>
                    <a:pt x="401" y="1982"/>
                  </a:lnTo>
                  <a:cubicBezTo>
                    <a:pt x="367" y="1982"/>
                    <a:pt x="367" y="1948"/>
                    <a:pt x="334" y="1915"/>
                  </a:cubicBezTo>
                  <a:cubicBezTo>
                    <a:pt x="334" y="1915"/>
                    <a:pt x="334" y="1848"/>
                    <a:pt x="334" y="1848"/>
                  </a:cubicBezTo>
                  <a:cubicBezTo>
                    <a:pt x="334" y="1815"/>
                    <a:pt x="367" y="1782"/>
                    <a:pt x="401" y="1748"/>
                  </a:cubicBezTo>
                  <a:lnTo>
                    <a:pt x="501" y="1748"/>
                  </a:lnTo>
                  <a:lnTo>
                    <a:pt x="2269" y="2415"/>
                  </a:lnTo>
                  <a:cubicBezTo>
                    <a:pt x="2310" y="2429"/>
                    <a:pt x="2352" y="2437"/>
                    <a:pt x="2391" y="2437"/>
                  </a:cubicBezTo>
                  <a:cubicBezTo>
                    <a:pt x="2446" y="2437"/>
                    <a:pt x="2497" y="2421"/>
                    <a:pt x="2536" y="2382"/>
                  </a:cubicBezTo>
                  <a:cubicBezTo>
                    <a:pt x="2602" y="2315"/>
                    <a:pt x="2602" y="2249"/>
                    <a:pt x="2602" y="2149"/>
                  </a:cubicBezTo>
                  <a:lnTo>
                    <a:pt x="2269" y="447"/>
                  </a:lnTo>
                  <a:cubicBezTo>
                    <a:pt x="2235" y="381"/>
                    <a:pt x="2302" y="314"/>
                    <a:pt x="2369" y="314"/>
                  </a:cubicBezTo>
                  <a:close/>
                  <a:moveTo>
                    <a:pt x="2388" y="1"/>
                  </a:moveTo>
                  <a:cubicBezTo>
                    <a:pt x="2358" y="1"/>
                    <a:pt x="2329" y="5"/>
                    <a:pt x="2302" y="14"/>
                  </a:cubicBezTo>
                  <a:cubicBezTo>
                    <a:pt x="2069" y="47"/>
                    <a:pt x="1902" y="281"/>
                    <a:pt x="1969" y="514"/>
                  </a:cubicBezTo>
                  <a:lnTo>
                    <a:pt x="2269" y="2082"/>
                  </a:lnTo>
                  <a:lnTo>
                    <a:pt x="601" y="1481"/>
                  </a:lnTo>
                  <a:cubicBezTo>
                    <a:pt x="551" y="1448"/>
                    <a:pt x="493" y="1431"/>
                    <a:pt x="434" y="1431"/>
                  </a:cubicBezTo>
                  <a:cubicBezTo>
                    <a:pt x="376" y="1431"/>
                    <a:pt x="317" y="1448"/>
                    <a:pt x="267" y="1481"/>
                  </a:cubicBezTo>
                  <a:cubicBezTo>
                    <a:pt x="167" y="1515"/>
                    <a:pt x="101" y="1615"/>
                    <a:pt x="34" y="1715"/>
                  </a:cubicBezTo>
                  <a:cubicBezTo>
                    <a:pt x="0" y="1815"/>
                    <a:pt x="0" y="1948"/>
                    <a:pt x="67" y="2048"/>
                  </a:cubicBezTo>
                  <a:cubicBezTo>
                    <a:pt x="101" y="2149"/>
                    <a:pt x="201" y="2249"/>
                    <a:pt x="301" y="2282"/>
                  </a:cubicBezTo>
                  <a:lnTo>
                    <a:pt x="3036" y="3283"/>
                  </a:lnTo>
                  <a:cubicBezTo>
                    <a:pt x="3036" y="3283"/>
                    <a:pt x="3069" y="3316"/>
                    <a:pt x="3103" y="3316"/>
                  </a:cubicBezTo>
                  <a:cubicBezTo>
                    <a:pt x="3169" y="3316"/>
                    <a:pt x="3203" y="3283"/>
                    <a:pt x="3269" y="3249"/>
                  </a:cubicBezTo>
                  <a:cubicBezTo>
                    <a:pt x="3336" y="3183"/>
                    <a:pt x="3370" y="3083"/>
                    <a:pt x="3336" y="3016"/>
                  </a:cubicBezTo>
                  <a:lnTo>
                    <a:pt x="2802" y="347"/>
                  </a:lnTo>
                  <a:cubicBezTo>
                    <a:pt x="2769" y="247"/>
                    <a:pt x="2702" y="147"/>
                    <a:pt x="2636" y="80"/>
                  </a:cubicBezTo>
                  <a:cubicBezTo>
                    <a:pt x="2562" y="32"/>
                    <a:pt x="2471"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58" name="Google Shape;6791;p56">
            <a:extLst>
              <a:ext uri="{FF2B5EF4-FFF2-40B4-BE49-F238E27FC236}">
                <a16:creationId xmlns:a16="http://schemas.microsoft.com/office/drawing/2014/main" id="{7ACA4102-E375-103E-16E9-BE672D136A5F}"/>
              </a:ext>
            </a:extLst>
          </p:cNvPr>
          <p:cNvGrpSpPr/>
          <p:nvPr/>
        </p:nvGrpSpPr>
        <p:grpSpPr>
          <a:xfrm>
            <a:off x="2543165" y="2148161"/>
            <a:ext cx="581633" cy="567384"/>
            <a:chOff x="1414990" y="2289671"/>
            <a:chExt cx="387073" cy="385996"/>
          </a:xfrm>
        </p:grpSpPr>
        <p:sp>
          <p:nvSpPr>
            <p:cNvPr id="1359" name="Google Shape;6792;p56">
              <a:extLst>
                <a:ext uri="{FF2B5EF4-FFF2-40B4-BE49-F238E27FC236}">
                  <a16:creationId xmlns:a16="http://schemas.microsoft.com/office/drawing/2014/main" id="{209518F3-5957-40B3-1CB2-7B3C65FC2ECF}"/>
                </a:ext>
              </a:extLst>
            </p:cNvPr>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0" name="Google Shape;6793;p56">
              <a:extLst>
                <a:ext uri="{FF2B5EF4-FFF2-40B4-BE49-F238E27FC236}">
                  <a16:creationId xmlns:a16="http://schemas.microsoft.com/office/drawing/2014/main" id="{FCEF616B-237B-E874-E2C7-2826A0B547E8}"/>
                </a:ext>
              </a:extLst>
            </p:cNvPr>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1" name="Google Shape;6794;p56">
              <a:extLst>
                <a:ext uri="{FF2B5EF4-FFF2-40B4-BE49-F238E27FC236}">
                  <a16:creationId xmlns:a16="http://schemas.microsoft.com/office/drawing/2014/main" id="{43A38768-C1F1-9BA0-26AE-F5E2F4007158}"/>
                </a:ext>
              </a:extLst>
            </p:cNvPr>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2" name="Google Shape;6795;p56">
              <a:extLst>
                <a:ext uri="{FF2B5EF4-FFF2-40B4-BE49-F238E27FC236}">
                  <a16:creationId xmlns:a16="http://schemas.microsoft.com/office/drawing/2014/main" id="{AA2D1C80-0F0F-672E-31FB-CFF2F20CFF3F}"/>
                </a:ext>
              </a:extLst>
            </p:cNvPr>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3" name="Google Shape;6796;p56">
              <a:extLst>
                <a:ext uri="{FF2B5EF4-FFF2-40B4-BE49-F238E27FC236}">
                  <a16:creationId xmlns:a16="http://schemas.microsoft.com/office/drawing/2014/main" id="{3586EBD9-D230-1218-90A0-BCFFCDDD60F8}"/>
                </a:ext>
              </a:extLst>
            </p:cNvPr>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4" name="Google Shape;6797;p56">
              <a:extLst>
                <a:ext uri="{FF2B5EF4-FFF2-40B4-BE49-F238E27FC236}">
                  <a16:creationId xmlns:a16="http://schemas.microsoft.com/office/drawing/2014/main" id="{0E6E6B2A-CEAD-08FA-3E1B-693AB1B2319D}"/>
                </a:ext>
              </a:extLst>
            </p:cNvPr>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5" name="Google Shape;6798;p56">
              <a:extLst>
                <a:ext uri="{FF2B5EF4-FFF2-40B4-BE49-F238E27FC236}">
                  <a16:creationId xmlns:a16="http://schemas.microsoft.com/office/drawing/2014/main" id="{5CCF9471-C7CA-8242-2D9E-ED2695B9D018}"/>
                </a:ext>
              </a:extLst>
            </p:cNvPr>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6" name="Google Shape;6799;p56">
              <a:extLst>
                <a:ext uri="{FF2B5EF4-FFF2-40B4-BE49-F238E27FC236}">
                  <a16:creationId xmlns:a16="http://schemas.microsoft.com/office/drawing/2014/main" id="{5643C482-3804-4076-D1F9-815C5F3A1ACA}"/>
                </a:ext>
              </a:extLst>
            </p:cNvPr>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7" name="Google Shape;6800;p56">
              <a:extLst>
                <a:ext uri="{FF2B5EF4-FFF2-40B4-BE49-F238E27FC236}">
                  <a16:creationId xmlns:a16="http://schemas.microsoft.com/office/drawing/2014/main" id="{85584EBE-9F9B-24C0-E3D2-454EEE871413}"/>
                </a:ext>
              </a:extLst>
            </p:cNvPr>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8" name="Google Shape;6801;p56">
              <a:extLst>
                <a:ext uri="{FF2B5EF4-FFF2-40B4-BE49-F238E27FC236}">
                  <a16:creationId xmlns:a16="http://schemas.microsoft.com/office/drawing/2014/main" id="{26D7D04D-F4EA-04BD-F1D4-A341FD79DD57}"/>
                </a:ext>
              </a:extLst>
            </p:cNvPr>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69" name="Google Shape;6802;p56">
              <a:extLst>
                <a:ext uri="{FF2B5EF4-FFF2-40B4-BE49-F238E27FC236}">
                  <a16:creationId xmlns:a16="http://schemas.microsoft.com/office/drawing/2014/main" id="{F92DA9E9-38AD-AC44-C442-8BC4FB35982A}"/>
                </a:ext>
              </a:extLst>
            </p:cNvPr>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0" name="Google Shape;6803;p56">
              <a:extLst>
                <a:ext uri="{FF2B5EF4-FFF2-40B4-BE49-F238E27FC236}">
                  <a16:creationId xmlns:a16="http://schemas.microsoft.com/office/drawing/2014/main" id="{97E2448F-5738-F2D3-2D7E-489E1B32BE1F}"/>
                </a:ext>
              </a:extLst>
            </p:cNvPr>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1" name="Google Shape;6804;p56">
              <a:extLst>
                <a:ext uri="{FF2B5EF4-FFF2-40B4-BE49-F238E27FC236}">
                  <a16:creationId xmlns:a16="http://schemas.microsoft.com/office/drawing/2014/main" id="{F0659F95-773E-DDD1-9808-C372EEB7505B}"/>
                </a:ext>
              </a:extLst>
            </p:cNvPr>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2" name="Google Shape;6805;p56">
              <a:extLst>
                <a:ext uri="{FF2B5EF4-FFF2-40B4-BE49-F238E27FC236}">
                  <a16:creationId xmlns:a16="http://schemas.microsoft.com/office/drawing/2014/main" id="{773FDC1A-378D-C891-613C-BB0CD0B08ACF}"/>
                </a:ext>
              </a:extLst>
            </p:cNvPr>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3" name="Google Shape;6806;p56">
              <a:extLst>
                <a:ext uri="{FF2B5EF4-FFF2-40B4-BE49-F238E27FC236}">
                  <a16:creationId xmlns:a16="http://schemas.microsoft.com/office/drawing/2014/main" id="{7AC6C618-032F-316F-2B2F-1E0CDE9270DF}"/>
                </a:ext>
              </a:extLst>
            </p:cNvPr>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4" name="Google Shape;6807;p56">
              <a:extLst>
                <a:ext uri="{FF2B5EF4-FFF2-40B4-BE49-F238E27FC236}">
                  <a16:creationId xmlns:a16="http://schemas.microsoft.com/office/drawing/2014/main" id="{BB36461C-5652-45BB-ED00-EC49C44DFD75}"/>
                </a:ext>
              </a:extLst>
            </p:cNvPr>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5" name="Google Shape;6808;p56">
              <a:extLst>
                <a:ext uri="{FF2B5EF4-FFF2-40B4-BE49-F238E27FC236}">
                  <a16:creationId xmlns:a16="http://schemas.microsoft.com/office/drawing/2014/main" id="{30224E7C-8BD9-B97F-A712-54B5DA87985C}"/>
                </a:ext>
              </a:extLst>
            </p:cNvPr>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76" name="Google Shape;6809;p56">
              <a:extLst>
                <a:ext uri="{FF2B5EF4-FFF2-40B4-BE49-F238E27FC236}">
                  <a16:creationId xmlns:a16="http://schemas.microsoft.com/office/drawing/2014/main" id="{C0D9DB77-D99B-5336-1F4E-53745FDFD490}"/>
                </a:ext>
              </a:extLst>
            </p:cNvPr>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378" name="Connector: Elbow 1377">
            <a:extLst>
              <a:ext uri="{FF2B5EF4-FFF2-40B4-BE49-F238E27FC236}">
                <a16:creationId xmlns:a16="http://schemas.microsoft.com/office/drawing/2014/main" id="{83EBE52B-5DA9-C486-86D2-429B9E2DDF61}"/>
              </a:ext>
            </a:extLst>
          </p:cNvPr>
          <p:cNvCxnSpPr>
            <a:cxnSpLocks/>
          </p:cNvCxnSpPr>
          <p:nvPr/>
        </p:nvCxnSpPr>
        <p:spPr>
          <a:xfrm rot="5400000">
            <a:off x="2317343" y="2374885"/>
            <a:ext cx="304005" cy="147644"/>
          </a:xfrm>
          <a:prstGeom prst="bentConnector3">
            <a:avLst>
              <a:gd name="adj1" fmla="val -131"/>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675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94" y="457348"/>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Functionality as a whole</a:t>
            </a:r>
            <a:endParaRPr sz="2800" dirty="0"/>
          </a:p>
        </p:txBody>
      </p:sp>
      <p:pic>
        <p:nvPicPr>
          <p:cNvPr id="3" name="Picture 2">
            <a:extLst>
              <a:ext uri="{FF2B5EF4-FFF2-40B4-BE49-F238E27FC236}">
                <a16:creationId xmlns:a16="http://schemas.microsoft.com/office/drawing/2014/main" id="{43740000-533D-5586-1845-DF1B737549D3}"/>
              </a:ext>
            </a:extLst>
          </p:cNvPr>
          <p:cNvPicPr>
            <a:picLocks noChangeAspect="1"/>
          </p:cNvPicPr>
          <p:nvPr/>
        </p:nvPicPr>
        <p:blipFill rotWithShape="1">
          <a:blip r:embed="rId3"/>
          <a:srcRect t="4739"/>
          <a:stretch/>
        </p:blipFill>
        <p:spPr>
          <a:xfrm>
            <a:off x="1310684" y="1261070"/>
            <a:ext cx="6472943" cy="3056807"/>
          </a:xfrm>
          <a:prstGeom prst="rect">
            <a:avLst/>
          </a:prstGeom>
        </p:spPr>
      </p:pic>
      <p:pic>
        <p:nvPicPr>
          <p:cNvPr id="2" name="Picture 1" descr="A diagram of a process&#10;&#10;Description automatically generated">
            <a:extLst>
              <a:ext uri="{FF2B5EF4-FFF2-40B4-BE49-F238E27FC236}">
                <a16:creationId xmlns:a16="http://schemas.microsoft.com/office/drawing/2014/main" id="{94E53DE3-7CE0-61A6-FD56-C125D160D70D}"/>
              </a:ext>
            </a:extLst>
          </p:cNvPr>
          <p:cNvPicPr>
            <a:picLocks noChangeAspect="1"/>
          </p:cNvPicPr>
          <p:nvPr/>
        </p:nvPicPr>
        <p:blipFill>
          <a:blip r:embed="rId4"/>
          <a:stretch>
            <a:fillRect/>
          </a:stretch>
        </p:blipFill>
        <p:spPr>
          <a:xfrm>
            <a:off x="1360374" y="1292519"/>
            <a:ext cx="3076160" cy="1644292"/>
          </a:xfrm>
          <a:prstGeom prst="rect">
            <a:avLst/>
          </a:prstGeom>
        </p:spPr>
      </p:pic>
    </p:spTree>
    <p:extLst>
      <p:ext uri="{BB962C8B-B14F-4D97-AF65-F5344CB8AC3E}">
        <p14:creationId xmlns:p14="http://schemas.microsoft.com/office/powerpoint/2010/main" val="381061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047FB-FE4F-232F-782E-8D52317EADD7}"/>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A97A12E4-DE37-6D0A-CF1A-3792A9AA0E00}"/>
              </a:ext>
            </a:extLst>
          </p:cNvPr>
          <p:cNvGrpSpPr/>
          <p:nvPr/>
        </p:nvGrpSpPr>
        <p:grpSpPr>
          <a:xfrm>
            <a:off x="7190994" y="457348"/>
            <a:ext cx="1239906" cy="584116"/>
            <a:chOff x="6947135" y="2460525"/>
            <a:chExt cx="1239906" cy="584116"/>
          </a:xfrm>
        </p:grpSpPr>
        <p:sp>
          <p:nvSpPr>
            <p:cNvPr id="5" name="Google Shape;1036;p25">
              <a:extLst>
                <a:ext uri="{FF2B5EF4-FFF2-40B4-BE49-F238E27FC236}">
                  <a16:creationId xmlns:a16="http://schemas.microsoft.com/office/drawing/2014/main" id="{E7BEAFF7-A45E-7045-24DF-2B2889E434C2}"/>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C9B6876F-FE82-797F-001B-34FE7D6699B8}"/>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A0F5F69F-4228-374C-A991-26E984714077}"/>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BC548D4E-8F33-1259-7114-FA927FBFEA83}"/>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A8241DB6-11B9-D445-B30F-80CB9699668E}"/>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25157076-A886-7A68-74A8-8A2E15B0D002}"/>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5FE84584-91F2-31B5-FFAA-F88B63363E7E}"/>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E1D43C51-2160-7CF6-8F2D-799D9A7EA14A}"/>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1DBE690F-58A4-DA98-CC8D-34151B4603A7}"/>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CCD8845F-F8CA-6421-86EF-2CEC812DB7CA}"/>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DC50447C-E241-476B-2C19-CE0BE3CFFA2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394518A4-1D5E-6E84-62EA-9843F2BDAD10}"/>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911B9AB7-0576-25B9-80C1-306294047643}"/>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AA6554A4-302B-6C3D-44B4-1B5622246EB6}"/>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2276EDCA-9AA9-AF5F-7DFA-BECB832A7A14}"/>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747ED2EF-581D-CCBB-3690-DF2A02CD3247}"/>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42D34F84-25ED-45EA-DBD7-355CD6A060D2}"/>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79F11CE6-2C93-6143-2A07-3F92B2B39E0E}"/>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14A43FA8-E659-8156-1196-9B2862900577}"/>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A2C9860F-3ED6-338E-60AF-22E7AE2CC24A}"/>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398BEDE2-4182-7F6D-95E7-C4D1D51D0E34}"/>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810964B4-3804-2B2A-BC8F-EDE6B14A2D9F}"/>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128E2640-39A2-3C40-19E2-D811A1025C52}"/>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CD1C28C-75E7-B968-3198-1BE391A2509B}"/>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BD087188-7AD3-034A-6ED1-B81BE87615CD}"/>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84E9F9AB-EFE2-0D29-F28E-4D42D369E540}"/>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7F179340-14D6-1FF4-22EC-CD568421F40A}"/>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91CFFF5C-3A4A-0932-AC4D-6E9E14AE10DB}"/>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A0A4C930-CB5A-EC91-F941-DD8B1255071F}"/>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0AF7640C-62E7-8589-EA97-8284170CB13A}"/>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EA4CFF1C-925B-B49A-122F-AC5FEB73DC95}"/>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750C7DD-8BED-6785-72FE-1ABA42FEFD22}"/>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Functionality as a whole</a:t>
            </a:r>
            <a:endParaRPr sz="2800" dirty="0"/>
          </a:p>
        </p:txBody>
      </p:sp>
      <p:pic>
        <p:nvPicPr>
          <p:cNvPr id="3" name="Picture 2">
            <a:extLst>
              <a:ext uri="{FF2B5EF4-FFF2-40B4-BE49-F238E27FC236}">
                <a16:creationId xmlns:a16="http://schemas.microsoft.com/office/drawing/2014/main" id="{618987E8-AD30-8C09-5069-BDE5E355B38B}"/>
              </a:ext>
            </a:extLst>
          </p:cNvPr>
          <p:cNvPicPr>
            <a:picLocks noChangeAspect="1"/>
          </p:cNvPicPr>
          <p:nvPr/>
        </p:nvPicPr>
        <p:blipFill rotWithShape="1">
          <a:blip r:embed="rId3"/>
          <a:srcRect t="4739"/>
          <a:stretch/>
        </p:blipFill>
        <p:spPr>
          <a:xfrm>
            <a:off x="1310684" y="1261070"/>
            <a:ext cx="6472943" cy="3056807"/>
          </a:xfrm>
          <a:prstGeom prst="rect">
            <a:avLst/>
          </a:prstGeom>
        </p:spPr>
      </p:pic>
      <p:pic>
        <p:nvPicPr>
          <p:cNvPr id="2" name="Picture 1" descr="A diagram of a process&#10;&#10;Description automatically generated">
            <a:extLst>
              <a:ext uri="{FF2B5EF4-FFF2-40B4-BE49-F238E27FC236}">
                <a16:creationId xmlns:a16="http://schemas.microsoft.com/office/drawing/2014/main" id="{CBAE2973-7C2C-A50D-ADA1-B9FE8A6687AB}"/>
              </a:ext>
            </a:extLst>
          </p:cNvPr>
          <p:cNvPicPr>
            <a:picLocks noChangeAspect="1"/>
          </p:cNvPicPr>
          <p:nvPr/>
        </p:nvPicPr>
        <p:blipFill>
          <a:blip r:embed="rId4"/>
          <a:stretch>
            <a:fillRect/>
          </a:stretch>
        </p:blipFill>
        <p:spPr>
          <a:xfrm>
            <a:off x="1178897" y="1118001"/>
            <a:ext cx="6604730" cy="3530409"/>
          </a:xfrm>
          <a:prstGeom prst="rect">
            <a:avLst/>
          </a:prstGeom>
        </p:spPr>
      </p:pic>
    </p:spTree>
    <p:extLst>
      <p:ext uri="{BB962C8B-B14F-4D97-AF65-F5344CB8AC3E}">
        <p14:creationId xmlns:p14="http://schemas.microsoft.com/office/powerpoint/2010/main" val="1300033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B2F47-E8B6-6F64-E012-9B343F8E2A3F}"/>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2CB861A2-492F-E43F-84DD-D6815AD2E988}"/>
              </a:ext>
            </a:extLst>
          </p:cNvPr>
          <p:cNvGrpSpPr/>
          <p:nvPr/>
        </p:nvGrpSpPr>
        <p:grpSpPr>
          <a:xfrm>
            <a:off x="7190994" y="457348"/>
            <a:ext cx="1239906" cy="584116"/>
            <a:chOff x="6947135" y="2460525"/>
            <a:chExt cx="1239906" cy="584116"/>
          </a:xfrm>
        </p:grpSpPr>
        <p:sp>
          <p:nvSpPr>
            <p:cNvPr id="5" name="Google Shape;1036;p25">
              <a:extLst>
                <a:ext uri="{FF2B5EF4-FFF2-40B4-BE49-F238E27FC236}">
                  <a16:creationId xmlns:a16="http://schemas.microsoft.com/office/drawing/2014/main" id="{26D5B947-AA2F-EC35-E971-4CFAFDEC1F40}"/>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330E53F7-E908-E452-938D-2A6E9FC0D2AB}"/>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38BFB185-0F85-598E-616D-86BAAB18062C}"/>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F4D0BDB0-C610-7D84-85FB-A288AC823908}"/>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E038236E-8200-A0E8-068A-290B0F6B1E75}"/>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56F7457F-E160-8F16-BF0A-1768751E7DF9}"/>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95A46A5A-8405-65D2-29E6-704C38995992}"/>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9C1DA45F-67C2-B764-B0A5-7FCB3D961EEF}"/>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94BAA653-90FD-C1FA-CB5C-1D5CEA579BF5}"/>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2C0B9427-0D11-9B41-9C1E-E0D6C458DC0F}"/>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6DC7FAB7-2BED-E294-FCDB-32E9DDE91EB2}"/>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4E479EF6-2C37-91EE-F0BF-A2CE3558C5A9}"/>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8F73DECE-9CD9-2AA7-E5E1-33DED3159585}"/>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6D209046-4A70-28EC-4484-7C56378B2AFD}"/>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2DD31C46-9D82-D6E7-EF13-E60062BB63CE}"/>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884302A0-B0F0-9276-2166-51DE5F378DDF}"/>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28A8EE83-1E0B-3AFD-9148-FF25D984B7A5}"/>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3D3CBD6E-B0C9-4AF0-39BF-E36C8332E224}"/>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D41314B6-0568-0F2E-381C-6C312266C628}"/>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A8480211-A9F7-A3B3-BF7C-7AC86B9114AC}"/>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103FC4A4-6428-6430-A002-A01D77B1E272}"/>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03170B2C-FA46-D0C8-9B83-FA2E3C5EEE17}"/>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BD23DD3C-833E-3132-3ECC-E4B1083C1190}"/>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FEB1E4ED-06EF-5BF4-4441-B3AF7BD54237}"/>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951F59DA-946A-9FBF-025D-46EF7D89474A}"/>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EFA50A8B-AD4E-44FD-AECC-F279EBAAB044}"/>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81AD4181-8C97-0FCA-C4F7-CBE6EF2B2891}"/>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8AE8956E-D4BE-A662-067D-532E8C39AB43}"/>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026E8B02-332D-0374-2300-726BAAD585D3}"/>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8AAB4DC8-85B0-682D-96E7-F8CD726F41DE}"/>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BDBAF105-5CBF-7D6D-2E03-DEC21C52463E}"/>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C3649189-4DC5-C39C-723C-D390214A90DD}"/>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Functionality as a whole</a:t>
            </a:r>
            <a:endParaRPr sz="2800" dirty="0"/>
          </a:p>
        </p:txBody>
      </p:sp>
      <p:pic>
        <p:nvPicPr>
          <p:cNvPr id="3" name="Picture 2">
            <a:extLst>
              <a:ext uri="{FF2B5EF4-FFF2-40B4-BE49-F238E27FC236}">
                <a16:creationId xmlns:a16="http://schemas.microsoft.com/office/drawing/2014/main" id="{DE1E36E5-8ADA-8802-702D-AEE2F59CFDE5}"/>
              </a:ext>
            </a:extLst>
          </p:cNvPr>
          <p:cNvPicPr>
            <a:picLocks noChangeAspect="1"/>
          </p:cNvPicPr>
          <p:nvPr/>
        </p:nvPicPr>
        <p:blipFill rotWithShape="1">
          <a:blip r:embed="rId3"/>
          <a:srcRect t="4739"/>
          <a:stretch/>
        </p:blipFill>
        <p:spPr>
          <a:xfrm>
            <a:off x="1310684" y="1261070"/>
            <a:ext cx="6472943" cy="3056807"/>
          </a:xfrm>
          <a:prstGeom prst="rect">
            <a:avLst/>
          </a:prstGeom>
        </p:spPr>
      </p:pic>
      <p:pic>
        <p:nvPicPr>
          <p:cNvPr id="36" name="Picture 35">
            <a:extLst>
              <a:ext uri="{FF2B5EF4-FFF2-40B4-BE49-F238E27FC236}">
                <a16:creationId xmlns:a16="http://schemas.microsoft.com/office/drawing/2014/main" id="{A722D697-B158-1B74-06A5-54167B7AA142}"/>
              </a:ext>
            </a:extLst>
          </p:cNvPr>
          <p:cNvPicPr>
            <a:picLocks noChangeAspect="1"/>
          </p:cNvPicPr>
          <p:nvPr/>
        </p:nvPicPr>
        <p:blipFill>
          <a:blip r:embed="rId4"/>
          <a:stretch>
            <a:fillRect/>
          </a:stretch>
        </p:blipFill>
        <p:spPr>
          <a:xfrm>
            <a:off x="4532973" y="1292519"/>
            <a:ext cx="3185816" cy="1644292"/>
          </a:xfrm>
          <a:prstGeom prst="rect">
            <a:avLst/>
          </a:prstGeom>
        </p:spPr>
      </p:pic>
      <p:pic>
        <p:nvPicPr>
          <p:cNvPr id="2" name="Picture 1" descr="A diagram of a process&#10;&#10;Description automatically generated">
            <a:extLst>
              <a:ext uri="{FF2B5EF4-FFF2-40B4-BE49-F238E27FC236}">
                <a16:creationId xmlns:a16="http://schemas.microsoft.com/office/drawing/2014/main" id="{5829996E-3C26-44E5-42D9-93DAC3587424}"/>
              </a:ext>
            </a:extLst>
          </p:cNvPr>
          <p:cNvPicPr>
            <a:picLocks noChangeAspect="1"/>
          </p:cNvPicPr>
          <p:nvPr/>
        </p:nvPicPr>
        <p:blipFill>
          <a:blip r:embed="rId5"/>
          <a:stretch>
            <a:fillRect/>
          </a:stretch>
        </p:blipFill>
        <p:spPr>
          <a:xfrm>
            <a:off x="1360374" y="1292519"/>
            <a:ext cx="3076160" cy="1644292"/>
          </a:xfrm>
          <a:prstGeom prst="rect">
            <a:avLst/>
          </a:prstGeom>
        </p:spPr>
      </p:pic>
    </p:spTree>
    <p:extLst>
      <p:ext uri="{BB962C8B-B14F-4D97-AF65-F5344CB8AC3E}">
        <p14:creationId xmlns:p14="http://schemas.microsoft.com/office/powerpoint/2010/main" val="1283764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15D56-1F77-D075-C2F2-1AE3924ADF22}"/>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14366A71-D42B-38EE-C8CD-98F2130F15C7}"/>
              </a:ext>
            </a:extLst>
          </p:cNvPr>
          <p:cNvGrpSpPr/>
          <p:nvPr/>
        </p:nvGrpSpPr>
        <p:grpSpPr>
          <a:xfrm>
            <a:off x="7190994" y="457348"/>
            <a:ext cx="1239906" cy="584116"/>
            <a:chOff x="6947135" y="2460525"/>
            <a:chExt cx="1239906" cy="584116"/>
          </a:xfrm>
        </p:grpSpPr>
        <p:sp>
          <p:nvSpPr>
            <p:cNvPr id="5" name="Google Shape;1036;p25">
              <a:extLst>
                <a:ext uri="{FF2B5EF4-FFF2-40B4-BE49-F238E27FC236}">
                  <a16:creationId xmlns:a16="http://schemas.microsoft.com/office/drawing/2014/main" id="{D36295AE-1601-02B8-2A4D-358B2F72EB7F}"/>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2420B6EA-D35F-DDC4-421E-E1FEB8622857}"/>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60987462-1E88-434C-EFDB-6B986C525E14}"/>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6510B0FC-DE52-639F-CA61-39F30FCECD87}"/>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C60E269B-40EC-14DB-B36C-AC4A194ECCB9}"/>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CA099768-8EFD-CB24-0DB5-205F6CEEB9A3}"/>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E55C9038-6C3B-5DC1-7214-83627E4E937A}"/>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97606054-9C17-E9B9-3EF9-047922DF905F}"/>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83C6C689-DAA4-7E19-C8D3-695AB46318F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CD9BAFD3-5A23-C774-6B6D-E8454C8A35F3}"/>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DA1EB823-1BC8-78DB-83B0-6FDAA40C85A3}"/>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E953C2EE-8931-081C-7F0C-F7E6F02076C6}"/>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76D8BE45-4FBB-7D63-F664-B4723FF03327}"/>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29F7E9C2-851A-7CC7-5146-B8376A8CCA8E}"/>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0DEE4271-F721-D530-46C2-A51749C0F491}"/>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B40AE96-4D9E-A4FE-F6FF-C8907F3F0CFE}"/>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379102C7-A496-4C48-380D-2B1BDE6AAD8A}"/>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596D4D85-7BA7-DE20-A8FE-79903F85D01E}"/>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594F68AD-65AA-5469-E68B-3DE22202C056}"/>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FDDD3B7E-9C43-47A9-B05C-B67DDC5E73DC}"/>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ED70357C-3020-DBDF-36AA-FB2C4B51F489}"/>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1F816330-7BDB-596F-78E2-C304E6EDFE90}"/>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589DDBDE-55EF-D3CF-499B-9E64710316E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4C5AA400-D90D-C377-F300-DCECE0AE3E80}"/>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D4008F9D-CB3C-9C7E-0414-3F67CE3AC1B9}"/>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758BD0CD-C4E5-F1F0-78C9-261670C74C10}"/>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DA6278AA-1900-04E5-A4DA-923B4A03B386}"/>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C021B358-794A-D249-E1F9-7454449B409E}"/>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BC385A7E-D10F-A224-603E-872FE868105D}"/>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8DE02EAC-1A3B-DD1C-37FA-432B4AB83817}"/>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CA2E9AF9-3823-00BF-9705-F453B03A95CB}"/>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F2C1EF1E-663C-F7AD-245E-46E0FD0A7BE1}"/>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Functionality as a whole</a:t>
            </a:r>
            <a:endParaRPr sz="2800" dirty="0"/>
          </a:p>
        </p:txBody>
      </p:sp>
      <p:pic>
        <p:nvPicPr>
          <p:cNvPr id="3" name="Picture 2">
            <a:extLst>
              <a:ext uri="{FF2B5EF4-FFF2-40B4-BE49-F238E27FC236}">
                <a16:creationId xmlns:a16="http://schemas.microsoft.com/office/drawing/2014/main" id="{5234C737-0608-9F24-7CD1-174D2C499D9A}"/>
              </a:ext>
            </a:extLst>
          </p:cNvPr>
          <p:cNvPicPr>
            <a:picLocks noChangeAspect="1"/>
          </p:cNvPicPr>
          <p:nvPr/>
        </p:nvPicPr>
        <p:blipFill rotWithShape="1">
          <a:blip r:embed="rId3"/>
          <a:srcRect t="4739"/>
          <a:stretch/>
        </p:blipFill>
        <p:spPr>
          <a:xfrm>
            <a:off x="1310684" y="1261070"/>
            <a:ext cx="6472943" cy="3056807"/>
          </a:xfrm>
          <a:prstGeom prst="rect">
            <a:avLst/>
          </a:prstGeom>
        </p:spPr>
      </p:pic>
      <p:pic>
        <p:nvPicPr>
          <p:cNvPr id="36" name="Picture 35">
            <a:extLst>
              <a:ext uri="{FF2B5EF4-FFF2-40B4-BE49-F238E27FC236}">
                <a16:creationId xmlns:a16="http://schemas.microsoft.com/office/drawing/2014/main" id="{8C3CF622-6E25-27B3-6F3D-0E5C89E4B97E}"/>
              </a:ext>
            </a:extLst>
          </p:cNvPr>
          <p:cNvPicPr>
            <a:picLocks noChangeAspect="1"/>
          </p:cNvPicPr>
          <p:nvPr/>
        </p:nvPicPr>
        <p:blipFill>
          <a:blip r:embed="rId4"/>
          <a:stretch>
            <a:fillRect/>
          </a:stretch>
        </p:blipFill>
        <p:spPr>
          <a:xfrm>
            <a:off x="1213120" y="1167114"/>
            <a:ext cx="6721228" cy="3469021"/>
          </a:xfrm>
          <a:prstGeom prst="rect">
            <a:avLst/>
          </a:prstGeom>
        </p:spPr>
      </p:pic>
    </p:spTree>
    <p:extLst>
      <p:ext uri="{BB962C8B-B14F-4D97-AF65-F5344CB8AC3E}">
        <p14:creationId xmlns:p14="http://schemas.microsoft.com/office/powerpoint/2010/main" val="315267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FC16-46BF-E972-2D8A-A3C6FDA50AC9}"/>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032938B9-8B79-70F5-B26A-49901035D11A}"/>
              </a:ext>
            </a:extLst>
          </p:cNvPr>
          <p:cNvGrpSpPr/>
          <p:nvPr/>
        </p:nvGrpSpPr>
        <p:grpSpPr>
          <a:xfrm>
            <a:off x="7190994" y="457348"/>
            <a:ext cx="1239906" cy="584116"/>
            <a:chOff x="6947135" y="2460525"/>
            <a:chExt cx="1239906" cy="584116"/>
          </a:xfrm>
        </p:grpSpPr>
        <p:sp>
          <p:nvSpPr>
            <p:cNvPr id="5" name="Google Shape;1036;p25">
              <a:extLst>
                <a:ext uri="{FF2B5EF4-FFF2-40B4-BE49-F238E27FC236}">
                  <a16:creationId xmlns:a16="http://schemas.microsoft.com/office/drawing/2014/main" id="{D26BB3E3-C3E1-A6C1-4B71-4FF3BD185A8B}"/>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557974F7-DCD1-EEE1-1571-03ADFBB55E94}"/>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608BFF7D-6E30-A5F7-BB11-E367554BADDA}"/>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5BB08D17-080F-5347-BD63-567335B8303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4DAA776B-4EC0-D792-2CF9-730DDB8AF5F8}"/>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2AE46DF1-59A9-5DFB-8C2A-1F98639107B3}"/>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2855E66B-F8CC-4017-3C32-09B44121B4EB}"/>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1F218C44-61EB-930A-DDEC-EBA6DB22272C}"/>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D478D082-E3B7-07E7-F094-DEE1BB7A5C6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87C49E8-E541-A342-BB2C-267D96E295A0}"/>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C2DEDFB6-482F-9F39-E565-533E4BB74652}"/>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CFABD33E-7B92-9BFD-42B3-A4A7D5CA9B61}"/>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7E72B4B6-832B-0EC4-09CF-D043658E44B7}"/>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CA458A7B-7942-3F41-B8D6-C19CC712F57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0860DDF6-2D19-2467-6950-FAC0696C4E6A}"/>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A423ECCC-1913-EE87-4120-D3A30F19CA06}"/>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9D1BF384-B91D-DC21-7ED6-10043B10F099}"/>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3DC6F54C-8BF7-EA96-A09B-7DB384318DA2}"/>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7BDBB9B9-23A2-F69E-62AC-0CCB6DFEA2A2}"/>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86E4BD41-A6FA-93F3-7C10-EF4B0A47047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9B03572D-1DED-AF67-1A00-F4F98675E7B4}"/>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9A006735-D7CC-FCE9-35C2-F619191A6F8E}"/>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81675E91-CD6E-B5FC-C006-25940F320BBB}"/>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34C641F9-31AC-AA36-16EC-13F8A083E035}"/>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53DCA2CF-3854-A548-9C57-496BF9AD51DF}"/>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E82BADA0-79AD-C31D-4C56-2E5622244CC7}"/>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E704C93E-7DB7-E28C-A39F-D1471A4B0FAD}"/>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6B6F56D7-2795-032E-47F3-1E43737679E5}"/>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7A420976-5AF6-D0A6-08F5-0017A5C95563}"/>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A7D93F92-15FF-2BC2-24C8-A06EB251621C}"/>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F0B0803B-35D5-3C2D-15B3-24AB907D682D}"/>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744A78C8-3F09-5482-3B4A-1FAB3AD518FE}"/>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Functionality as a whole</a:t>
            </a:r>
            <a:endParaRPr sz="2800" dirty="0"/>
          </a:p>
        </p:txBody>
      </p:sp>
      <p:pic>
        <p:nvPicPr>
          <p:cNvPr id="3" name="Picture 2">
            <a:extLst>
              <a:ext uri="{FF2B5EF4-FFF2-40B4-BE49-F238E27FC236}">
                <a16:creationId xmlns:a16="http://schemas.microsoft.com/office/drawing/2014/main" id="{DFCAD7CE-0D3F-19CD-E0B7-AD7746772334}"/>
              </a:ext>
            </a:extLst>
          </p:cNvPr>
          <p:cNvPicPr>
            <a:picLocks noChangeAspect="1"/>
          </p:cNvPicPr>
          <p:nvPr/>
        </p:nvPicPr>
        <p:blipFill rotWithShape="1">
          <a:blip r:embed="rId3"/>
          <a:srcRect t="4739"/>
          <a:stretch/>
        </p:blipFill>
        <p:spPr>
          <a:xfrm>
            <a:off x="1310684" y="1261070"/>
            <a:ext cx="6472943" cy="3056807"/>
          </a:xfrm>
          <a:prstGeom prst="rect">
            <a:avLst/>
          </a:prstGeom>
        </p:spPr>
      </p:pic>
      <p:pic>
        <p:nvPicPr>
          <p:cNvPr id="36" name="Picture 35">
            <a:extLst>
              <a:ext uri="{FF2B5EF4-FFF2-40B4-BE49-F238E27FC236}">
                <a16:creationId xmlns:a16="http://schemas.microsoft.com/office/drawing/2014/main" id="{B1C38F71-6B31-26F0-3272-D859F8FA483A}"/>
              </a:ext>
            </a:extLst>
          </p:cNvPr>
          <p:cNvPicPr>
            <a:picLocks noChangeAspect="1"/>
          </p:cNvPicPr>
          <p:nvPr/>
        </p:nvPicPr>
        <p:blipFill>
          <a:blip r:embed="rId4"/>
          <a:stretch>
            <a:fillRect/>
          </a:stretch>
        </p:blipFill>
        <p:spPr>
          <a:xfrm>
            <a:off x="4532973" y="1292519"/>
            <a:ext cx="3185816" cy="1644292"/>
          </a:xfrm>
          <a:prstGeom prst="rect">
            <a:avLst/>
          </a:prstGeom>
        </p:spPr>
      </p:pic>
      <p:pic>
        <p:nvPicPr>
          <p:cNvPr id="2" name="Picture 1" descr="A diagram of a process&#10;&#10;Description automatically generated">
            <a:extLst>
              <a:ext uri="{FF2B5EF4-FFF2-40B4-BE49-F238E27FC236}">
                <a16:creationId xmlns:a16="http://schemas.microsoft.com/office/drawing/2014/main" id="{B827768F-53CE-666C-9E21-E03D079F0811}"/>
              </a:ext>
            </a:extLst>
          </p:cNvPr>
          <p:cNvPicPr>
            <a:picLocks noChangeAspect="1"/>
          </p:cNvPicPr>
          <p:nvPr/>
        </p:nvPicPr>
        <p:blipFill>
          <a:blip r:embed="rId5"/>
          <a:stretch>
            <a:fillRect/>
          </a:stretch>
        </p:blipFill>
        <p:spPr>
          <a:xfrm>
            <a:off x="1360374" y="1292519"/>
            <a:ext cx="3076160" cy="1644292"/>
          </a:xfrm>
          <a:prstGeom prst="rect">
            <a:avLst/>
          </a:prstGeom>
        </p:spPr>
      </p:pic>
      <p:pic>
        <p:nvPicPr>
          <p:cNvPr id="38" name="Picture 37" descr="A diagram of a stage&#10;&#10;Description automatically generated">
            <a:extLst>
              <a:ext uri="{FF2B5EF4-FFF2-40B4-BE49-F238E27FC236}">
                <a16:creationId xmlns:a16="http://schemas.microsoft.com/office/drawing/2014/main" id="{B358DED6-213F-54BB-257E-204C7EC01357}"/>
              </a:ext>
            </a:extLst>
          </p:cNvPr>
          <p:cNvPicPr>
            <a:picLocks noChangeAspect="1"/>
          </p:cNvPicPr>
          <p:nvPr/>
        </p:nvPicPr>
        <p:blipFill>
          <a:blip r:embed="rId6"/>
          <a:stretch>
            <a:fillRect/>
          </a:stretch>
        </p:blipFill>
        <p:spPr>
          <a:xfrm>
            <a:off x="3890754" y="3219292"/>
            <a:ext cx="1362492" cy="1045685"/>
          </a:xfrm>
          <a:prstGeom prst="rect">
            <a:avLst/>
          </a:prstGeom>
        </p:spPr>
      </p:pic>
    </p:spTree>
    <p:extLst>
      <p:ext uri="{BB962C8B-B14F-4D97-AF65-F5344CB8AC3E}">
        <p14:creationId xmlns:p14="http://schemas.microsoft.com/office/powerpoint/2010/main" val="443949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448E-FDF7-A17A-31BC-8D1D803996C0}"/>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07F70940-1A5B-7B44-0328-B2025260250B}"/>
              </a:ext>
            </a:extLst>
          </p:cNvPr>
          <p:cNvGrpSpPr/>
          <p:nvPr/>
        </p:nvGrpSpPr>
        <p:grpSpPr>
          <a:xfrm>
            <a:off x="7190994" y="457348"/>
            <a:ext cx="1239906" cy="584116"/>
            <a:chOff x="6947135" y="2460525"/>
            <a:chExt cx="1239906" cy="584116"/>
          </a:xfrm>
        </p:grpSpPr>
        <p:sp>
          <p:nvSpPr>
            <p:cNvPr id="5" name="Google Shape;1036;p25">
              <a:extLst>
                <a:ext uri="{FF2B5EF4-FFF2-40B4-BE49-F238E27FC236}">
                  <a16:creationId xmlns:a16="http://schemas.microsoft.com/office/drawing/2014/main" id="{86759C8F-9E4B-F120-4520-ABAD6FF8F061}"/>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451B61D8-AE34-0E3C-6700-39338C096245}"/>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1D0A5A0A-3ED7-892A-07ED-F962D00504AF}"/>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76EF61AC-C93A-A3DA-9106-BEBC856B771B}"/>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9717EBB9-603A-283B-423B-78E7D7C6E1A3}"/>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90DD76-E5CF-79D0-DC43-AE8373D71975}"/>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31F8C896-33B4-AD75-D982-7CBC81C34743}"/>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39A5DCD-3C37-4091-B02E-235504212256}"/>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5E07F1CD-03C4-89EB-E484-EF0129247E5C}"/>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B4AD131C-974D-72F8-654D-96A189293C64}"/>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183D5BF8-1CBD-2F96-5241-B7E7AB9A5A10}"/>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73D1255E-46A7-C562-FDA5-5CFE31BC40F9}"/>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82463965-12D1-E59F-E850-68C85AFBD246}"/>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3C02962B-DA7B-7412-6AA6-51E3F42BBE5E}"/>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CDE6E62F-481B-2F21-6363-7ECEC8C4A15E}"/>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3B568139-41B5-4D8C-53D4-1B9A9CD88D61}"/>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B84C5093-7B44-8A28-06A9-FBB5509D8CF6}"/>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F9078B5C-43B6-4B6D-4521-47BB2A79CAD0}"/>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4449FF6E-FD43-6F6B-7BA7-3D640F07A464}"/>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9874AE76-BE32-7092-069B-D57C598784F0}"/>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3A7CDBC8-A9D7-8326-5552-32C6C82EB04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49A79D82-AB17-A44B-DF3B-D632F2CE5295}"/>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6FBFDC9F-53EA-89FD-7F6E-F0EECE1CF4DE}"/>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FFA2A07D-253C-C67B-EB92-FADD6BBC5910}"/>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BF6DA49C-4555-95EE-360E-98360CC3B02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1389C7A5-2ED5-F877-1559-6B8F2BBEF684}"/>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87565CCA-F1B2-BE3C-6144-7567C1301578}"/>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7974482-ED73-5E9D-DB71-650B2FE4FB87}"/>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F31FF57E-F4AD-7947-86BF-FD7D1A34DF49}"/>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CA6364FA-7C14-EF3A-5A4B-BC0E11644C5A}"/>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25E57AFE-0EF7-5C15-ADBB-12CC9B33B835}"/>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9D826B74-7506-45E7-83DB-61049D845669}"/>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Functionality as a whole</a:t>
            </a:r>
            <a:endParaRPr sz="2800" dirty="0"/>
          </a:p>
        </p:txBody>
      </p:sp>
      <p:pic>
        <p:nvPicPr>
          <p:cNvPr id="3" name="Picture 2">
            <a:extLst>
              <a:ext uri="{FF2B5EF4-FFF2-40B4-BE49-F238E27FC236}">
                <a16:creationId xmlns:a16="http://schemas.microsoft.com/office/drawing/2014/main" id="{B75707A4-06F1-3D91-F806-A22C880C732B}"/>
              </a:ext>
            </a:extLst>
          </p:cNvPr>
          <p:cNvPicPr>
            <a:picLocks noChangeAspect="1"/>
          </p:cNvPicPr>
          <p:nvPr/>
        </p:nvPicPr>
        <p:blipFill rotWithShape="1">
          <a:blip r:embed="rId3"/>
          <a:srcRect t="4739"/>
          <a:stretch/>
        </p:blipFill>
        <p:spPr>
          <a:xfrm>
            <a:off x="1310684" y="1261070"/>
            <a:ext cx="6472943" cy="3056807"/>
          </a:xfrm>
          <a:prstGeom prst="rect">
            <a:avLst/>
          </a:prstGeom>
        </p:spPr>
      </p:pic>
      <p:pic>
        <p:nvPicPr>
          <p:cNvPr id="36" name="Picture 35">
            <a:extLst>
              <a:ext uri="{FF2B5EF4-FFF2-40B4-BE49-F238E27FC236}">
                <a16:creationId xmlns:a16="http://schemas.microsoft.com/office/drawing/2014/main" id="{23B8F8F7-8FE5-0CE3-1584-92A7F5023B3C}"/>
              </a:ext>
            </a:extLst>
          </p:cNvPr>
          <p:cNvPicPr>
            <a:picLocks noChangeAspect="1"/>
          </p:cNvPicPr>
          <p:nvPr/>
        </p:nvPicPr>
        <p:blipFill>
          <a:blip r:embed="rId4"/>
          <a:stretch>
            <a:fillRect/>
          </a:stretch>
        </p:blipFill>
        <p:spPr>
          <a:xfrm>
            <a:off x="4532973" y="1292519"/>
            <a:ext cx="3185816" cy="1644292"/>
          </a:xfrm>
          <a:prstGeom prst="rect">
            <a:avLst/>
          </a:prstGeom>
        </p:spPr>
      </p:pic>
      <p:pic>
        <p:nvPicPr>
          <p:cNvPr id="2" name="Picture 1" descr="A diagram of a process&#10;&#10;Description automatically generated">
            <a:extLst>
              <a:ext uri="{FF2B5EF4-FFF2-40B4-BE49-F238E27FC236}">
                <a16:creationId xmlns:a16="http://schemas.microsoft.com/office/drawing/2014/main" id="{58A679AE-A023-75BE-C24B-F60A90AD8345}"/>
              </a:ext>
            </a:extLst>
          </p:cNvPr>
          <p:cNvPicPr>
            <a:picLocks noChangeAspect="1"/>
          </p:cNvPicPr>
          <p:nvPr/>
        </p:nvPicPr>
        <p:blipFill>
          <a:blip r:embed="rId5"/>
          <a:stretch>
            <a:fillRect/>
          </a:stretch>
        </p:blipFill>
        <p:spPr>
          <a:xfrm>
            <a:off x="1360374" y="1292519"/>
            <a:ext cx="3076160" cy="1644292"/>
          </a:xfrm>
          <a:prstGeom prst="rect">
            <a:avLst/>
          </a:prstGeom>
        </p:spPr>
      </p:pic>
      <p:pic>
        <p:nvPicPr>
          <p:cNvPr id="38" name="Picture 37" descr="A diagram of a stage&#10;&#10;Description automatically generated">
            <a:extLst>
              <a:ext uri="{FF2B5EF4-FFF2-40B4-BE49-F238E27FC236}">
                <a16:creationId xmlns:a16="http://schemas.microsoft.com/office/drawing/2014/main" id="{AA40CA77-BE80-FE01-77EE-C740BC0D18B0}"/>
              </a:ext>
            </a:extLst>
          </p:cNvPr>
          <p:cNvPicPr>
            <a:picLocks noChangeAspect="1"/>
          </p:cNvPicPr>
          <p:nvPr/>
        </p:nvPicPr>
        <p:blipFill>
          <a:blip r:embed="rId6"/>
          <a:stretch>
            <a:fillRect/>
          </a:stretch>
        </p:blipFill>
        <p:spPr>
          <a:xfrm>
            <a:off x="1949712" y="1010711"/>
            <a:ext cx="4776040" cy="3665513"/>
          </a:xfrm>
          <a:prstGeom prst="rect">
            <a:avLst/>
          </a:prstGeom>
        </p:spPr>
      </p:pic>
    </p:spTree>
    <p:extLst>
      <p:ext uri="{BB962C8B-B14F-4D97-AF65-F5344CB8AC3E}">
        <p14:creationId xmlns:p14="http://schemas.microsoft.com/office/powerpoint/2010/main" val="4031780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03BB2-1D9D-0D20-34AB-15E1CB5E6354}"/>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6C9B180B-15CD-2FC4-AD28-015C3864781D}"/>
              </a:ext>
            </a:extLst>
          </p:cNvPr>
          <p:cNvGrpSpPr/>
          <p:nvPr/>
        </p:nvGrpSpPr>
        <p:grpSpPr>
          <a:xfrm>
            <a:off x="7190994" y="457348"/>
            <a:ext cx="1239906" cy="584116"/>
            <a:chOff x="6947135" y="2460525"/>
            <a:chExt cx="1239906" cy="584116"/>
          </a:xfrm>
        </p:grpSpPr>
        <p:sp>
          <p:nvSpPr>
            <p:cNvPr id="5" name="Google Shape;1036;p25">
              <a:extLst>
                <a:ext uri="{FF2B5EF4-FFF2-40B4-BE49-F238E27FC236}">
                  <a16:creationId xmlns:a16="http://schemas.microsoft.com/office/drawing/2014/main" id="{A88DE936-76C5-8F48-4C7F-5B9EF096CD45}"/>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E3F61F0D-A511-5236-6973-3075F5E5F8D8}"/>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026532CD-43CC-BFD8-B95C-D33AFBB57ACD}"/>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7CF00D93-0CA7-B8ED-FE2C-AE9B899FB33A}"/>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AD317AFF-8DA8-261C-BC06-AC34D30667EF}"/>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40D784BD-A867-13CB-777B-9BC6E7F27BE5}"/>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4D0D6C22-D1CF-8B44-F1A0-514738627024}"/>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40A6C224-824C-80BB-D830-20F105E448B9}"/>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63CAFB39-556F-D262-552B-925ADC70CF57}"/>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C8F46F85-B78F-06DE-33F4-3F505552A4E3}"/>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CF346E3C-1BC9-A98C-4961-9C91E6A81C8F}"/>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6F4DD1A2-89A6-4E6D-5CDD-47817E91C075}"/>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D3A76A3A-09A6-CFA1-C14D-A83CF5D2764B}"/>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49DC5B69-4DC5-EA23-730F-9D7D08207067}"/>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3E9A4518-A002-3D34-53DE-B8022E93C942}"/>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DA75F834-8189-997C-270D-7E050DE4D145}"/>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3759EC9B-ED18-3BE9-1D47-0E9C56248380}"/>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6F194A09-3324-1222-5EEB-D4641D2FA389}"/>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F6C36A6F-3B50-A327-4AC1-1C9E859F39C1}"/>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38C95E20-BFA8-B772-D5DB-6E8BF14FD13C}"/>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3AD697F2-81F7-D092-DCAD-8854AA8573E9}"/>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AE628F1D-9DC2-C9B7-F8EB-87169279FF40}"/>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FBC35E1B-054A-C70B-63F5-1BAE0DBD620C}"/>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C247AA82-9D74-50FB-2CC8-C1912A88D976}"/>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A3C18588-0CBB-53CC-E805-85FB2C1AC78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7AEA3FA8-64B9-95F8-A18A-ACEFCA94ECBC}"/>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A9728749-C873-6162-61E0-7F302948A555}"/>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BE153223-49B8-A9A9-B2E3-52720E0377DC}"/>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BCE4DE8D-D304-BE14-C5FB-9D9580FD729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D3E29D42-C67C-617B-1628-A30612BF49B0}"/>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9C78AFE0-D583-A7FB-F3B9-5EBB3F31A73D}"/>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933921BE-9797-5DCE-9CF2-2C8F062826C8}"/>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Functionality as a whole</a:t>
            </a:r>
            <a:endParaRPr sz="2800" dirty="0"/>
          </a:p>
        </p:txBody>
      </p:sp>
      <p:pic>
        <p:nvPicPr>
          <p:cNvPr id="3" name="Picture 2">
            <a:extLst>
              <a:ext uri="{FF2B5EF4-FFF2-40B4-BE49-F238E27FC236}">
                <a16:creationId xmlns:a16="http://schemas.microsoft.com/office/drawing/2014/main" id="{FD47E9F9-349E-6FF0-347F-797C27F80748}"/>
              </a:ext>
            </a:extLst>
          </p:cNvPr>
          <p:cNvPicPr>
            <a:picLocks noChangeAspect="1"/>
          </p:cNvPicPr>
          <p:nvPr/>
        </p:nvPicPr>
        <p:blipFill rotWithShape="1">
          <a:blip r:embed="rId2"/>
          <a:srcRect t="4739"/>
          <a:stretch/>
        </p:blipFill>
        <p:spPr>
          <a:xfrm>
            <a:off x="1310684" y="1261070"/>
            <a:ext cx="6472943" cy="3056807"/>
          </a:xfrm>
          <a:prstGeom prst="rect">
            <a:avLst/>
          </a:prstGeom>
        </p:spPr>
      </p:pic>
      <p:pic>
        <p:nvPicPr>
          <p:cNvPr id="36" name="Picture 35">
            <a:extLst>
              <a:ext uri="{FF2B5EF4-FFF2-40B4-BE49-F238E27FC236}">
                <a16:creationId xmlns:a16="http://schemas.microsoft.com/office/drawing/2014/main" id="{2D0C2E31-EFF2-9776-93D0-8973DB4BD660}"/>
              </a:ext>
            </a:extLst>
          </p:cNvPr>
          <p:cNvPicPr>
            <a:picLocks noChangeAspect="1"/>
          </p:cNvPicPr>
          <p:nvPr/>
        </p:nvPicPr>
        <p:blipFill>
          <a:blip r:embed="rId3"/>
          <a:stretch>
            <a:fillRect/>
          </a:stretch>
        </p:blipFill>
        <p:spPr>
          <a:xfrm>
            <a:off x="4532973" y="1292519"/>
            <a:ext cx="3185816" cy="1644292"/>
          </a:xfrm>
          <a:prstGeom prst="rect">
            <a:avLst/>
          </a:prstGeom>
        </p:spPr>
      </p:pic>
      <p:pic>
        <p:nvPicPr>
          <p:cNvPr id="2" name="Picture 1" descr="A diagram of a process&#10;&#10;Description automatically generated">
            <a:extLst>
              <a:ext uri="{FF2B5EF4-FFF2-40B4-BE49-F238E27FC236}">
                <a16:creationId xmlns:a16="http://schemas.microsoft.com/office/drawing/2014/main" id="{FAE901EB-185E-18BE-05A6-99D726702C78}"/>
              </a:ext>
            </a:extLst>
          </p:cNvPr>
          <p:cNvPicPr>
            <a:picLocks noChangeAspect="1"/>
          </p:cNvPicPr>
          <p:nvPr/>
        </p:nvPicPr>
        <p:blipFill>
          <a:blip r:embed="rId4"/>
          <a:stretch>
            <a:fillRect/>
          </a:stretch>
        </p:blipFill>
        <p:spPr>
          <a:xfrm>
            <a:off x="1360374" y="1292519"/>
            <a:ext cx="3076160" cy="1644292"/>
          </a:xfrm>
          <a:prstGeom prst="rect">
            <a:avLst/>
          </a:prstGeom>
        </p:spPr>
      </p:pic>
      <p:pic>
        <p:nvPicPr>
          <p:cNvPr id="38" name="Picture 37" descr="A diagram of a stage&#10;&#10;Description automatically generated">
            <a:extLst>
              <a:ext uri="{FF2B5EF4-FFF2-40B4-BE49-F238E27FC236}">
                <a16:creationId xmlns:a16="http://schemas.microsoft.com/office/drawing/2014/main" id="{DD0BD7B6-DFE6-C8A2-088D-510691B45EEA}"/>
              </a:ext>
            </a:extLst>
          </p:cNvPr>
          <p:cNvPicPr>
            <a:picLocks noChangeAspect="1"/>
          </p:cNvPicPr>
          <p:nvPr/>
        </p:nvPicPr>
        <p:blipFill>
          <a:blip r:embed="rId5"/>
          <a:stretch>
            <a:fillRect/>
          </a:stretch>
        </p:blipFill>
        <p:spPr>
          <a:xfrm>
            <a:off x="3890754" y="3219292"/>
            <a:ext cx="1362492" cy="1045685"/>
          </a:xfrm>
          <a:prstGeom prst="rect">
            <a:avLst/>
          </a:prstGeom>
        </p:spPr>
      </p:pic>
    </p:spTree>
    <p:extLst>
      <p:ext uri="{BB962C8B-B14F-4D97-AF65-F5344CB8AC3E}">
        <p14:creationId xmlns:p14="http://schemas.microsoft.com/office/powerpoint/2010/main" val="109731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830C83F5-E63C-9390-6637-D694D3555862}"/>
              </a:ext>
            </a:extLst>
          </p:cNvPr>
          <p:cNvSpPr/>
          <p:nvPr/>
        </p:nvSpPr>
        <p:spPr>
          <a:xfrm>
            <a:off x="3631221" y="3983448"/>
            <a:ext cx="4785749" cy="6438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Vishing</a:t>
            </a:r>
            <a:endParaRPr sz="2800" dirty="0"/>
          </a:p>
        </p:txBody>
      </p:sp>
      <p:pic>
        <p:nvPicPr>
          <p:cNvPr id="3" name="Picture 2" descr="A person and person talking on the phone&#10;&#10;Description automatically generated">
            <a:extLst>
              <a:ext uri="{FF2B5EF4-FFF2-40B4-BE49-F238E27FC236}">
                <a16:creationId xmlns:a16="http://schemas.microsoft.com/office/drawing/2014/main" id="{20DE2827-F790-4531-807D-76E6CAD79D98}"/>
              </a:ext>
            </a:extLst>
          </p:cNvPr>
          <p:cNvPicPr>
            <a:picLocks noChangeAspect="1"/>
          </p:cNvPicPr>
          <p:nvPr/>
        </p:nvPicPr>
        <p:blipFill>
          <a:blip r:embed="rId3"/>
          <a:stretch>
            <a:fillRect/>
          </a:stretch>
        </p:blipFill>
        <p:spPr>
          <a:xfrm>
            <a:off x="246729" y="1128190"/>
            <a:ext cx="4325271" cy="2887119"/>
          </a:xfrm>
          <a:prstGeom prst="rect">
            <a:avLst/>
          </a:prstGeom>
        </p:spPr>
      </p:pic>
      <p:graphicFrame>
        <p:nvGraphicFramePr>
          <p:cNvPr id="41" name="Diagram 40">
            <a:extLst>
              <a:ext uri="{FF2B5EF4-FFF2-40B4-BE49-F238E27FC236}">
                <a16:creationId xmlns:a16="http://schemas.microsoft.com/office/drawing/2014/main" id="{A8E7FF6D-7928-2DA2-4DC8-DBF3DD9A8F0E}"/>
              </a:ext>
            </a:extLst>
          </p:cNvPr>
          <p:cNvGraphicFramePr/>
          <p:nvPr>
            <p:extLst>
              <p:ext uri="{D42A27DB-BD31-4B8C-83A1-F6EECF244321}">
                <p14:modId xmlns:p14="http://schemas.microsoft.com/office/powerpoint/2010/main" val="2394315116"/>
              </p:ext>
            </p:extLst>
          </p:nvPr>
        </p:nvGraphicFramePr>
        <p:xfrm>
          <a:off x="4572000" y="1353788"/>
          <a:ext cx="4096944" cy="24265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2" name="Google Shape;6861;p56">
            <a:extLst>
              <a:ext uri="{FF2B5EF4-FFF2-40B4-BE49-F238E27FC236}">
                <a16:creationId xmlns:a16="http://schemas.microsoft.com/office/drawing/2014/main" id="{E67F09D1-C03B-EA04-9EB3-88B039587EC5}"/>
              </a:ext>
            </a:extLst>
          </p:cNvPr>
          <p:cNvGrpSpPr/>
          <p:nvPr/>
        </p:nvGrpSpPr>
        <p:grpSpPr>
          <a:xfrm>
            <a:off x="2847534" y="3931568"/>
            <a:ext cx="713814" cy="670257"/>
            <a:chOff x="4147908" y="2303017"/>
            <a:chExt cx="361194" cy="359355"/>
          </a:xfrm>
        </p:grpSpPr>
        <p:sp>
          <p:nvSpPr>
            <p:cNvPr id="43" name="Google Shape;6862;p56">
              <a:extLst>
                <a:ext uri="{FF2B5EF4-FFF2-40B4-BE49-F238E27FC236}">
                  <a16:creationId xmlns:a16="http://schemas.microsoft.com/office/drawing/2014/main" id="{B4998514-ED36-B3B6-9BC7-B831E0125AD8}"/>
                </a:ext>
              </a:extLst>
            </p:cNvPr>
            <p:cNvSpPr/>
            <p:nvPr/>
          </p:nvSpPr>
          <p:spPr>
            <a:xfrm>
              <a:off x="4147908" y="2365861"/>
              <a:ext cx="296511" cy="296511"/>
            </a:xfrm>
            <a:custGeom>
              <a:avLst/>
              <a:gdLst/>
              <a:ahLst/>
              <a:cxnLst/>
              <a:rect l="l" t="t" r="r" b="b"/>
              <a:pathLst>
                <a:path w="11286" h="11286" extrusionOk="0">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6863;p56">
              <a:extLst>
                <a:ext uri="{FF2B5EF4-FFF2-40B4-BE49-F238E27FC236}">
                  <a16:creationId xmlns:a16="http://schemas.microsoft.com/office/drawing/2014/main" id="{4F4720D0-1567-268F-C5EE-753C9637388C}"/>
                </a:ext>
              </a:extLst>
            </p:cNvPr>
            <p:cNvSpPr/>
            <p:nvPr/>
          </p:nvSpPr>
          <p:spPr>
            <a:xfrm>
              <a:off x="4296059" y="2508179"/>
              <a:ext cx="148361" cy="11875"/>
            </a:xfrm>
            <a:custGeom>
              <a:avLst/>
              <a:gdLst/>
              <a:ahLst/>
              <a:cxnLst/>
              <a:rect l="l" t="t" r="r" b="b"/>
              <a:pathLst>
                <a:path w="5647" h="452" extrusionOk="0">
                  <a:moveTo>
                    <a:pt x="0" y="0"/>
                  </a:moveTo>
                  <a:lnTo>
                    <a:pt x="0" y="451"/>
                  </a:lnTo>
                  <a:lnTo>
                    <a:pt x="5639" y="451"/>
                  </a:lnTo>
                  <a:cubicBezTo>
                    <a:pt x="5639" y="375"/>
                    <a:pt x="5646" y="305"/>
                    <a:pt x="5646" y="229"/>
                  </a:cubicBezTo>
                  <a:cubicBezTo>
                    <a:pt x="5646" y="153"/>
                    <a:pt x="5646" y="76"/>
                    <a:pt x="5639"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6864;p56">
              <a:extLst>
                <a:ext uri="{FF2B5EF4-FFF2-40B4-BE49-F238E27FC236}">
                  <a16:creationId xmlns:a16="http://schemas.microsoft.com/office/drawing/2014/main" id="{344CBB57-9938-583E-B334-F09A14F89712}"/>
                </a:ext>
              </a:extLst>
            </p:cNvPr>
            <p:cNvSpPr/>
            <p:nvPr/>
          </p:nvSpPr>
          <p:spPr>
            <a:xfrm>
              <a:off x="4420695" y="2303017"/>
              <a:ext cx="88407" cy="86542"/>
            </a:xfrm>
            <a:custGeom>
              <a:avLst/>
              <a:gdLst/>
              <a:ahLst/>
              <a:cxnLst/>
              <a:rect l="l" t="t" r="r" b="b"/>
              <a:pathLst>
                <a:path w="3365" h="3294" extrusionOk="0">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Google Shape;6865;p56">
              <a:extLst>
                <a:ext uri="{FF2B5EF4-FFF2-40B4-BE49-F238E27FC236}">
                  <a16:creationId xmlns:a16="http://schemas.microsoft.com/office/drawing/2014/main" id="{14B1D6DC-AF90-CD87-EBFC-00FCE0888CDE}"/>
                </a:ext>
              </a:extLst>
            </p:cNvPr>
            <p:cNvSpPr/>
            <p:nvPr/>
          </p:nvSpPr>
          <p:spPr>
            <a:xfrm>
              <a:off x="4420695" y="2303017"/>
              <a:ext cx="59376" cy="86542"/>
            </a:xfrm>
            <a:custGeom>
              <a:avLst/>
              <a:gdLst/>
              <a:ahLst/>
              <a:cxnLst/>
              <a:rect l="l" t="t" r="r" b="b"/>
              <a:pathLst>
                <a:path w="2260" h="3294" extrusionOk="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819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6866;p56">
              <a:extLst>
                <a:ext uri="{FF2B5EF4-FFF2-40B4-BE49-F238E27FC236}">
                  <a16:creationId xmlns:a16="http://schemas.microsoft.com/office/drawing/2014/main" id="{90407AAD-1E6D-15A3-083C-E81D52CFD776}"/>
                </a:ext>
              </a:extLst>
            </p:cNvPr>
            <p:cNvSpPr/>
            <p:nvPr/>
          </p:nvSpPr>
          <p:spPr>
            <a:xfrm>
              <a:off x="4183429" y="2401382"/>
              <a:ext cx="225444" cy="225444"/>
            </a:xfrm>
            <a:custGeom>
              <a:avLst/>
              <a:gdLst/>
              <a:ahLst/>
              <a:cxnLst/>
              <a:rect l="l" t="t" r="r" b="b"/>
              <a:pathLst>
                <a:path w="8581" h="8581" extrusionOk="0">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Google Shape;6867;p56">
              <a:extLst>
                <a:ext uri="{FF2B5EF4-FFF2-40B4-BE49-F238E27FC236}">
                  <a16:creationId xmlns:a16="http://schemas.microsoft.com/office/drawing/2014/main" id="{A620C970-1E59-5F29-627A-83E831068DA9}"/>
                </a:ext>
              </a:extLst>
            </p:cNvPr>
            <p:cNvSpPr/>
            <p:nvPr/>
          </p:nvSpPr>
          <p:spPr>
            <a:xfrm>
              <a:off x="4296059" y="2508179"/>
              <a:ext cx="112814" cy="11875"/>
            </a:xfrm>
            <a:custGeom>
              <a:avLst/>
              <a:gdLst/>
              <a:ahLst/>
              <a:cxnLst/>
              <a:rect l="l" t="t" r="r" b="b"/>
              <a:pathLst>
                <a:path w="4294" h="452" extrusionOk="0">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6868;p56">
              <a:extLst>
                <a:ext uri="{FF2B5EF4-FFF2-40B4-BE49-F238E27FC236}">
                  <a16:creationId xmlns:a16="http://schemas.microsoft.com/office/drawing/2014/main" id="{E22ACD4F-2391-0A2F-657E-46D3E7C17AC6}"/>
                </a:ext>
              </a:extLst>
            </p:cNvPr>
            <p:cNvSpPr/>
            <p:nvPr/>
          </p:nvSpPr>
          <p:spPr>
            <a:xfrm>
              <a:off x="4213143" y="2431096"/>
              <a:ext cx="166042" cy="166042"/>
            </a:xfrm>
            <a:custGeom>
              <a:avLst/>
              <a:gdLst/>
              <a:ahLst/>
              <a:cxnLst/>
              <a:rect l="l" t="t" r="r" b="b"/>
              <a:pathLst>
                <a:path w="6320" h="6320" extrusionOk="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6869;p56">
              <a:extLst>
                <a:ext uri="{FF2B5EF4-FFF2-40B4-BE49-F238E27FC236}">
                  <a16:creationId xmlns:a16="http://schemas.microsoft.com/office/drawing/2014/main" id="{3D4F30AF-6148-0879-C22F-04110A6F6D02}"/>
                </a:ext>
              </a:extLst>
            </p:cNvPr>
            <p:cNvSpPr/>
            <p:nvPr/>
          </p:nvSpPr>
          <p:spPr>
            <a:xfrm>
              <a:off x="4296059" y="2508179"/>
              <a:ext cx="83126" cy="11875"/>
            </a:xfrm>
            <a:custGeom>
              <a:avLst/>
              <a:gdLst/>
              <a:ahLst/>
              <a:cxnLst/>
              <a:rect l="l" t="t" r="r" b="b"/>
              <a:pathLst>
                <a:path w="3164" h="452" extrusionOk="0">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Google Shape;6870;p56">
              <a:extLst>
                <a:ext uri="{FF2B5EF4-FFF2-40B4-BE49-F238E27FC236}">
                  <a16:creationId xmlns:a16="http://schemas.microsoft.com/office/drawing/2014/main" id="{B5755493-5794-907C-6970-3ECCD913CA33}"/>
                </a:ext>
              </a:extLst>
            </p:cNvPr>
            <p:cNvSpPr/>
            <p:nvPr/>
          </p:nvSpPr>
          <p:spPr>
            <a:xfrm>
              <a:off x="4248663" y="2466616"/>
              <a:ext cx="94975" cy="94975"/>
            </a:xfrm>
            <a:custGeom>
              <a:avLst/>
              <a:gdLst/>
              <a:ahLst/>
              <a:cxnLst/>
              <a:rect l="l" t="t" r="r" b="b"/>
              <a:pathLst>
                <a:path w="3615" h="3615" extrusionOk="0">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6871;p56">
              <a:extLst>
                <a:ext uri="{FF2B5EF4-FFF2-40B4-BE49-F238E27FC236}">
                  <a16:creationId xmlns:a16="http://schemas.microsoft.com/office/drawing/2014/main" id="{C522987B-C3E6-1AB5-E9D0-386C268A9ECC}"/>
                </a:ext>
              </a:extLst>
            </p:cNvPr>
            <p:cNvSpPr/>
            <p:nvPr/>
          </p:nvSpPr>
          <p:spPr>
            <a:xfrm>
              <a:off x="4296059" y="2508179"/>
              <a:ext cx="47763" cy="11875"/>
            </a:xfrm>
            <a:custGeom>
              <a:avLst/>
              <a:gdLst/>
              <a:ahLst/>
              <a:cxnLst/>
              <a:rect l="l" t="t" r="r" b="b"/>
              <a:pathLst>
                <a:path w="1818" h="452" extrusionOk="0">
                  <a:moveTo>
                    <a:pt x="0" y="0"/>
                  </a:moveTo>
                  <a:lnTo>
                    <a:pt x="0" y="451"/>
                  </a:lnTo>
                  <a:lnTo>
                    <a:pt x="1797" y="451"/>
                  </a:lnTo>
                  <a:cubicBezTo>
                    <a:pt x="1818" y="305"/>
                    <a:pt x="1818" y="153"/>
                    <a:pt x="1797" y="0"/>
                  </a:cubicBezTo>
                  <a:close/>
                </a:path>
              </a:pathLst>
            </a:custGeom>
            <a:solidFill>
              <a:srgbClr val="E3E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Google Shape;6872;p56">
              <a:extLst>
                <a:ext uri="{FF2B5EF4-FFF2-40B4-BE49-F238E27FC236}">
                  <a16:creationId xmlns:a16="http://schemas.microsoft.com/office/drawing/2014/main" id="{5FBA5EB7-A0CB-1963-3597-C07A1D452E1B}"/>
                </a:ext>
              </a:extLst>
            </p:cNvPr>
            <p:cNvSpPr/>
            <p:nvPr/>
          </p:nvSpPr>
          <p:spPr>
            <a:xfrm>
              <a:off x="4278377" y="2496330"/>
              <a:ext cx="35547" cy="35547"/>
            </a:xfrm>
            <a:custGeom>
              <a:avLst/>
              <a:gdLst/>
              <a:ahLst/>
              <a:cxnLst/>
              <a:rect l="l" t="t" r="r" b="b"/>
              <a:pathLst>
                <a:path w="1353" h="1353" extrusionOk="0">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Google Shape;6873;p56">
              <a:extLst>
                <a:ext uri="{FF2B5EF4-FFF2-40B4-BE49-F238E27FC236}">
                  <a16:creationId xmlns:a16="http://schemas.microsoft.com/office/drawing/2014/main" id="{CDF8BF0D-6059-A9F6-D87A-B43998728ED8}"/>
                </a:ext>
              </a:extLst>
            </p:cNvPr>
            <p:cNvSpPr/>
            <p:nvPr/>
          </p:nvSpPr>
          <p:spPr>
            <a:xfrm>
              <a:off x="4296059" y="2508179"/>
              <a:ext cx="18233" cy="11875"/>
            </a:xfrm>
            <a:custGeom>
              <a:avLst/>
              <a:gdLst/>
              <a:ahLst/>
              <a:cxnLst/>
              <a:rect l="l" t="t" r="r" b="b"/>
              <a:pathLst>
                <a:path w="694" h="452" extrusionOk="0">
                  <a:moveTo>
                    <a:pt x="0" y="0"/>
                  </a:moveTo>
                  <a:lnTo>
                    <a:pt x="0" y="451"/>
                  </a:lnTo>
                  <a:lnTo>
                    <a:pt x="638" y="451"/>
                  </a:lnTo>
                  <a:cubicBezTo>
                    <a:pt x="694" y="305"/>
                    <a:pt x="694" y="146"/>
                    <a:pt x="63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6874;p56">
              <a:extLst>
                <a:ext uri="{FF2B5EF4-FFF2-40B4-BE49-F238E27FC236}">
                  <a16:creationId xmlns:a16="http://schemas.microsoft.com/office/drawing/2014/main" id="{6527B940-4D96-59BA-0106-45F937C506EE}"/>
                </a:ext>
              </a:extLst>
            </p:cNvPr>
            <p:cNvSpPr/>
            <p:nvPr/>
          </p:nvSpPr>
          <p:spPr>
            <a:xfrm>
              <a:off x="4287678" y="2480094"/>
              <a:ext cx="42483" cy="40013"/>
            </a:xfrm>
            <a:custGeom>
              <a:avLst/>
              <a:gdLst/>
              <a:ahLst/>
              <a:cxnLst/>
              <a:rect l="l" t="t" r="r" b="b"/>
              <a:pathLst>
                <a:path w="1617" h="1523" extrusionOk="0">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6875;p56">
              <a:extLst>
                <a:ext uri="{FF2B5EF4-FFF2-40B4-BE49-F238E27FC236}">
                  <a16:creationId xmlns:a16="http://schemas.microsoft.com/office/drawing/2014/main" id="{326003EF-EB3D-4FC0-831E-A0358890A4AF}"/>
                </a:ext>
              </a:extLst>
            </p:cNvPr>
            <p:cNvSpPr/>
            <p:nvPr/>
          </p:nvSpPr>
          <p:spPr>
            <a:xfrm>
              <a:off x="4314817" y="2315313"/>
              <a:ext cx="182568" cy="178128"/>
            </a:xfrm>
            <a:custGeom>
              <a:avLst/>
              <a:gdLst/>
              <a:ahLst/>
              <a:cxnLst/>
              <a:rect l="l" t="t" r="r" b="b"/>
              <a:pathLst>
                <a:path w="6949" h="6780" extrusionOk="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7" name="TextBox 56">
            <a:extLst>
              <a:ext uri="{FF2B5EF4-FFF2-40B4-BE49-F238E27FC236}">
                <a16:creationId xmlns:a16="http://schemas.microsoft.com/office/drawing/2014/main" id="{DB93DAE1-BD84-6F7C-C07D-FD1AC6AC150A}"/>
              </a:ext>
            </a:extLst>
          </p:cNvPr>
          <p:cNvSpPr txBox="1"/>
          <p:nvPr/>
        </p:nvSpPr>
        <p:spPr>
          <a:xfrm>
            <a:off x="3600741" y="4043740"/>
            <a:ext cx="4891083" cy="523220"/>
          </a:xfrm>
          <a:prstGeom prst="rect">
            <a:avLst/>
          </a:prstGeom>
          <a:noFill/>
        </p:spPr>
        <p:txBody>
          <a:bodyPr wrap="non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Build a system that can help the user avoid such </a:t>
            </a:r>
          </a:p>
          <a:p>
            <a:pPr algn="ctr"/>
            <a:r>
              <a:rPr lang="en-US" dirty="0">
                <a:latin typeface="Open Sans" panose="020B0606030504020204" pitchFamily="34" charset="0"/>
                <a:ea typeface="Open Sans" panose="020B0606030504020204" pitchFamily="34" charset="0"/>
                <a:cs typeface="Open Sans" panose="020B0606030504020204" pitchFamily="34" charset="0"/>
              </a:rPr>
              <a:t>attacks by recognizing the caller’s intentions in real time.</a:t>
            </a:r>
          </a:p>
        </p:txBody>
      </p:sp>
    </p:spTree>
    <p:extLst>
      <p:ext uri="{BB962C8B-B14F-4D97-AF65-F5344CB8AC3E}">
        <p14:creationId xmlns:p14="http://schemas.microsoft.com/office/powerpoint/2010/main" val="9427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System &amp; Model</a:t>
            </a:r>
            <a:br>
              <a:rPr lang="en-US" sz="2800" dirty="0"/>
            </a:br>
            <a:r>
              <a:rPr lang="en-US" sz="2800" dirty="0"/>
              <a:t>Real Time Testing</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08</a:t>
            </a:r>
            <a:endParaRPr dirty="0"/>
          </a:p>
        </p:txBody>
      </p:sp>
      <p:pic>
        <p:nvPicPr>
          <p:cNvPr id="3" name="Picture 2">
            <a:extLst>
              <a:ext uri="{FF2B5EF4-FFF2-40B4-BE49-F238E27FC236}">
                <a16:creationId xmlns:a16="http://schemas.microsoft.com/office/drawing/2014/main" id="{0A2656F8-E9F0-981F-E5D0-CE408925D0EB}"/>
              </a:ext>
            </a:extLst>
          </p:cNvPr>
          <p:cNvPicPr>
            <a:picLocks noChangeAspect="1"/>
          </p:cNvPicPr>
          <p:nvPr/>
        </p:nvPicPr>
        <p:blipFill>
          <a:blip r:embed="rId3"/>
          <a:stretch>
            <a:fillRect/>
          </a:stretch>
        </p:blipFill>
        <p:spPr>
          <a:xfrm>
            <a:off x="978156" y="1151026"/>
            <a:ext cx="2807632" cy="2944848"/>
          </a:xfrm>
          <a:prstGeom prst="rect">
            <a:avLst/>
          </a:prstGeom>
        </p:spPr>
      </p:pic>
      <p:sp>
        <p:nvSpPr>
          <p:cNvPr id="4" name="Rectangle 3">
            <a:extLst>
              <a:ext uri="{FF2B5EF4-FFF2-40B4-BE49-F238E27FC236}">
                <a16:creationId xmlns:a16="http://schemas.microsoft.com/office/drawing/2014/main" id="{6E284DDE-F1F9-7326-2D8D-B12095597203}"/>
              </a:ext>
            </a:extLst>
          </p:cNvPr>
          <p:cNvSpPr/>
          <p:nvPr/>
        </p:nvSpPr>
        <p:spPr>
          <a:xfrm>
            <a:off x="659510" y="973831"/>
            <a:ext cx="1037672" cy="3543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5" name="Rectangle 4">
            <a:extLst>
              <a:ext uri="{FF2B5EF4-FFF2-40B4-BE49-F238E27FC236}">
                <a16:creationId xmlns:a16="http://schemas.microsoft.com/office/drawing/2014/main" id="{CF620882-9D54-E2F7-37A9-EC60F0EE236A}"/>
              </a:ext>
            </a:extLst>
          </p:cNvPr>
          <p:cNvSpPr/>
          <p:nvPr/>
        </p:nvSpPr>
        <p:spPr>
          <a:xfrm>
            <a:off x="659510" y="3918679"/>
            <a:ext cx="1037672" cy="3543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Rectangle 5">
            <a:extLst>
              <a:ext uri="{FF2B5EF4-FFF2-40B4-BE49-F238E27FC236}">
                <a16:creationId xmlns:a16="http://schemas.microsoft.com/office/drawing/2014/main" id="{F8B900D3-DA2E-67A3-436A-A410D0108024}"/>
              </a:ext>
            </a:extLst>
          </p:cNvPr>
          <p:cNvSpPr/>
          <p:nvPr/>
        </p:nvSpPr>
        <p:spPr>
          <a:xfrm>
            <a:off x="2474455" y="2520049"/>
            <a:ext cx="1037672" cy="5764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7" name="Rectangle 6">
            <a:extLst>
              <a:ext uri="{FF2B5EF4-FFF2-40B4-BE49-F238E27FC236}">
                <a16:creationId xmlns:a16="http://schemas.microsoft.com/office/drawing/2014/main" id="{E17D63E0-8F98-64D9-D079-AE1FC12F308B}"/>
              </a:ext>
            </a:extLst>
          </p:cNvPr>
          <p:cNvSpPr/>
          <p:nvPr/>
        </p:nvSpPr>
        <p:spPr>
          <a:xfrm>
            <a:off x="2474455" y="1232444"/>
            <a:ext cx="1037672" cy="5764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Tree>
    <p:extLst>
      <p:ext uri="{BB962C8B-B14F-4D97-AF65-F5344CB8AC3E}">
        <p14:creationId xmlns:p14="http://schemas.microsoft.com/office/powerpoint/2010/main" val="2050018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Testing Pipeline</a:t>
            </a:r>
            <a:endParaRPr sz="2800" dirty="0"/>
          </a:p>
        </p:txBody>
      </p:sp>
      <p:pic>
        <p:nvPicPr>
          <p:cNvPr id="3" name="Picture 2">
            <a:extLst>
              <a:ext uri="{FF2B5EF4-FFF2-40B4-BE49-F238E27FC236}">
                <a16:creationId xmlns:a16="http://schemas.microsoft.com/office/drawing/2014/main" id="{7D958C54-98C8-6868-13E2-AD4701030912}"/>
              </a:ext>
            </a:extLst>
          </p:cNvPr>
          <p:cNvPicPr>
            <a:picLocks noChangeAspect="1"/>
          </p:cNvPicPr>
          <p:nvPr/>
        </p:nvPicPr>
        <p:blipFill>
          <a:blip r:embed="rId3"/>
          <a:stretch>
            <a:fillRect/>
          </a:stretch>
        </p:blipFill>
        <p:spPr>
          <a:xfrm>
            <a:off x="720000" y="1533769"/>
            <a:ext cx="7783279" cy="2718378"/>
          </a:xfrm>
          <a:prstGeom prst="rect">
            <a:avLst/>
          </a:prstGeom>
        </p:spPr>
      </p:pic>
    </p:spTree>
    <p:extLst>
      <p:ext uri="{BB962C8B-B14F-4D97-AF65-F5344CB8AC3E}">
        <p14:creationId xmlns:p14="http://schemas.microsoft.com/office/powerpoint/2010/main" val="415326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Conversation #1</a:t>
            </a:r>
            <a:br>
              <a:rPr lang="en-US" sz="2800" dirty="0"/>
            </a:br>
            <a:r>
              <a:rPr lang="en-US" sz="1400" dirty="0"/>
              <a:t>Vishing Conversation with Familiar Scenario</a:t>
            </a:r>
            <a:endParaRPr sz="2800" dirty="0"/>
          </a:p>
        </p:txBody>
      </p:sp>
      <p:grpSp>
        <p:nvGrpSpPr>
          <p:cNvPr id="39" name="Group 38">
            <a:extLst>
              <a:ext uri="{FF2B5EF4-FFF2-40B4-BE49-F238E27FC236}">
                <a16:creationId xmlns:a16="http://schemas.microsoft.com/office/drawing/2014/main" id="{282173FF-AAA9-BD14-EB81-02D521789DFE}"/>
              </a:ext>
            </a:extLst>
          </p:cNvPr>
          <p:cNvGrpSpPr/>
          <p:nvPr/>
        </p:nvGrpSpPr>
        <p:grpSpPr>
          <a:xfrm>
            <a:off x="797099" y="1397293"/>
            <a:ext cx="6271114" cy="1897195"/>
            <a:chOff x="797099" y="1237966"/>
            <a:chExt cx="6271114" cy="1897195"/>
          </a:xfrm>
        </p:grpSpPr>
        <p:pic>
          <p:nvPicPr>
            <p:cNvPr id="2" name="Picture 1" descr="A screenshot of a computer&#10;&#10;Description automatically generated">
              <a:extLst>
                <a:ext uri="{FF2B5EF4-FFF2-40B4-BE49-F238E27FC236}">
                  <a16:creationId xmlns:a16="http://schemas.microsoft.com/office/drawing/2014/main" id="{C191FF14-A76C-F55A-F37C-CD71066E45D9}"/>
                </a:ext>
              </a:extLst>
            </p:cNvPr>
            <p:cNvPicPr>
              <a:picLocks noChangeAspect="1"/>
            </p:cNvPicPr>
            <p:nvPr/>
          </p:nvPicPr>
          <p:blipFill>
            <a:blip r:embed="rId2"/>
            <a:stretch>
              <a:fillRect/>
            </a:stretch>
          </p:blipFill>
          <p:spPr>
            <a:xfrm>
              <a:off x="797099" y="1237966"/>
              <a:ext cx="6271114" cy="1897195"/>
            </a:xfrm>
            <a:prstGeom prst="rect">
              <a:avLst/>
            </a:prstGeom>
          </p:spPr>
        </p:pic>
        <p:sp>
          <p:nvSpPr>
            <p:cNvPr id="38" name="Rectangle 37">
              <a:extLst>
                <a:ext uri="{FF2B5EF4-FFF2-40B4-BE49-F238E27FC236}">
                  <a16:creationId xmlns:a16="http://schemas.microsoft.com/office/drawing/2014/main" id="{1950B695-121C-7D14-F0AD-EBA124A5B558}"/>
                </a:ext>
              </a:extLst>
            </p:cNvPr>
            <p:cNvSpPr/>
            <p:nvPr/>
          </p:nvSpPr>
          <p:spPr>
            <a:xfrm>
              <a:off x="1379220" y="2615977"/>
              <a:ext cx="5688990" cy="260573"/>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noFill/>
                  <a:latin typeface="Open Sans" panose="020B0606030504020204" pitchFamily="34" charset="0"/>
                </a:rPr>
                <a:t> </a:t>
              </a:r>
            </a:p>
          </p:txBody>
        </p:sp>
      </p:grpSp>
      <p:pic>
        <p:nvPicPr>
          <p:cNvPr id="40" name="Picture 39">
            <a:extLst>
              <a:ext uri="{FF2B5EF4-FFF2-40B4-BE49-F238E27FC236}">
                <a16:creationId xmlns:a16="http://schemas.microsoft.com/office/drawing/2014/main" id="{DF72E3EA-8BD8-67CA-3147-AAC4CA40C336}"/>
              </a:ext>
            </a:extLst>
          </p:cNvPr>
          <p:cNvPicPr>
            <a:picLocks noChangeAspect="1"/>
          </p:cNvPicPr>
          <p:nvPr/>
        </p:nvPicPr>
        <p:blipFill>
          <a:blip r:embed="rId3"/>
          <a:stretch>
            <a:fillRect/>
          </a:stretch>
        </p:blipFill>
        <p:spPr>
          <a:xfrm>
            <a:off x="797096" y="3341868"/>
            <a:ext cx="6271114" cy="800673"/>
          </a:xfrm>
          <a:prstGeom prst="rect">
            <a:avLst/>
          </a:prstGeom>
        </p:spPr>
      </p:pic>
    </p:spTree>
    <p:extLst>
      <p:ext uri="{BB962C8B-B14F-4D97-AF65-F5344CB8AC3E}">
        <p14:creationId xmlns:p14="http://schemas.microsoft.com/office/powerpoint/2010/main" val="333487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Conversation #2</a:t>
            </a:r>
            <a:br>
              <a:rPr lang="en-US" sz="2800" dirty="0"/>
            </a:br>
            <a:r>
              <a:rPr lang="en-US" sz="1400" dirty="0"/>
              <a:t>Vishing Conversation with Unfamiliar Scenario</a:t>
            </a:r>
            <a:endParaRPr sz="2800" dirty="0"/>
          </a:p>
        </p:txBody>
      </p:sp>
      <p:pic>
        <p:nvPicPr>
          <p:cNvPr id="3" name="Picture 2">
            <a:extLst>
              <a:ext uri="{FF2B5EF4-FFF2-40B4-BE49-F238E27FC236}">
                <a16:creationId xmlns:a16="http://schemas.microsoft.com/office/drawing/2014/main" id="{B658F898-D590-6E53-7A8E-77A2A2B7D9AD}"/>
              </a:ext>
            </a:extLst>
          </p:cNvPr>
          <p:cNvPicPr>
            <a:picLocks noChangeAspect="1"/>
          </p:cNvPicPr>
          <p:nvPr/>
        </p:nvPicPr>
        <p:blipFill>
          <a:blip r:embed="rId2"/>
          <a:stretch>
            <a:fillRect/>
          </a:stretch>
        </p:blipFill>
        <p:spPr>
          <a:xfrm>
            <a:off x="797098" y="1369579"/>
            <a:ext cx="6182195" cy="1658020"/>
          </a:xfrm>
          <a:prstGeom prst="rect">
            <a:avLst/>
          </a:prstGeom>
        </p:spPr>
      </p:pic>
      <p:sp>
        <p:nvSpPr>
          <p:cNvPr id="39" name="Rectangle 38">
            <a:extLst>
              <a:ext uri="{FF2B5EF4-FFF2-40B4-BE49-F238E27FC236}">
                <a16:creationId xmlns:a16="http://schemas.microsoft.com/office/drawing/2014/main" id="{6019A951-9997-FCD3-018B-EA1B3971C3D6}"/>
              </a:ext>
            </a:extLst>
          </p:cNvPr>
          <p:cNvSpPr/>
          <p:nvPr/>
        </p:nvSpPr>
        <p:spPr>
          <a:xfrm>
            <a:off x="1357313" y="2571750"/>
            <a:ext cx="5621980" cy="128588"/>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pic>
        <p:nvPicPr>
          <p:cNvPr id="36" name="Picture 35">
            <a:extLst>
              <a:ext uri="{FF2B5EF4-FFF2-40B4-BE49-F238E27FC236}">
                <a16:creationId xmlns:a16="http://schemas.microsoft.com/office/drawing/2014/main" id="{02BB52F2-3521-1CAF-81E9-2C6A11F6966E}"/>
              </a:ext>
            </a:extLst>
          </p:cNvPr>
          <p:cNvPicPr>
            <a:picLocks noChangeAspect="1"/>
          </p:cNvPicPr>
          <p:nvPr/>
        </p:nvPicPr>
        <p:blipFill>
          <a:blip r:embed="rId3"/>
          <a:stretch>
            <a:fillRect/>
          </a:stretch>
        </p:blipFill>
        <p:spPr>
          <a:xfrm>
            <a:off x="797098" y="3069074"/>
            <a:ext cx="6182195" cy="886670"/>
          </a:xfrm>
          <a:prstGeom prst="rect">
            <a:avLst/>
          </a:prstGeom>
        </p:spPr>
      </p:pic>
    </p:spTree>
    <p:extLst>
      <p:ext uri="{BB962C8B-B14F-4D97-AF65-F5344CB8AC3E}">
        <p14:creationId xmlns:p14="http://schemas.microsoft.com/office/powerpoint/2010/main" val="200781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Conversation #3</a:t>
            </a:r>
            <a:br>
              <a:rPr lang="en-US" sz="2800" dirty="0"/>
            </a:br>
            <a:r>
              <a:rPr lang="en-US" sz="1400" dirty="0"/>
              <a:t>Normal Conversation but with Scam Characteristics </a:t>
            </a:r>
            <a:br>
              <a:rPr lang="en-US" sz="1400" dirty="0"/>
            </a:br>
            <a:r>
              <a:rPr lang="en-US" sz="1400" dirty="0"/>
              <a:t>in a Familiar Scenario</a:t>
            </a:r>
            <a:endParaRPr lang="en-US" sz="2800" dirty="0"/>
          </a:p>
        </p:txBody>
      </p:sp>
      <p:pic>
        <p:nvPicPr>
          <p:cNvPr id="2" name="Picture 1" descr="A grey and black text&#10;&#10;Description automatically generated">
            <a:extLst>
              <a:ext uri="{FF2B5EF4-FFF2-40B4-BE49-F238E27FC236}">
                <a16:creationId xmlns:a16="http://schemas.microsoft.com/office/drawing/2014/main" id="{0DCE5587-7B4E-3E7E-65E1-66505A9FDE83}"/>
              </a:ext>
            </a:extLst>
          </p:cNvPr>
          <p:cNvPicPr>
            <a:picLocks noChangeAspect="1"/>
          </p:cNvPicPr>
          <p:nvPr/>
        </p:nvPicPr>
        <p:blipFill>
          <a:blip r:embed="rId2"/>
          <a:stretch>
            <a:fillRect/>
          </a:stretch>
        </p:blipFill>
        <p:spPr>
          <a:xfrm>
            <a:off x="789477" y="1653731"/>
            <a:ext cx="6297395" cy="1423363"/>
          </a:xfrm>
          <a:prstGeom prst="rect">
            <a:avLst/>
          </a:prstGeom>
        </p:spPr>
      </p:pic>
      <p:sp>
        <p:nvSpPr>
          <p:cNvPr id="39" name="Rectangle 38">
            <a:extLst>
              <a:ext uri="{FF2B5EF4-FFF2-40B4-BE49-F238E27FC236}">
                <a16:creationId xmlns:a16="http://schemas.microsoft.com/office/drawing/2014/main" id="{821858EE-C483-8CA0-EBD4-74AC6B7ABEAA}"/>
              </a:ext>
            </a:extLst>
          </p:cNvPr>
          <p:cNvSpPr/>
          <p:nvPr/>
        </p:nvSpPr>
        <p:spPr>
          <a:xfrm>
            <a:off x="1392556" y="2510790"/>
            <a:ext cx="5657850" cy="304800"/>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pic>
        <p:nvPicPr>
          <p:cNvPr id="36" name="Picture 35">
            <a:extLst>
              <a:ext uri="{FF2B5EF4-FFF2-40B4-BE49-F238E27FC236}">
                <a16:creationId xmlns:a16="http://schemas.microsoft.com/office/drawing/2014/main" id="{A41B7122-30F1-422F-B56E-46EC77EE787F}"/>
              </a:ext>
            </a:extLst>
          </p:cNvPr>
          <p:cNvPicPr>
            <a:picLocks noChangeAspect="1"/>
          </p:cNvPicPr>
          <p:nvPr/>
        </p:nvPicPr>
        <p:blipFill>
          <a:blip r:embed="rId3"/>
          <a:stretch>
            <a:fillRect/>
          </a:stretch>
        </p:blipFill>
        <p:spPr>
          <a:xfrm>
            <a:off x="789477" y="3159543"/>
            <a:ext cx="6297395" cy="706743"/>
          </a:xfrm>
          <a:prstGeom prst="rect">
            <a:avLst/>
          </a:prstGeom>
        </p:spPr>
      </p:pic>
    </p:spTree>
    <p:extLst>
      <p:ext uri="{BB962C8B-B14F-4D97-AF65-F5344CB8AC3E}">
        <p14:creationId xmlns:p14="http://schemas.microsoft.com/office/powerpoint/2010/main" val="3144749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F60761CA-6EE3-89EB-60C0-BC9EA8F1E369}"/>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C2137AC1-EBE4-6D61-3D31-A583ACD759C8}"/>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B39BD56C-9527-DD59-7351-99062E344A62}"/>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3E50017-0F5A-9CBC-96AA-F5388F49C091}"/>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DAEFB563-1E89-0E90-6F30-1EA4792C66B0}"/>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31B9281D-6187-C0A3-14A6-3EE07F50D0BD}"/>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ADD91-8A3C-481A-530F-E41C7F63069B}"/>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1D8F660-4133-4178-6029-C59DE441765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29C42271-F9B2-D8FE-FA3B-054B23C3D1FB}"/>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4356DE28-992A-1DB3-7DA9-1A776F079628}"/>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4C6C7A27-E5F6-2D57-E09C-E9D04F8DFA16}"/>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8479BBFB-9262-BD68-F5F6-24F9AFE99CF4}"/>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2DA09B10-A528-69BB-7DAA-DF1AA6C4E81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39AE044-20AB-3F47-A338-85C344A0356C}"/>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81ADCF4B-6A12-9889-1C89-F99E02C08B91}"/>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1B2B97E-820F-1E27-DA23-0679A6566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C63B59A1-9111-D33C-5F49-7C096828C97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A3519AB4-C453-E75C-E9A6-B6DB21FFF1D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BEC2C237-51CB-175C-920B-49066C4CB97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6122FE9-27E6-E796-DE53-ED3F6D9A74D3}"/>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D7F5CBD-6941-8548-22E5-D8DE6D3916DB}"/>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DE80CA4F-AC46-E999-15C6-1C56E0FC390D}"/>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2E6E2D7A-E68B-D363-99DC-B52810CD53A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7A966E4D-BBB5-2628-94AD-EB6A1F588FB5}"/>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B037CF1A-B961-3C0E-644F-070D07EC8069}"/>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2D0186D0-D2C7-C191-99B2-8A2072B35A9B}"/>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A559EAA-2578-D0AC-96A9-2A0D319CDC6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07773485-048A-C444-DBD7-C36DFAD4F8CB}"/>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33C0B2CD-1B83-6EEA-476D-8D8415EE8CC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636A4060-7E05-C240-EC8C-B5852AAB6E14}"/>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7A8656A4-E0FC-0B47-352F-07D5C93AF0A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AABE8B27-5535-4552-AF2D-6D41388CE033}"/>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4B119016-4134-E276-E6EC-42C1AAE30E2F}"/>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Conversation #4</a:t>
            </a:r>
            <a:br>
              <a:rPr lang="en-US" sz="2800" dirty="0"/>
            </a:br>
            <a:r>
              <a:rPr lang="en-US" sz="1400" dirty="0"/>
              <a:t>Normal Conversation with Unknown Scenario</a:t>
            </a:r>
            <a:endParaRPr sz="2800" dirty="0"/>
          </a:p>
        </p:txBody>
      </p:sp>
      <p:pic>
        <p:nvPicPr>
          <p:cNvPr id="3" name="Picture 2" descr="A screenshot of a computer&#10;&#10;Description automatically generated">
            <a:extLst>
              <a:ext uri="{FF2B5EF4-FFF2-40B4-BE49-F238E27FC236}">
                <a16:creationId xmlns:a16="http://schemas.microsoft.com/office/drawing/2014/main" id="{4F0E8EF9-8E21-B21D-A68B-E9974884E1B3}"/>
              </a:ext>
            </a:extLst>
          </p:cNvPr>
          <p:cNvPicPr>
            <a:picLocks noChangeAspect="1"/>
          </p:cNvPicPr>
          <p:nvPr/>
        </p:nvPicPr>
        <p:blipFill>
          <a:blip r:embed="rId2"/>
          <a:stretch>
            <a:fillRect/>
          </a:stretch>
        </p:blipFill>
        <p:spPr>
          <a:xfrm>
            <a:off x="797097" y="1403925"/>
            <a:ext cx="6480786" cy="1202459"/>
          </a:xfrm>
          <a:prstGeom prst="rect">
            <a:avLst/>
          </a:prstGeom>
        </p:spPr>
      </p:pic>
      <p:pic>
        <p:nvPicPr>
          <p:cNvPr id="38" name="Picture 37">
            <a:extLst>
              <a:ext uri="{FF2B5EF4-FFF2-40B4-BE49-F238E27FC236}">
                <a16:creationId xmlns:a16="http://schemas.microsoft.com/office/drawing/2014/main" id="{3D952D99-2613-320F-386D-8906E592A3EC}"/>
              </a:ext>
            </a:extLst>
          </p:cNvPr>
          <p:cNvPicPr>
            <a:picLocks noChangeAspect="1"/>
          </p:cNvPicPr>
          <p:nvPr/>
        </p:nvPicPr>
        <p:blipFill>
          <a:blip r:embed="rId3"/>
          <a:stretch>
            <a:fillRect/>
          </a:stretch>
        </p:blipFill>
        <p:spPr>
          <a:xfrm>
            <a:off x="797098" y="2684343"/>
            <a:ext cx="6480786" cy="726108"/>
          </a:xfrm>
          <a:prstGeom prst="rect">
            <a:avLst/>
          </a:prstGeom>
        </p:spPr>
      </p:pic>
    </p:spTree>
    <p:extLst>
      <p:ext uri="{BB962C8B-B14F-4D97-AF65-F5344CB8AC3E}">
        <p14:creationId xmlns:p14="http://schemas.microsoft.com/office/powerpoint/2010/main" val="813416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9B9AC905-F454-84C1-D024-EB1DA6B5BDE7}"/>
            </a:ext>
          </a:extLst>
        </p:cNvPr>
        <p:cNvGrpSpPr/>
        <p:nvPr/>
      </p:nvGrpSpPr>
      <p:grpSpPr>
        <a:xfrm>
          <a:off x="0" y="0"/>
          <a:ext cx="0" cy="0"/>
          <a:chOff x="0" y="0"/>
          <a:chExt cx="0" cy="0"/>
        </a:xfrm>
      </p:grpSpPr>
      <p:sp>
        <p:nvSpPr>
          <p:cNvPr id="1299" name="Google Shape;2128;p43">
            <a:extLst>
              <a:ext uri="{FF2B5EF4-FFF2-40B4-BE49-F238E27FC236}">
                <a16:creationId xmlns:a16="http://schemas.microsoft.com/office/drawing/2014/main" id="{CD67E5BD-3714-1CDD-F6A8-65371BD5D319}"/>
              </a:ext>
            </a:extLst>
          </p:cNvPr>
          <p:cNvSpPr/>
          <p:nvPr/>
        </p:nvSpPr>
        <p:spPr>
          <a:xfrm>
            <a:off x="576317" y="2031393"/>
            <a:ext cx="256392" cy="276066"/>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8" name="Google Shape;2128;p43">
            <a:extLst>
              <a:ext uri="{FF2B5EF4-FFF2-40B4-BE49-F238E27FC236}">
                <a16:creationId xmlns:a16="http://schemas.microsoft.com/office/drawing/2014/main" id="{BFD047CA-7FED-BB52-24BC-9E340231CCDA}"/>
              </a:ext>
            </a:extLst>
          </p:cNvPr>
          <p:cNvSpPr/>
          <p:nvPr/>
        </p:nvSpPr>
        <p:spPr>
          <a:xfrm>
            <a:off x="2991508" y="1371549"/>
            <a:ext cx="547734" cy="544872"/>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9" name="Google Shape;1289;p28">
            <a:extLst>
              <a:ext uri="{FF2B5EF4-FFF2-40B4-BE49-F238E27FC236}">
                <a16:creationId xmlns:a16="http://schemas.microsoft.com/office/drawing/2014/main" id="{2FEF0DD8-B97E-2F6B-36A9-5C8ED47C76C6}"/>
              </a:ext>
            </a:extLst>
          </p:cNvPr>
          <p:cNvSpPr txBox="1">
            <a:spLocks noGrp="1"/>
          </p:cNvSpPr>
          <p:nvPr>
            <p:ph type="title"/>
          </p:nvPr>
        </p:nvSpPr>
        <p:spPr>
          <a:xfrm>
            <a:off x="4130549" y="2639113"/>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Future </a:t>
            </a:r>
            <a:br>
              <a:rPr lang="en-US" sz="2800" dirty="0"/>
            </a:br>
            <a:r>
              <a:rPr lang="en-US" sz="2800" dirty="0"/>
              <a:t>Enhancements</a:t>
            </a:r>
            <a:endParaRPr sz="2800" dirty="0"/>
          </a:p>
        </p:txBody>
      </p:sp>
      <p:sp>
        <p:nvSpPr>
          <p:cNvPr id="1290" name="Google Shape;1290;p28">
            <a:extLst>
              <a:ext uri="{FF2B5EF4-FFF2-40B4-BE49-F238E27FC236}">
                <a16:creationId xmlns:a16="http://schemas.microsoft.com/office/drawing/2014/main" id="{94C28D31-0BB4-59F3-473C-AF6FDA6D2825}"/>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el-GR" dirty="0"/>
              <a:t>9</a:t>
            </a:r>
            <a:endParaRPr dirty="0"/>
          </a:p>
        </p:txBody>
      </p:sp>
      <p:sp>
        <p:nvSpPr>
          <p:cNvPr id="4" name="Rectangle 3">
            <a:extLst>
              <a:ext uri="{FF2B5EF4-FFF2-40B4-BE49-F238E27FC236}">
                <a16:creationId xmlns:a16="http://schemas.microsoft.com/office/drawing/2014/main" id="{BE3EC45E-37E3-74E2-D35E-CD0A15BE4B2F}"/>
              </a:ext>
            </a:extLst>
          </p:cNvPr>
          <p:cNvSpPr/>
          <p:nvPr/>
        </p:nvSpPr>
        <p:spPr>
          <a:xfrm>
            <a:off x="659510" y="973831"/>
            <a:ext cx="1037672" cy="3543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5" name="Rectangle 4">
            <a:extLst>
              <a:ext uri="{FF2B5EF4-FFF2-40B4-BE49-F238E27FC236}">
                <a16:creationId xmlns:a16="http://schemas.microsoft.com/office/drawing/2014/main" id="{21170B3E-6D36-18BA-3E10-B0BD4DD3BB81}"/>
              </a:ext>
            </a:extLst>
          </p:cNvPr>
          <p:cNvSpPr/>
          <p:nvPr/>
        </p:nvSpPr>
        <p:spPr>
          <a:xfrm>
            <a:off x="659510" y="3918679"/>
            <a:ext cx="1037672" cy="3543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grpSp>
        <p:nvGrpSpPr>
          <p:cNvPr id="2" name="Google Shape;8896;p57">
            <a:extLst>
              <a:ext uri="{FF2B5EF4-FFF2-40B4-BE49-F238E27FC236}">
                <a16:creationId xmlns:a16="http://schemas.microsoft.com/office/drawing/2014/main" id="{7E9D8BC1-4907-64D1-3EA0-FAA747D009AC}"/>
              </a:ext>
            </a:extLst>
          </p:cNvPr>
          <p:cNvGrpSpPr/>
          <p:nvPr/>
        </p:nvGrpSpPr>
        <p:grpSpPr>
          <a:xfrm>
            <a:off x="2571152" y="1619635"/>
            <a:ext cx="679111" cy="706728"/>
            <a:chOff x="847400" y="1503588"/>
            <a:chExt cx="342496" cy="341553"/>
          </a:xfrm>
        </p:grpSpPr>
        <p:sp>
          <p:nvSpPr>
            <p:cNvPr id="8" name="Google Shape;8897;p57">
              <a:extLst>
                <a:ext uri="{FF2B5EF4-FFF2-40B4-BE49-F238E27FC236}">
                  <a16:creationId xmlns:a16="http://schemas.microsoft.com/office/drawing/2014/main" id="{838061DA-AD1A-EBF5-C24F-38304D1B3FCD}"/>
                </a:ext>
              </a:extLst>
            </p:cNvPr>
            <p:cNvSpPr/>
            <p:nvPr/>
          </p:nvSpPr>
          <p:spPr>
            <a:xfrm>
              <a:off x="989998" y="1503588"/>
              <a:ext cx="57300" cy="31487"/>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8898;p57">
              <a:extLst>
                <a:ext uri="{FF2B5EF4-FFF2-40B4-BE49-F238E27FC236}">
                  <a16:creationId xmlns:a16="http://schemas.microsoft.com/office/drawing/2014/main" id="{54B3D2C6-7AA3-C71F-CA0C-367CEF29DABF}"/>
                </a:ext>
              </a:extLst>
            </p:cNvPr>
            <p:cNvSpPr/>
            <p:nvPr/>
          </p:nvSpPr>
          <p:spPr>
            <a:xfrm>
              <a:off x="1025572" y="1503588"/>
              <a:ext cx="21725" cy="31487"/>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8899;p57">
              <a:extLst>
                <a:ext uri="{FF2B5EF4-FFF2-40B4-BE49-F238E27FC236}">
                  <a16:creationId xmlns:a16="http://schemas.microsoft.com/office/drawing/2014/main" id="{2EED8126-FD6D-C1BA-98E1-4AD7E2A4EEDB}"/>
                </a:ext>
              </a:extLst>
            </p:cNvPr>
            <p:cNvSpPr/>
            <p:nvPr/>
          </p:nvSpPr>
          <p:spPr>
            <a:xfrm>
              <a:off x="867538" y="1552368"/>
              <a:ext cx="302220" cy="183233"/>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8900;p57">
              <a:extLst>
                <a:ext uri="{FF2B5EF4-FFF2-40B4-BE49-F238E27FC236}">
                  <a16:creationId xmlns:a16="http://schemas.microsoft.com/office/drawing/2014/main" id="{A4EC763E-90AF-1A2B-D2C1-FD56CD7A5325}"/>
                </a:ext>
              </a:extLst>
            </p:cNvPr>
            <p:cNvSpPr/>
            <p:nvPr/>
          </p:nvSpPr>
          <p:spPr>
            <a:xfrm>
              <a:off x="1149275" y="1552368"/>
              <a:ext cx="20482" cy="183233"/>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8901;p57">
              <a:extLst>
                <a:ext uri="{FF2B5EF4-FFF2-40B4-BE49-F238E27FC236}">
                  <a16:creationId xmlns:a16="http://schemas.microsoft.com/office/drawing/2014/main" id="{24316174-9F01-5B46-D4ED-EF8896E99A48}"/>
                </a:ext>
              </a:extLst>
            </p:cNvPr>
            <p:cNvSpPr/>
            <p:nvPr/>
          </p:nvSpPr>
          <p:spPr>
            <a:xfrm>
              <a:off x="847400" y="1524984"/>
              <a:ext cx="342496" cy="37476"/>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8902;p57">
              <a:extLst>
                <a:ext uri="{FF2B5EF4-FFF2-40B4-BE49-F238E27FC236}">
                  <a16:creationId xmlns:a16="http://schemas.microsoft.com/office/drawing/2014/main" id="{5AE3C377-020B-AB42-3C21-EB36A56812CC}"/>
                </a:ext>
              </a:extLst>
            </p:cNvPr>
            <p:cNvSpPr/>
            <p:nvPr/>
          </p:nvSpPr>
          <p:spPr>
            <a:xfrm>
              <a:off x="950964" y="1790042"/>
              <a:ext cx="135366" cy="31487"/>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8903;p57">
              <a:extLst>
                <a:ext uri="{FF2B5EF4-FFF2-40B4-BE49-F238E27FC236}">
                  <a16:creationId xmlns:a16="http://schemas.microsoft.com/office/drawing/2014/main" id="{F7E27807-3A57-A243-83D6-4542EFF9397D}"/>
                </a:ext>
              </a:extLst>
            </p:cNvPr>
            <p:cNvSpPr/>
            <p:nvPr/>
          </p:nvSpPr>
          <p:spPr>
            <a:xfrm>
              <a:off x="911931" y="1752581"/>
              <a:ext cx="82798" cy="92560"/>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8904;p57">
              <a:extLst>
                <a:ext uri="{FF2B5EF4-FFF2-40B4-BE49-F238E27FC236}">
                  <a16:creationId xmlns:a16="http://schemas.microsoft.com/office/drawing/2014/main" id="{583736C3-341A-F97D-3431-9A065E3AEAFA}"/>
                </a:ext>
              </a:extLst>
            </p:cNvPr>
            <p:cNvSpPr/>
            <p:nvPr/>
          </p:nvSpPr>
          <p:spPr>
            <a:xfrm>
              <a:off x="1041623" y="1752850"/>
              <a:ext cx="83741" cy="92290"/>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8905;p57">
              <a:extLst>
                <a:ext uri="{FF2B5EF4-FFF2-40B4-BE49-F238E27FC236}">
                  <a16:creationId xmlns:a16="http://schemas.microsoft.com/office/drawing/2014/main" id="{5A90707B-FAE6-32B2-EB4F-C2BF0349F69D}"/>
                </a:ext>
              </a:extLst>
            </p:cNvPr>
            <p:cNvSpPr/>
            <p:nvPr/>
          </p:nvSpPr>
          <p:spPr>
            <a:xfrm>
              <a:off x="949392" y="1752850"/>
              <a:ext cx="46535" cy="20198"/>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rgbClr val="6B8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8906;p57">
              <a:extLst>
                <a:ext uri="{FF2B5EF4-FFF2-40B4-BE49-F238E27FC236}">
                  <a16:creationId xmlns:a16="http://schemas.microsoft.com/office/drawing/2014/main" id="{DEEBBC3F-BEE6-950F-BBAE-4C42746DC104}"/>
                </a:ext>
              </a:extLst>
            </p:cNvPr>
            <p:cNvSpPr/>
            <p:nvPr/>
          </p:nvSpPr>
          <p:spPr>
            <a:xfrm>
              <a:off x="1041623" y="1752850"/>
              <a:ext cx="46280" cy="20198"/>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rgbClr val="6B8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8907;p57">
              <a:extLst>
                <a:ext uri="{FF2B5EF4-FFF2-40B4-BE49-F238E27FC236}">
                  <a16:creationId xmlns:a16="http://schemas.microsoft.com/office/drawing/2014/main" id="{C8A8467C-629B-19D8-81F9-89F1C8754B2F}"/>
                </a:ext>
              </a:extLst>
            </p:cNvPr>
            <p:cNvSpPr/>
            <p:nvPr/>
          </p:nvSpPr>
          <p:spPr>
            <a:xfrm>
              <a:off x="847400" y="1725510"/>
              <a:ext cx="342496" cy="37162"/>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8908;p57">
              <a:extLst>
                <a:ext uri="{FF2B5EF4-FFF2-40B4-BE49-F238E27FC236}">
                  <a16:creationId xmlns:a16="http://schemas.microsoft.com/office/drawing/2014/main" id="{08727187-5AAB-AB78-E7CD-8D0BBDE668AB}"/>
                </a:ext>
              </a:extLst>
            </p:cNvPr>
            <p:cNvSpPr/>
            <p:nvPr/>
          </p:nvSpPr>
          <p:spPr>
            <a:xfrm>
              <a:off x="1168799" y="1524984"/>
              <a:ext cx="21096" cy="37476"/>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rgbClr val="CAD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8909;p57">
              <a:extLst>
                <a:ext uri="{FF2B5EF4-FFF2-40B4-BE49-F238E27FC236}">
                  <a16:creationId xmlns:a16="http://schemas.microsoft.com/office/drawing/2014/main" id="{D5F72552-619F-B22D-1C9F-6F1FA64F0454}"/>
                </a:ext>
              </a:extLst>
            </p:cNvPr>
            <p:cNvSpPr/>
            <p:nvPr/>
          </p:nvSpPr>
          <p:spPr>
            <a:xfrm>
              <a:off x="1168799" y="1725510"/>
              <a:ext cx="21096" cy="37162"/>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rgbClr val="CAD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8910;p57">
              <a:extLst>
                <a:ext uri="{FF2B5EF4-FFF2-40B4-BE49-F238E27FC236}">
                  <a16:creationId xmlns:a16="http://schemas.microsoft.com/office/drawing/2014/main" id="{3420E10E-CF0F-39E7-4B9F-350DA355186D}"/>
                </a:ext>
              </a:extLst>
            </p:cNvPr>
            <p:cNvSpPr/>
            <p:nvPr/>
          </p:nvSpPr>
          <p:spPr>
            <a:xfrm>
              <a:off x="1046339" y="1601703"/>
              <a:ext cx="47418" cy="50787"/>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8911;p57">
              <a:extLst>
                <a:ext uri="{FF2B5EF4-FFF2-40B4-BE49-F238E27FC236}">
                  <a16:creationId xmlns:a16="http://schemas.microsoft.com/office/drawing/2014/main" id="{547DF13F-94F2-54EE-0A01-935F4B254D64}"/>
                </a:ext>
              </a:extLst>
            </p:cNvPr>
            <p:cNvSpPr/>
            <p:nvPr/>
          </p:nvSpPr>
          <p:spPr>
            <a:xfrm>
              <a:off x="990567" y="1630091"/>
              <a:ext cx="48556" cy="293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8912;p57">
              <a:extLst>
                <a:ext uri="{FF2B5EF4-FFF2-40B4-BE49-F238E27FC236}">
                  <a16:creationId xmlns:a16="http://schemas.microsoft.com/office/drawing/2014/main" id="{0C7C69CD-3A01-7745-A325-344402ECCEA5}"/>
                </a:ext>
              </a:extLst>
            </p:cNvPr>
            <p:cNvSpPr/>
            <p:nvPr/>
          </p:nvSpPr>
          <p:spPr>
            <a:xfrm>
              <a:off x="940573" y="1633983"/>
              <a:ext cx="44543" cy="51565"/>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8913;p57">
              <a:extLst>
                <a:ext uri="{FF2B5EF4-FFF2-40B4-BE49-F238E27FC236}">
                  <a16:creationId xmlns:a16="http://schemas.microsoft.com/office/drawing/2014/main" id="{C3E1A7B1-A162-49F8-793F-5F2BF117862C}"/>
                </a:ext>
              </a:extLst>
            </p:cNvPr>
            <p:cNvSpPr/>
            <p:nvPr/>
          </p:nvSpPr>
          <p:spPr>
            <a:xfrm>
              <a:off x="912560" y="1673256"/>
              <a:ext cx="45966" cy="39408"/>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8914;p57">
              <a:extLst>
                <a:ext uri="{FF2B5EF4-FFF2-40B4-BE49-F238E27FC236}">
                  <a16:creationId xmlns:a16="http://schemas.microsoft.com/office/drawing/2014/main" id="{B6274C68-23EC-1959-C5D3-D573FD185E17}"/>
                </a:ext>
              </a:extLst>
            </p:cNvPr>
            <p:cNvSpPr/>
            <p:nvPr/>
          </p:nvSpPr>
          <p:spPr>
            <a:xfrm>
              <a:off x="960502" y="1606823"/>
              <a:ext cx="45876" cy="39318"/>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8915;p57">
              <a:extLst>
                <a:ext uri="{FF2B5EF4-FFF2-40B4-BE49-F238E27FC236}">
                  <a16:creationId xmlns:a16="http://schemas.microsoft.com/office/drawing/2014/main" id="{2AD68ABC-11EC-D7C0-EA8C-CB21EDF516AA}"/>
                </a:ext>
              </a:extLst>
            </p:cNvPr>
            <p:cNvSpPr/>
            <p:nvPr/>
          </p:nvSpPr>
          <p:spPr>
            <a:xfrm>
              <a:off x="1019269" y="1640197"/>
              <a:ext cx="45981" cy="39423"/>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8916;p57">
              <a:extLst>
                <a:ext uri="{FF2B5EF4-FFF2-40B4-BE49-F238E27FC236}">
                  <a16:creationId xmlns:a16="http://schemas.microsoft.com/office/drawing/2014/main" id="{10B094F7-0F10-B256-F4D0-71B2B9D5D638}"/>
                </a:ext>
              </a:extLst>
            </p:cNvPr>
            <p:cNvSpPr/>
            <p:nvPr/>
          </p:nvSpPr>
          <p:spPr>
            <a:xfrm>
              <a:off x="1067750" y="1575037"/>
              <a:ext cx="46280" cy="39318"/>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8" name="Google Shape;16387;p62">
            <a:extLst>
              <a:ext uri="{FF2B5EF4-FFF2-40B4-BE49-F238E27FC236}">
                <a16:creationId xmlns:a16="http://schemas.microsoft.com/office/drawing/2014/main" id="{3DDCE08C-2216-36EF-4F6C-AFB472FAD21D}"/>
              </a:ext>
            </a:extLst>
          </p:cNvPr>
          <p:cNvGrpSpPr/>
          <p:nvPr/>
        </p:nvGrpSpPr>
        <p:grpSpPr>
          <a:xfrm>
            <a:off x="1260519" y="3212138"/>
            <a:ext cx="695335" cy="591633"/>
            <a:chOff x="1342386" y="2916322"/>
            <a:chExt cx="373538" cy="331515"/>
          </a:xfrm>
        </p:grpSpPr>
        <p:sp>
          <p:nvSpPr>
            <p:cNvPr id="29" name="Google Shape;16388;p62">
              <a:extLst>
                <a:ext uri="{FF2B5EF4-FFF2-40B4-BE49-F238E27FC236}">
                  <a16:creationId xmlns:a16="http://schemas.microsoft.com/office/drawing/2014/main" id="{6BE0070A-3AC4-64F8-A026-4FEF9551137C}"/>
                </a:ext>
              </a:extLst>
            </p:cNvPr>
            <p:cNvSpPr/>
            <p:nvPr/>
          </p:nvSpPr>
          <p:spPr>
            <a:xfrm>
              <a:off x="1499047" y="2916322"/>
              <a:ext cx="216877" cy="180910"/>
            </a:xfrm>
            <a:custGeom>
              <a:avLst/>
              <a:gdLst/>
              <a:ahLst/>
              <a:cxnLst/>
              <a:rect l="l" t="t" r="r" b="b"/>
              <a:pathLst>
                <a:path w="8273" h="6901" extrusionOk="0">
                  <a:moveTo>
                    <a:pt x="463" y="1"/>
                  </a:moveTo>
                  <a:cubicBezTo>
                    <a:pt x="203" y="1"/>
                    <a:pt x="1" y="203"/>
                    <a:pt x="1" y="463"/>
                  </a:cubicBezTo>
                  <a:lnTo>
                    <a:pt x="1" y="6439"/>
                  </a:lnTo>
                  <a:cubicBezTo>
                    <a:pt x="1" y="6699"/>
                    <a:pt x="203" y="6901"/>
                    <a:pt x="463" y="6901"/>
                  </a:cubicBezTo>
                  <a:lnTo>
                    <a:pt x="7811" y="6901"/>
                  </a:lnTo>
                  <a:cubicBezTo>
                    <a:pt x="8070" y="6901"/>
                    <a:pt x="8272" y="6699"/>
                    <a:pt x="8272" y="6439"/>
                  </a:cubicBezTo>
                  <a:lnTo>
                    <a:pt x="8272" y="463"/>
                  </a:lnTo>
                  <a:cubicBezTo>
                    <a:pt x="8272" y="203"/>
                    <a:pt x="8070" y="1"/>
                    <a:pt x="781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6389;p62">
              <a:extLst>
                <a:ext uri="{FF2B5EF4-FFF2-40B4-BE49-F238E27FC236}">
                  <a16:creationId xmlns:a16="http://schemas.microsoft.com/office/drawing/2014/main" id="{247086BD-B0F5-DB69-7411-DFCB73E4694C}"/>
                </a:ext>
              </a:extLst>
            </p:cNvPr>
            <p:cNvSpPr/>
            <p:nvPr/>
          </p:nvSpPr>
          <p:spPr>
            <a:xfrm>
              <a:off x="1342386" y="3060137"/>
              <a:ext cx="217244" cy="187699"/>
            </a:xfrm>
            <a:custGeom>
              <a:avLst/>
              <a:gdLst/>
              <a:ahLst/>
              <a:cxnLst/>
              <a:rect l="l" t="t" r="r" b="b"/>
              <a:pathLst>
                <a:path w="8287" h="7160" extrusionOk="0">
                  <a:moveTo>
                    <a:pt x="8104" y="0"/>
                  </a:moveTo>
                  <a:cubicBezTo>
                    <a:pt x="8063" y="0"/>
                    <a:pt x="8020" y="14"/>
                    <a:pt x="7983" y="43"/>
                  </a:cubicBezTo>
                  <a:lnTo>
                    <a:pt x="3812" y="4042"/>
                  </a:lnTo>
                  <a:cubicBezTo>
                    <a:pt x="3725" y="4129"/>
                    <a:pt x="3610" y="4172"/>
                    <a:pt x="3494" y="4172"/>
                  </a:cubicBezTo>
                  <a:lnTo>
                    <a:pt x="3436" y="4172"/>
                  </a:lnTo>
                  <a:cubicBezTo>
                    <a:pt x="3191" y="4172"/>
                    <a:pt x="2989" y="3970"/>
                    <a:pt x="2989" y="3710"/>
                  </a:cubicBezTo>
                  <a:lnTo>
                    <a:pt x="2989" y="3479"/>
                  </a:lnTo>
                  <a:lnTo>
                    <a:pt x="1603" y="3479"/>
                  </a:lnTo>
                  <a:lnTo>
                    <a:pt x="1603" y="3710"/>
                  </a:lnTo>
                  <a:cubicBezTo>
                    <a:pt x="1603" y="3912"/>
                    <a:pt x="1473" y="4100"/>
                    <a:pt x="1271" y="4157"/>
                  </a:cubicBezTo>
                  <a:lnTo>
                    <a:pt x="506" y="4374"/>
                  </a:lnTo>
                  <a:cubicBezTo>
                    <a:pt x="203" y="4461"/>
                    <a:pt x="1" y="4735"/>
                    <a:pt x="1" y="5038"/>
                  </a:cubicBezTo>
                  <a:lnTo>
                    <a:pt x="1" y="6929"/>
                  </a:lnTo>
                  <a:cubicBezTo>
                    <a:pt x="1" y="7059"/>
                    <a:pt x="102" y="7160"/>
                    <a:pt x="232" y="7160"/>
                  </a:cubicBezTo>
                  <a:lnTo>
                    <a:pt x="3451" y="7160"/>
                  </a:lnTo>
                  <a:cubicBezTo>
                    <a:pt x="3581" y="7160"/>
                    <a:pt x="3682" y="7059"/>
                    <a:pt x="3682" y="6929"/>
                  </a:cubicBezTo>
                  <a:lnTo>
                    <a:pt x="3682" y="5933"/>
                  </a:lnTo>
                  <a:cubicBezTo>
                    <a:pt x="3682" y="5688"/>
                    <a:pt x="3768" y="5457"/>
                    <a:pt x="3942" y="5283"/>
                  </a:cubicBezTo>
                  <a:lnTo>
                    <a:pt x="7854" y="1371"/>
                  </a:lnTo>
                  <a:cubicBezTo>
                    <a:pt x="7969" y="1256"/>
                    <a:pt x="8027" y="1083"/>
                    <a:pt x="7983" y="938"/>
                  </a:cubicBezTo>
                  <a:lnTo>
                    <a:pt x="7897" y="606"/>
                  </a:lnTo>
                  <a:lnTo>
                    <a:pt x="8229" y="289"/>
                  </a:lnTo>
                  <a:cubicBezTo>
                    <a:pt x="8287" y="217"/>
                    <a:pt x="8287" y="115"/>
                    <a:pt x="8214" y="43"/>
                  </a:cubicBezTo>
                  <a:cubicBezTo>
                    <a:pt x="8186" y="14"/>
                    <a:pt x="8146" y="0"/>
                    <a:pt x="810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6390;p62">
              <a:extLst>
                <a:ext uri="{FF2B5EF4-FFF2-40B4-BE49-F238E27FC236}">
                  <a16:creationId xmlns:a16="http://schemas.microsoft.com/office/drawing/2014/main" id="{855173D5-B9F0-0323-D2A7-487DF8E02854}"/>
                </a:ext>
              </a:extLst>
            </p:cNvPr>
            <p:cNvSpPr/>
            <p:nvPr/>
          </p:nvSpPr>
          <p:spPr>
            <a:xfrm>
              <a:off x="1382128" y="3151706"/>
              <a:ext cx="41262" cy="18193"/>
            </a:xfrm>
            <a:custGeom>
              <a:avLst/>
              <a:gdLst/>
              <a:ahLst/>
              <a:cxnLst/>
              <a:rect l="l" t="t" r="r" b="b"/>
              <a:pathLst>
                <a:path w="1574" h="694" extrusionOk="0">
                  <a:moveTo>
                    <a:pt x="101" y="0"/>
                  </a:moveTo>
                  <a:lnTo>
                    <a:pt x="101" y="231"/>
                  </a:lnTo>
                  <a:cubicBezTo>
                    <a:pt x="101" y="332"/>
                    <a:pt x="58" y="419"/>
                    <a:pt x="0" y="506"/>
                  </a:cubicBezTo>
                  <a:cubicBezTo>
                    <a:pt x="246" y="621"/>
                    <a:pt x="520" y="679"/>
                    <a:pt x="794" y="693"/>
                  </a:cubicBezTo>
                  <a:cubicBezTo>
                    <a:pt x="1054" y="679"/>
                    <a:pt x="1328" y="621"/>
                    <a:pt x="1574" y="506"/>
                  </a:cubicBezTo>
                  <a:cubicBezTo>
                    <a:pt x="1516" y="419"/>
                    <a:pt x="1473" y="332"/>
                    <a:pt x="1473" y="231"/>
                  </a:cubicBezTo>
                  <a:lnTo>
                    <a:pt x="1473"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6391;p62">
              <a:extLst>
                <a:ext uri="{FF2B5EF4-FFF2-40B4-BE49-F238E27FC236}">
                  <a16:creationId xmlns:a16="http://schemas.microsoft.com/office/drawing/2014/main" id="{59F2DBA8-D6CF-8B5C-E4F0-4FBB7937F318}"/>
                </a:ext>
              </a:extLst>
            </p:cNvPr>
            <p:cNvSpPr/>
            <p:nvPr/>
          </p:nvSpPr>
          <p:spPr>
            <a:xfrm>
              <a:off x="1360186" y="3066927"/>
              <a:ext cx="29911" cy="66272"/>
            </a:xfrm>
            <a:custGeom>
              <a:avLst/>
              <a:gdLst/>
              <a:ahLst/>
              <a:cxnLst/>
              <a:rect l="l" t="t" r="r" b="b"/>
              <a:pathLst>
                <a:path w="1141" h="2528" extrusionOk="0">
                  <a:moveTo>
                    <a:pt x="679" y="1"/>
                  </a:moveTo>
                  <a:cubicBezTo>
                    <a:pt x="303" y="1"/>
                    <a:pt x="0" y="318"/>
                    <a:pt x="0" y="694"/>
                  </a:cubicBezTo>
                  <a:lnTo>
                    <a:pt x="0" y="853"/>
                  </a:lnTo>
                  <a:cubicBezTo>
                    <a:pt x="0" y="1055"/>
                    <a:pt x="29" y="1242"/>
                    <a:pt x="101" y="1430"/>
                  </a:cubicBezTo>
                  <a:lnTo>
                    <a:pt x="462" y="2527"/>
                  </a:lnTo>
                  <a:lnTo>
                    <a:pt x="1141" y="2527"/>
                  </a:lnTo>
                  <a:lnTo>
                    <a:pt x="1141" y="1"/>
                  </a:ln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6392;p62">
              <a:extLst>
                <a:ext uri="{FF2B5EF4-FFF2-40B4-BE49-F238E27FC236}">
                  <a16:creationId xmlns:a16="http://schemas.microsoft.com/office/drawing/2014/main" id="{1B2557B5-0442-85DC-D294-E1E8255C85D0}"/>
                </a:ext>
              </a:extLst>
            </p:cNvPr>
            <p:cNvSpPr/>
            <p:nvPr/>
          </p:nvSpPr>
          <p:spPr>
            <a:xfrm>
              <a:off x="1372297" y="3060871"/>
              <a:ext cx="72301" cy="72694"/>
            </a:xfrm>
            <a:custGeom>
              <a:avLst/>
              <a:gdLst/>
              <a:ahLst/>
              <a:cxnLst/>
              <a:rect l="l" t="t" r="r" b="b"/>
              <a:pathLst>
                <a:path w="2758" h="2773" extrusionOk="0">
                  <a:moveTo>
                    <a:pt x="693" y="1"/>
                  </a:moveTo>
                  <a:cubicBezTo>
                    <a:pt x="303" y="1"/>
                    <a:pt x="0" y="318"/>
                    <a:pt x="0" y="694"/>
                  </a:cubicBezTo>
                  <a:cubicBezTo>
                    <a:pt x="0" y="954"/>
                    <a:pt x="217" y="1156"/>
                    <a:pt x="462" y="1156"/>
                  </a:cubicBezTo>
                  <a:lnTo>
                    <a:pt x="2310" y="2772"/>
                  </a:lnTo>
                  <a:lnTo>
                    <a:pt x="2699" y="1401"/>
                  </a:lnTo>
                  <a:cubicBezTo>
                    <a:pt x="2743" y="1242"/>
                    <a:pt x="2757" y="1069"/>
                    <a:pt x="2757" y="910"/>
                  </a:cubicBezTo>
                  <a:lnTo>
                    <a:pt x="2757" y="463"/>
                  </a:lnTo>
                  <a:cubicBezTo>
                    <a:pt x="2757" y="203"/>
                    <a:pt x="2555" y="1"/>
                    <a:pt x="2310"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6393;p62">
              <a:extLst>
                <a:ext uri="{FF2B5EF4-FFF2-40B4-BE49-F238E27FC236}">
                  <a16:creationId xmlns:a16="http://schemas.microsoft.com/office/drawing/2014/main" id="{C33FEB95-F8AA-355C-C056-A5343E9AAF4E}"/>
                </a:ext>
              </a:extLst>
            </p:cNvPr>
            <p:cNvSpPr/>
            <p:nvPr/>
          </p:nvSpPr>
          <p:spPr>
            <a:xfrm>
              <a:off x="1366609" y="3091149"/>
              <a:ext cx="72301" cy="66245"/>
            </a:xfrm>
            <a:custGeom>
              <a:avLst/>
              <a:gdLst/>
              <a:ahLst/>
              <a:cxnLst/>
              <a:rect l="l" t="t" r="r" b="b"/>
              <a:pathLst>
                <a:path w="2758" h="2527" extrusionOk="0">
                  <a:moveTo>
                    <a:pt x="881" y="1"/>
                  </a:moveTo>
                  <a:cubicBezTo>
                    <a:pt x="766" y="1"/>
                    <a:pt x="636" y="44"/>
                    <a:pt x="549" y="145"/>
                  </a:cubicBezTo>
                  <a:lnTo>
                    <a:pt x="130" y="564"/>
                  </a:lnTo>
                  <a:cubicBezTo>
                    <a:pt x="44" y="636"/>
                    <a:pt x="1" y="766"/>
                    <a:pt x="1" y="881"/>
                  </a:cubicBezTo>
                  <a:lnTo>
                    <a:pt x="1" y="1156"/>
                  </a:lnTo>
                  <a:cubicBezTo>
                    <a:pt x="1" y="1906"/>
                    <a:pt x="621" y="2527"/>
                    <a:pt x="1386" y="2527"/>
                  </a:cubicBezTo>
                  <a:cubicBezTo>
                    <a:pt x="2137" y="2527"/>
                    <a:pt x="2758" y="1906"/>
                    <a:pt x="2758" y="1156"/>
                  </a:cubicBezTo>
                  <a:lnTo>
                    <a:pt x="2758" y="852"/>
                  </a:lnTo>
                  <a:cubicBezTo>
                    <a:pt x="2758" y="737"/>
                    <a:pt x="2714" y="621"/>
                    <a:pt x="2628" y="535"/>
                  </a:cubicBezTo>
                  <a:cubicBezTo>
                    <a:pt x="2267" y="188"/>
                    <a:pt x="1617" y="30"/>
                    <a:pt x="881"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6394;p62">
              <a:extLst>
                <a:ext uri="{FF2B5EF4-FFF2-40B4-BE49-F238E27FC236}">
                  <a16:creationId xmlns:a16="http://schemas.microsoft.com/office/drawing/2014/main" id="{FB58A923-F11F-64EF-6269-AE554E7575C3}"/>
                </a:ext>
              </a:extLst>
            </p:cNvPr>
            <p:cNvSpPr/>
            <p:nvPr/>
          </p:nvSpPr>
          <p:spPr>
            <a:xfrm>
              <a:off x="1366242" y="3091149"/>
              <a:ext cx="72301" cy="64751"/>
            </a:xfrm>
            <a:custGeom>
              <a:avLst/>
              <a:gdLst/>
              <a:ahLst/>
              <a:cxnLst/>
              <a:rect l="l" t="t" r="r" b="b"/>
              <a:pathLst>
                <a:path w="2758" h="2470" extrusionOk="0">
                  <a:moveTo>
                    <a:pt x="895" y="1"/>
                  </a:moveTo>
                  <a:cubicBezTo>
                    <a:pt x="765" y="1"/>
                    <a:pt x="650" y="44"/>
                    <a:pt x="563" y="145"/>
                  </a:cubicBezTo>
                  <a:lnTo>
                    <a:pt x="144" y="564"/>
                  </a:lnTo>
                  <a:cubicBezTo>
                    <a:pt x="58" y="636"/>
                    <a:pt x="0" y="766"/>
                    <a:pt x="0" y="881"/>
                  </a:cubicBezTo>
                  <a:lnTo>
                    <a:pt x="0" y="1156"/>
                  </a:lnTo>
                  <a:cubicBezTo>
                    <a:pt x="0" y="1762"/>
                    <a:pt x="404" y="2310"/>
                    <a:pt x="996" y="2469"/>
                  </a:cubicBezTo>
                  <a:cubicBezTo>
                    <a:pt x="808" y="2224"/>
                    <a:pt x="693" y="1921"/>
                    <a:pt x="693" y="1617"/>
                  </a:cubicBezTo>
                  <a:lnTo>
                    <a:pt x="693" y="939"/>
                  </a:lnTo>
                  <a:cubicBezTo>
                    <a:pt x="693" y="687"/>
                    <a:pt x="910" y="476"/>
                    <a:pt x="1159" y="476"/>
                  </a:cubicBezTo>
                  <a:cubicBezTo>
                    <a:pt x="1167" y="476"/>
                    <a:pt x="1176" y="477"/>
                    <a:pt x="1184" y="477"/>
                  </a:cubicBezTo>
                  <a:cubicBezTo>
                    <a:pt x="1646" y="506"/>
                    <a:pt x="2339" y="593"/>
                    <a:pt x="2757" y="795"/>
                  </a:cubicBezTo>
                  <a:cubicBezTo>
                    <a:pt x="2743" y="694"/>
                    <a:pt x="2700" y="607"/>
                    <a:pt x="2627" y="535"/>
                  </a:cubicBezTo>
                  <a:cubicBezTo>
                    <a:pt x="2266" y="188"/>
                    <a:pt x="1631" y="30"/>
                    <a:pt x="895"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Google Shape;16395;p62">
              <a:extLst>
                <a:ext uri="{FF2B5EF4-FFF2-40B4-BE49-F238E27FC236}">
                  <a16:creationId xmlns:a16="http://schemas.microsoft.com/office/drawing/2014/main" id="{353775E5-D40B-4B94-88A2-204071FC350B}"/>
                </a:ext>
              </a:extLst>
            </p:cNvPr>
            <p:cNvSpPr/>
            <p:nvPr/>
          </p:nvSpPr>
          <p:spPr>
            <a:xfrm>
              <a:off x="1342386" y="3086981"/>
              <a:ext cx="198710" cy="160855"/>
            </a:xfrm>
            <a:custGeom>
              <a:avLst/>
              <a:gdLst/>
              <a:ahLst/>
              <a:cxnLst/>
              <a:rect l="l" t="t" r="r" b="b"/>
              <a:pathLst>
                <a:path w="7580" h="6136" extrusionOk="0">
                  <a:moveTo>
                    <a:pt x="6959" y="1"/>
                  </a:moveTo>
                  <a:lnTo>
                    <a:pt x="3812" y="3018"/>
                  </a:lnTo>
                  <a:cubicBezTo>
                    <a:pt x="3754" y="3076"/>
                    <a:pt x="3682" y="3119"/>
                    <a:pt x="3595" y="3133"/>
                  </a:cubicBezTo>
                  <a:cubicBezTo>
                    <a:pt x="3347" y="3644"/>
                    <a:pt x="2859" y="3900"/>
                    <a:pt x="2369" y="3900"/>
                  </a:cubicBezTo>
                  <a:cubicBezTo>
                    <a:pt x="1888" y="3900"/>
                    <a:pt x="1405" y="3655"/>
                    <a:pt x="1141" y="3162"/>
                  </a:cubicBezTo>
                  <a:lnTo>
                    <a:pt x="506" y="3350"/>
                  </a:lnTo>
                  <a:cubicBezTo>
                    <a:pt x="203" y="3437"/>
                    <a:pt x="1" y="3711"/>
                    <a:pt x="1" y="4014"/>
                  </a:cubicBezTo>
                  <a:lnTo>
                    <a:pt x="1" y="5905"/>
                  </a:lnTo>
                  <a:cubicBezTo>
                    <a:pt x="1" y="6035"/>
                    <a:pt x="102" y="6136"/>
                    <a:pt x="232" y="6136"/>
                  </a:cubicBezTo>
                  <a:lnTo>
                    <a:pt x="3451" y="6136"/>
                  </a:lnTo>
                  <a:cubicBezTo>
                    <a:pt x="3581" y="6136"/>
                    <a:pt x="3682" y="6035"/>
                    <a:pt x="3682" y="5905"/>
                  </a:cubicBezTo>
                  <a:lnTo>
                    <a:pt x="3682" y="4909"/>
                  </a:lnTo>
                  <a:cubicBezTo>
                    <a:pt x="3682" y="4664"/>
                    <a:pt x="3768" y="4433"/>
                    <a:pt x="3942" y="4259"/>
                  </a:cubicBezTo>
                  <a:lnTo>
                    <a:pt x="7579" y="636"/>
                  </a:lnTo>
                  <a:lnTo>
                    <a:pt x="6959" y="1"/>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Google Shape;16396;p62">
              <a:extLst>
                <a:ext uri="{FF2B5EF4-FFF2-40B4-BE49-F238E27FC236}">
                  <a16:creationId xmlns:a16="http://schemas.microsoft.com/office/drawing/2014/main" id="{0E2F0B9A-A8D5-2361-2E7C-AE995BF72F3F}"/>
                </a:ext>
              </a:extLst>
            </p:cNvPr>
            <p:cNvSpPr/>
            <p:nvPr/>
          </p:nvSpPr>
          <p:spPr>
            <a:xfrm>
              <a:off x="1342386" y="3181591"/>
              <a:ext cx="23882" cy="66245"/>
            </a:xfrm>
            <a:custGeom>
              <a:avLst/>
              <a:gdLst/>
              <a:ahLst/>
              <a:cxnLst/>
              <a:rect l="l" t="t" r="r" b="b"/>
              <a:pathLst>
                <a:path w="911" h="2527" extrusionOk="0">
                  <a:moveTo>
                    <a:pt x="131" y="1"/>
                  </a:moveTo>
                  <a:cubicBezTo>
                    <a:pt x="44" y="116"/>
                    <a:pt x="1" y="261"/>
                    <a:pt x="1" y="405"/>
                  </a:cubicBezTo>
                  <a:lnTo>
                    <a:pt x="1" y="2296"/>
                  </a:lnTo>
                  <a:cubicBezTo>
                    <a:pt x="1" y="2426"/>
                    <a:pt x="102" y="2527"/>
                    <a:pt x="232" y="2527"/>
                  </a:cubicBezTo>
                  <a:lnTo>
                    <a:pt x="910" y="2527"/>
                  </a:lnTo>
                  <a:lnTo>
                    <a:pt x="910" y="1069"/>
                  </a:lnTo>
                  <a:cubicBezTo>
                    <a:pt x="910" y="896"/>
                    <a:pt x="838" y="723"/>
                    <a:pt x="708" y="593"/>
                  </a:cubicBezTo>
                  <a:lnTo>
                    <a:pt x="131" y="1"/>
                  </a:ln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16397;p62">
              <a:extLst>
                <a:ext uri="{FF2B5EF4-FFF2-40B4-BE49-F238E27FC236}">
                  <a16:creationId xmlns:a16="http://schemas.microsoft.com/office/drawing/2014/main" id="{AA15A2BC-BB2A-CEA1-D4B7-3F4A470A9759}"/>
                </a:ext>
              </a:extLst>
            </p:cNvPr>
            <p:cNvSpPr/>
            <p:nvPr/>
          </p:nvSpPr>
          <p:spPr>
            <a:xfrm>
              <a:off x="1438517" y="3086981"/>
              <a:ext cx="102579" cy="129083"/>
            </a:xfrm>
            <a:custGeom>
              <a:avLst/>
              <a:gdLst/>
              <a:ahLst/>
              <a:cxnLst/>
              <a:rect l="l" t="t" r="r" b="b"/>
              <a:pathLst>
                <a:path w="3913" h="4924" extrusionOk="0">
                  <a:moveTo>
                    <a:pt x="3292" y="1"/>
                  </a:moveTo>
                  <a:lnTo>
                    <a:pt x="231" y="2946"/>
                  </a:lnTo>
                  <a:cubicBezTo>
                    <a:pt x="87" y="3234"/>
                    <a:pt x="0" y="3552"/>
                    <a:pt x="15" y="3884"/>
                  </a:cubicBezTo>
                  <a:lnTo>
                    <a:pt x="15" y="4923"/>
                  </a:lnTo>
                  <a:cubicBezTo>
                    <a:pt x="15" y="4678"/>
                    <a:pt x="101" y="4447"/>
                    <a:pt x="275" y="4274"/>
                  </a:cubicBezTo>
                  <a:lnTo>
                    <a:pt x="3912" y="636"/>
                  </a:lnTo>
                  <a:lnTo>
                    <a:pt x="3292" y="1"/>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Google Shape;16398;p62">
              <a:extLst>
                <a:ext uri="{FF2B5EF4-FFF2-40B4-BE49-F238E27FC236}">
                  <a16:creationId xmlns:a16="http://schemas.microsoft.com/office/drawing/2014/main" id="{52B67CA5-60A1-B6EE-47DD-526FB8F749F6}"/>
                </a:ext>
              </a:extLst>
            </p:cNvPr>
            <p:cNvSpPr/>
            <p:nvPr/>
          </p:nvSpPr>
          <p:spPr>
            <a:xfrm>
              <a:off x="1515903" y="2943559"/>
              <a:ext cx="178839" cy="114900"/>
            </a:xfrm>
            <a:custGeom>
              <a:avLst/>
              <a:gdLst/>
              <a:ahLst/>
              <a:cxnLst/>
              <a:rect l="l" t="t" r="r" b="b"/>
              <a:pathLst>
                <a:path w="6822" h="4383" extrusionOk="0">
                  <a:moveTo>
                    <a:pt x="5334" y="1"/>
                  </a:moveTo>
                  <a:cubicBezTo>
                    <a:pt x="4872" y="1"/>
                    <a:pt x="4872" y="694"/>
                    <a:pt x="5334" y="694"/>
                  </a:cubicBezTo>
                  <a:lnTo>
                    <a:pt x="5652" y="694"/>
                  </a:lnTo>
                  <a:lnTo>
                    <a:pt x="3602" y="2729"/>
                  </a:lnTo>
                  <a:lnTo>
                    <a:pt x="2707" y="1834"/>
                  </a:lnTo>
                  <a:cubicBezTo>
                    <a:pt x="2642" y="1762"/>
                    <a:pt x="2555" y="1726"/>
                    <a:pt x="2467" y="1726"/>
                  </a:cubicBezTo>
                  <a:cubicBezTo>
                    <a:pt x="2379" y="1726"/>
                    <a:pt x="2288" y="1762"/>
                    <a:pt x="2216" y="1834"/>
                  </a:cubicBezTo>
                  <a:lnTo>
                    <a:pt x="267" y="3783"/>
                  </a:lnTo>
                  <a:cubicBezTo>
                    <a:pt x="1" y="4027"/>
                    <a:pt x="238" y="4382"/>
                    <a:pt x="513" y="4382"/>
                  </a:cubicBezTo>
                  <a:cubicBezTo>
                    <a:pt x="596" y="4382"/>
                    <a:pt x="681" y="4350"/>
                    <a:pt x="758" y="4274"/>
                  </a:cubicBezTo>
                  <a:lnTo>
                    <a:pt x="2462" y="2556"/>
                  </a:lnTo>
                  <a:lnTo>
                    <a:pt x="3371" y="3465"/>
                  </a:lnTo>
                  <a:cubicBezTo>
                    <a:pt x="3436" y="3530"/>
                    <a:pt x="3523" y="3563"/>
                    <a:pt x="3609" y="3563"/>
                  </a:cubicBezTo>
                  <a:cubicBezTo>
                    <a:pt x="3696" y="3563"/>
                    <a:pt x="3782" y="3530"/>
                    <a:pt x="3847" y="3465"/>
                  </a:cubicBezTo>
                  <a:lnTo>
                    <a:pt x="6143" y="1170"/>
                  </a:lnTo>
                  <a:lnTo>
                    <a:pt x="6143" y="1488"/>
                  </a:lnTo>
                  <a:cubicBezTo>
                    <a:pt x="6143" y="1719"/>
                    <a:pt x="6312" y="1834"/>
                    <a:pt x="6482" y="1834"/>
                  </a:cubicBezTo>
                  <a:cubicBezTo>
                    <a:pt x="6651" y="1834"/>
                    <a:pt x="6821" y="1719"/>
                    <a:pt x="6821" y="1488"/>
                  </a:cubicBezTo>
                  <a:lnTo>
                    <a:pt x="6821" y="347"/>
                  </a:lnTo>
                  <a:cubicBezTo>
                    <a:pt x="6821" y="160"/>
                    <a:pt x="6677" y="1"/>
                    <a:pt x="6489"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oogle Shape;9507;p58">
            <a:extLst>
              <a:ext uri="{FF2B5EF4-FFF2-40B4-BE49-F238E27FC236}">
                <a16:creationId xmlns:a16="http://schemas.microsoft.com/office/drawing/2014/main" id="{BAC07765-2990-3AB7-9FC6-1ADF0B81E464}"/>
              </a:ext>
            </a:extLst>
          </p:cNvPr>
          <p:cNvGrpSpPr/>
          <p:nvPr/>
        </p:nvGrpSpPr>
        <p:grpSpPr>
          <a:xfrm>
            <a:off x="1319915" y="1880964"/>
            <a:ext cx="1590793" cy="1626991"/>
            <a:chOff x="3117788" y="3812546"/>
            <a:chExt cx="341065" cy="341065"/>
          </a:xfrm>
        </p:grpSpPr>
        <p:sp>
          <p:nvSpPr>
            <p:cNvPr id="41" name="Google Shape;9508;p58">
              <a:extLst>
                <a:ext uri="{FF2B5EF4-FFF2-40B4-BE49-F238E27FC236}">
                  <a16:creationId xmlns:a16="http://schemas.microsoft.com/office/drawing/2014/main" id="{209B0757-4DBB-A4B5-C10F-8BE056E235FB}"/>
                </a:ext>
              </a:extLst>
            </p:cNvPr>
            <p:cNvSpPr/>
            <p:nvPr/>
          </p:nvSpPr>
          <p:spPr>
            <a:xfrm>
              <a:off x="3117788" y="3812546"/>
              <a:ext cx="259396" cy="259370"/>
            </a:xfrm>
            <a:custGeom>
              <a:avLst/>
              <a:gdLst/>
              <a:ahLst/>
              <a:cxnLst/>
              <a:rect l="l" t="t" r="r" b="b"/>
              <a:pathLst>
                <a:path w="9878" h="9877" extrusionOk="0">
                  <a:moveTo>
                    <a:pt x="4633" y="0"/>
                  </a:moveTo>
                  <a:cubicBezTo>
                    <a:pt x="4422" y="0"/>
                    <a:pt x="4231" y="154"/>
                    <a:pt x="4193" y="355"/>
                  </a:cubicBezTo>
                  <a:lnTo>
                    <a:pt x="3963" y="1474"/>
                  </a:lnTo>
                  <a:cubicBezTo>
                    <a:pt x="3695" y="1560"/>
                    <a:pt x="3427" y="1666"/>
                    <a:pt x="3178" y="1809"/>
                  </a:cubicBezTo>
                  <a:lnTo>
                    <a:pt x="2221" y="1168"/>
                  </a:lnTo>
                  <a:cubicBezTo>
                    <a:pt x="2149" y="1120"/>
                    <a:pt x="2066" y="1097"/>
                    <a:pt x="1982" y="1097"/>
                  </a:cubicBezTo>
                  <a:cubicBezTo>
                    <a:pt x="1864" y="1097"/>
                    <a:pt x="1746" y="1142"/>
                    <a:pt x="1657" y="1225"/>
                  </a:cubicBezTo>
                  <a:lnTo>
                    <a:pt x="1226" y="1666"/>
                  </a:lnTo>
                  <a:cubicBezTo>
                    <a:pt x="1073" y="1809"/>
                    <a:pt x="1054" y="2049"/>
                    <a:pt x="1169" y="2230"/>
                  </a:cubicBezTo>
                  <a:lnTo>
                    <a:pt x="1800" y="3178"/>
                  </a:lnTo>
                  <a:cubicBezTo>
                    <a:pt x="1666" y="3427"/>
                    <a:pt x="1551" y="3695"/>
                    <a:pt x="1475" y="3972"/>
                  </a:cubicBezTo>
                  <a:lnTo>
                    <a:pt x="355" y="4192"/>
                  </a:lnTo>
                  <a:cubicBezTo>
                    <a:pt x="145" y="4240"/>
                    <a:pt x="1" y="4422"/>
                    <a:pt x="1" y="4632"/>
                  </a:cubicBezTo>
                  <a:lnTo>
                    <a:pt x="1" y="5245"/>
                  </a:lnTo>
                  <a:cubicBezTo>
                    <a:pt x="1" y="5456"/>
                    <a:pt x="145" y="5637"/>
                    <a:pt x="355" y="5685"/>
                  </a:cubicBezTo>
                  <a:lnTo>
                    <a:pt x="1475" y="5905"/>
                  </a:lnTo>
                  <a:cubicBezTo>
                    <a:pt x="1551" y="6183"/>
                    <a:pt x="1666" y="6451"/>
                    <a:pt x="1800" y="6700"/>
                  </a:cubicBezTo>
                  <a:lnTo>
                    <a:pt x="1169" y="7647"/>
                  </a:lnTo>
                  <a:cubicBezTo>
                    <a:pt x="1054" y="7829"/>
                    <a:pt x="1073" y="8068"/>
                    <a:pt x="1226" y="8221"/>
                  </a:cubicBezTo>
                  <a:lnTo>
                    <a:pt x="1657" y="8652"/>
                  </a:lnTo>
                  <a:cubicBezTo>
                    <a:pt x="1744" y="8739"/>
                    <a:pt x="1860" y="8783"/>
                    <a:pt x="1975" y="8783"/>
                  </a:cubicBezTo>
                  <a:cubicBezTo>
                    <a:pt x="2061" y="8783"/>
                    <a:pt x="2147" y="8759"/>
                    <a:pt x="2221" y="8709"/>
                  </a:cubicBezTo>
                  <a:lnTo>
                    <a:pt x="3178" y="8068"/>
                  </a:lnTo>
                  <a:cubicBezTo>
                    <a:pt x="3427" y="8212"/>
                    <a:pt x="3695" y="8327"/>
                    <a:pt x="3963" y="8403"/>
                  </a:cubicBezTo>
                  <a:lnTo>
                    <a:pt x="4193" y="9523"/>
                  </a:lnTo>
                  <a:cubicBezTo>
                    <a:pt x="4231" y="9724"/>
                    <a:pt x="4422" y="9877"/>
                    <a:pt x="4633" y="9877"/>
                  </a:cubicBezTo>
                  <a:lnTo>
                    <a:pt x="5245" y="9877"/>
                  </a:lnTo>
                  <a:cubicBezTo>
                    <a:pt x="5456" y="9877"/>
                    <a:pt x="5638" y="9724"/>
                    <a:pt x="5686" y="9523"/>
                  </a:cubicBezTo>
                  <a:lnTo>
                    <a:pt x="5906" y="8403"/>
                  </a:lnTo>
                  <a:cubicBezTo>
                    <a:pt x="6183" y="8327"/>
                    <a:pt x="6451" y="8212"/>
                    <a:pt x="6700" y="8068"/>
                  </a:cubicBezTo>
                  <a:lnTo>
                    <a:pt x="7648" y="8709"/>
                  </a:lnTo>
                  <a:cubicBezTo>
                    <a:pt x="7726" y="8759"/>
                    <a:pt x="7814" y="8783"/>
                    <a:pt x="7901" y="8783"/>
                  </a:cubicBezTo>
                  <a:cubicBezTo>
                    <a:pt x="8017" y="8783"/>
                    <a:pt x="8130" y="8739"/>
                    <a:pt x="8212" y="8652"/>
                  </a:cubicBezTo>
                  <a:lnTo>
                    <a:pt x="8643" y="8221"/>
                  </a:lnTo>
                  <a:cubicBezTo>
                    <a:pt x="8796" y="8068"/>
                    <a:pt x="8825" y="7829"/>
                    <a:pt x="8700" y="7647"/>
                  </a:cubicBezTo>
                  <a:lnTo>
                    <a:pt x="8069" y="6700"/>
                  </a:lnTo>
                  <a:cubicBezTo>
                    <a:pt x="8212" y="6451"/>
                    <a:pt x="8318" y="6183"/>
                    <a:pt x="8394" y="5905"/>
                  </a:cubicBezTo>
                  <a:lnTo>
                    <a:pt x="9514" y="5685"/>
                  </a:lnTo>
                  <a:cubicBezTo>
                    <a:pt x="9724" y="5637"/>
                    <a:pt x="9878" y="5456"/>
                    <a:pt x="9878" y="5245"/>
                  </a:cubicBezTo>
                  <a:lnTo>
                    <a:pt x="9878" y="4632"/>
                  </a:lnTo>
                  <a:cubicBezTo>
                    <a:pt x="9878" y="4422"/>
                    <a:pt x="9724" y="4240"/>
                    <a:pt x="9514" y="4192"/>
                  </a:cubicBezTo>
                  <a:lnTo>
                    <a:pt x="8394" y="3972"/>
                  </a:lnTo>
                  <a:cubicBezTo>
                    <a:pt x="8318" y="3695"/>
                    <a:pt x="8212" y="3427"/>
                    <a:pt x="8069" y="3178"/>
                  </a:cubicBezTo>
                  <a:lnTo>
                    <a:pt x="8700" y="2230"/>
                  </a:lnTo>
                  <a:cubicBezTo>
                    <a:pt x="8825" y="2049"/>
                    <a:pt x="8796" y="1809"/>
                    <a:pt x="8643" y="1666"/>
                  </a:cubicBezTo>
                  <a:lnTo>
                    <a:pt x="8212" y="1225"/>
                  </a:lnTo>
                  <a:cubicBezTo>
                    <a:pt x="8129" y="1142"/>
                    <a:pt x="8013" y="1097"/>
                    <a:pt x="7894" y="1097"/>
                  </a:cubicBezTo>
                  <a:cubicBezTo>
                    <a:pt x="7809" y="1097"/>
                    <a:pt x="7724" y="1120"/>
                    <a:pt x="7648" y="1168"/>
                  </a:cubicBezTo>
                  <a:lnTo>
                    <a:pt x="6700" y="1809"/>
                  </a:lnTo>
                  <a:cubicBezTo>
                    <a:pt x="6451" y="1666"/>
                    <a:pt x="6183" y="1560"/>
                    <a:pt x="5906" y="1474"/>
                  </a:cubicBezTo>
                  <a:lnTo>
                    <a:pt x="5686" y="355"/>
                  </a:lnTo>
                  <a:cubicBezTo>
                    <a:pt x="5638" y="154"/>
                    <a:pt x="5456" y="0"/>
                    <a:pt x="5245"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Google Shape;9509;p58">
              <a:extLst>
                <a:ext uri="{FF2B5EF4-FFF2-40B4-BE49-F238E27FC236}">
                  <a16:creationId xmlns:a16="http://schemas.microsoft.com/office/drawing/2014/main" id="{F66843F8-D982-0A7F-DE3D-CAD7852F1B08}"/>
                </a:ext>
              </a:extLst>
            </p:cNvPr>
            <p:cNvSpPr/>
            <p:nvPr/>
          </p:nvSpPr>
          <p:spPr>
            <a:xfrm>
              <a:off x="3171332" y="3885181"/>
              <a:ext cx="132981" cy="114126"/>
            </a:xfrm>
            <a:custGeom>
              <a:avLst/>
              <a:gdLst/>
              <a:ahLst/>
              <a:cxnLst/>
              <a:rect l="l" t="t" r="r" b="b"/>
              <a:pathLst>
                <a:path w="5064" h="4346" extrusionOk="0">
                  <a:moveTo>
                    <a:pt x="2900" y="0"/>
                  </a:moveTo>
                  <a:cubicBezTo>
                    <a:pt x="967" y="0"/>
                    <a:pt x="0" y="2335"/>
                    <a:pt x="1359" y="3704"/>
                  </a:cubicBezTo>
                  <a:cubicBezTo>
                    <a:pt x="1802" y="4147"/>
                    <a:pt x="2347" y="4345"/>
                    <a:pt x="2880" y="4345"/>
                  </a:cubicBezTo>
                  <a:cubicBezTo>
                    <a:pt x="3995" y="4345"/>
                    <a:pt x="5063" y="3480"/>
                    <a:pt x="5063" y="2173"/>
                  </a:cubicBezTo>
                  <a:cubicBezTo>
                    <a:pt x="5063" y="976"/>
                    <a:pt x="4097" y="0"/>
                    <a:pt x="2900"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Google Shape;9510;p58">
              <a:extLst>
                <a:ext uri="{FF2B5EF4-FFF2-40B4-BE49-F238E27FC236}">
                  <a16:creationId xmlns:a16="http://schemas.microsoft.com/office/drawing/2014/main" id="{7E490AB5-7A16-B544-2F1C-CAB64DDCE788}"/>
                </a:ext>
              </a:extLst>
            </p:cNvPr>
            <p:cNvSpPr/>
            <p:nvPr/>
          </p:nvSpPr>
          <p:spPr>
            <a:xfrm>
              <a:off x="3209541" y="3914067"/>
              <a:ext cx="66123" cy="56485"/>
            </a:xfrm>
            <a:custGeom>
              <a:avLst/>
              <a:gdLst/>
              <a:ahLst/>
              <a:cxnLst/>
              <a:rect l="l" t="t" r="r" b="b"/>
              <a:pathLst>
                <a:path w="2518" h="2151" extrusionOk="0">
                  <a:moveTo>
                    <a:pt x="1445" y="1"/>
                  </a:moveTo>
                  <a:cubicBezTo>
                    <a:pt x="479" y="1"/>
                    <a:pt x="0" y="1159"/>
                    <a:pt x="680" y="1838"/>
                  </a:cubicBezTo>
                  <a:cubicBezTo>
                    <a:pt x="898" y="2054"/>
                    <a:pt x="1167" y="2151"/>
                    <a:pt x="1430" y="2151"/>
                  </a:cubicBezTo>
                  <a:cubicBezTo>
                    <a:pt x="1985" y="2151"/>
                    <a:pt x="2517" y="1722"/>
                    <a:pt x="2517" y="1073"/>
                  </a:cubicBezTo>
                  <a:cubicBezTo>
                    <a:pt x="2517" y="479"/>
                    <a:pt x="2039" y="1"/>
                    <a:pt x="1445"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9511;p58">
              <a:extLst>
                <a:ext uri="{FF2B5EF4-FFF2-40B4-BE49-F238E27FC236}">
                  <a16:creationId xmlns:a16="http://schemas.microsoft.com/office/drawing/2014/main" id="{99025A3C-B080-AFDB-3431-99102B61C1BD}"/>
                </a:ext>
              </a:extLst>
            </p:cNvPr>
            <p:cNvSpPr/>
            <p:nvPr/>
          </p:nvSpPr>
          <p:spPr>
            <a:xfrm>
              <a:off x="3288189" y="3982947"/>
              <a:ext cx="170664" cy="170664"/>
            </a:xfrm>
            <a:custGeom>
              <a:avLst/>
              <a:gdLst/>
              <a:ahLst/>
              <a:cxnLst/>
              <a:rect l="l" t="t" r="r" b="b"/>
              <a:pathLst>
                <a:path w="6499" h="6499" extrusionOk="0">
                  <a:moveTo>
                    <a:pt x="3044" y="0"/>
                  </a:moveTo>
                  <a:cubicBezTo>
                    <a:pt x="2900" y="0"/>
                    <a:pt x="2786" y="105"/>
                    <a:pt x="2757" y="239"/>
                  </a:cubicBezTo>
                  <a:lnTo>
                    <a:pt x="2613" y="976"/>
                  </a:lnTo>
                  <a:cubicBezTo>
                    <a:pt x="2431" y="1034"/>
                    <a:pt x="2250" y="1101"/>
                    <a:pt x="2087" y="1196"/>
                  </a:cubicBezTo>
                  <a:lnTo>
                    <a:pt x="1465" y="775"/>
                  </a:lnTo>
                  <a:cubicBezTo>
                    <a:pt x="1417" y="743"/>
                    <a:pt x="1362" y="728"/>
                    <a:pt x="1307" y="728"/>
                  </a:cubicBezTo>
                  <a:cubicBezTo>
                    <a:pt x="1231" y="728"/>
                    <a:pt x="1153" y="758"/>
                    <a:pt x="1092" y="814"/>
                  </a:cubicBezTo>
                  <a:lnTo>
                    <a:pt x="814" y="1101"/>
                  </a:lnTo>
                  <a:cubicBezTo>
                    <a:pt x="709" y="1196"/>
                    <a:pt x="699" y="1350"/>
                    <a:pt x="776" y="1474"/>
                  </a:cubicBezTo>
                  <a:lnTo>
                    <a:pt x="1187" y="2096"/>
                  </a:lnTo>
                  <a:cubicBezTo>
                    <a:pt x="1092" y="2259"/>
                    <a:pt x="1025" y="2431"/>
                    <a:pt x="977" y="2613"/>
                  </a:cubicBezTo>
                  <a:lnTo>
                    <a:pt x="240" y="2766"/>
                  </a:lnTo>
                  <a:cubicBezTo>
                    <a:pt x="96" y="2785"/>
                    <a:pt x="1" y="2909"/>
                    <a:pt x="1" y="3053"/>
                  </a:cubicBezTo>
                  <a:lnTo>
                    <a:pt x="1" y="3455"/>
                  </a:lnTo>
                  <a:cubicBezTo>
                    <a:pt x="1" y="3599"/>
                    <a:pt x="96" y="3713"/>
                    <a:pt x="240" y="3742"/>
                  </a:cubicBezTo>
                  <a:lnTo>
                    <a:pt x="977" y="3886"/>
                  </a:lnTo>
                  <a:cubicBezTo>
                    <a:pt x="1025" y="4067"/>
                    <a:pt x="1092" y="4249"/>
                    <a:pt x="1187" y="4412"/>
                  </a:cubicBezTo>
                  <a:lnTo>
                    <a:pt x="776" y="5034"/>
                  </a:lnTo>
                  <a:cubicBezTo>
                    <a:pt x="699" y="5149"/>
                    <a:pt x="709" y="5302"/>
                    <a:pt x="814" y="5407"/>
                  </a:cubicBezTo>
                  <a:lnTo>
                    <a:pt x="1092" y="5685"/>
                  </a:lnTo>
                  <a:cubicBezTo>
                    <a:pt x="1146" y="5744"/>
                    <a:pt x="1218" y="5773"/>
                    <a:pt x="1294" y="5773"/>
                  </a:cubicBezTo>
                  <a:cubicBezTo>
                    <a:pt x="1351" y="5773"/>
                    <a:pt x="1411" y="5756"/>
                    <a:pt x="1465" y="5723"/>
                  </a:cubicBezTo>
                  <a:lnTo>
                    <a:pt x="2087" y="5312"/>
                  </a:lnTo>
                  <a:cubicBezTo>
                    <a:pt x="2250" y="5398"/>
                    <a:pt x="2422" y="5474"/>
                    <a:pt x="2604" y="5522"/>
                  </a:cubicBezTo>
                  <a:lnTo>
                    <a:pt x="2747" y="6259"/>
                  </a:lnTo>
                  <a:cubicBezTo>
                    <a:pt x="2776" y="6403"/>
                    <a:pt x="2900" y="6498"/>
                    <a:pt x="3044" y="6498"/>
                  </a:cubicBezTo>
                  <a:lnTo>
                    <a:pt x="3446" y="6498"/>
                  </a:lnTo>
                  <a:cubicBezTo>
                    <a:pt x="3580" y="6498"/>
                    <a:pt x="3704" y="6403"/>
                    <a:pt x="3733" y="6259"/>
                  </a:cubicBezTo>
                  <a:lnTo>
                    <a:pt x="3877" y="5522"/>
                  </a:lnTo>
                  <a:cubicBezTo>
                    <a:pt x="4058" y="5474"/>
                    <a:pt x="4231" y="5398"/>
                    <a:pt x="4403" y="5312"/>
                  </a:cubicBezTo>
                  <a:lnTo>
                    <a:pt x="5025" y="5733"/>
                  </a:lnTo>
                  <a:cubicBezTo>
                    <a:pt x="5077" y="5765"/>
                    <a:pt x="5134" y="5780"/>
                    <a:pt x="5190" y="5780"/>
                  </a:cubicBezTo>
                  <a:cubicBezTo>
                    <a:pt x="5267" y="5780"/>
                    <a:pt x="5343" y="5750"/>
                    <a:pt x="5398" y="5694"/>
                  </a:cubicBezTo>
                  <a:lnTo>
                    <a:pt x="5685" y="5407"/>
                  </a:lnTo>
                  <a:cubicBezTo>
                    <a:pt x="5781" y="5302"/>
                    <a:pt x="5800" y="5149"/>
                    <a:pt x="5724" y="5034"/>
                  </a:cubicBezTo>
                  <a:lnTo>
                    <a:pt x="5303" y="4412"/>
                  </a:lnTo>
                  <a:cubicBezTo>
                    <a:pt x="5398" y="4240"/>
                    <a:pt x="5465" y="4067"/>
                    <a:pt x="5523" y="3886"/>
                  </a:cubicBezTo>
                  <a:lnTo>
                    <a:pt x="6260" y="3742"/>
                  </a:lnTo>
                  <a:cubicBezTo>
                    <a:pt x="6394" y="3713"/>
                    <a:pt x="6489" y="3589"/>
                    <a:pt x="6499" y="3455"/>
                  </a:cubicBezTo>
                  <a:lnTo>
                    <a:pt x="6499" y="3053"/>
                  </a:lnTo>
                  <a:cubicBezTo>
                    <a:pt x="6489" y="2909"/>
                    <a:pt x="6394" y="2785"/>
                    <a:pt x="6250" y="2766"/>
                  </a:cubicBezTo>
                  <a:lnTo>
                    <a:pt x="5513" y="2613"/>
                  </a:lnTo>
                  <a:cubicBezTo>
                    <a:pt x="5465" y="2431"/>
                    <a:pt x="5389" y="2259"/>
                    <a:pt x="5303" y="2096"/>
                  </a:cubicBezTo>
                  <a:lnTo>
                    <a:pt x="5714" y="1474"/>
                  </a:lnTo>
                  <a:cubicBezTo>
                    <a:pt x="5791" y="1350"/>
                    <a:pt x="5772" y="1196"/>
                    <a:pt x="5676" y="1101"/>
                  </a:cubicBezTo>
                  <a:lnTo>
                    <a:pt x="5398" y="814"/>
                  </a:lnTo>
                  <a:cubicBezTo>
                    <a:pt x="5337" y="758"/>
                    <a:pt x="5259" y="728"/>
                    <a:pt x="5183" y="728"/>
                  </a:cubicBezTo>
                  <a:cubicBezTo>
                    <a:pt x="5128" y="728"/>
                    <a:pt x="5073" y="743"/>
                    <a:pt x="5025" y="775"/>
                  </a:cubicBezTo>
                  <a:lnTo>
                    <a:pt x="4393" y="1196"/>
                  </a:lnTo>
                  <a:cubicBezTo>
                    <a:pt x="4231" y="1101"/>
                    <a:pt x="4058" y="1034"/>
                    <a:pt x="3877" y="976"/>
                  </a:cubicBezTo>
                  <a:lnTo>
                    <a:pt x="3733" y="239"/>
                  </a:lnTo>
                  <a:cubicBezTo>
                    <a:pt x="3704" y="105"/>
                    <a:pt x="3580" y="0"/>
                    <a:pt x="3446"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9512;p58">
              <a:extLst>
                <a:ext uri="{FF2B5EF4-FFF2-40B4-BE49-F238E27FC236}">
                  <a16:creationId xmlns:a16="http://schemas.microsoft.com/office/drawing/2014/main" id="{159F6C64-E790-124C-4578-4B25BA39887F}"/>
                </a:ext>
              </a:extLst>
            </p:cNvPr>
            <p:cNvSpPr/>
            <p:nvPr/>
          </p:nvSpPr>
          <p:spPr>
            <a:xfrm>
              <a:off x="3316340" y="4025672"/>
              <a:ext cx="99788" cy="85371"/>
            </a:xfrm>
            <a:custGeom>
              <a:avLst/>
              <a:gdLst/>
              <a:ahLst/>
              <a:cxnLst/>
              <a:rect l="l" t="t" r="r" b="b"/>
              <a:pathLst>
                <a:path w="3800" h="3251" extrusionOk="0">
                  <a:moveTo>
                    <a:pt x="2173" y="0"/>
                  </a:moveTo>
                  <a:cubicBezTo>
                    <a:pt x="728" y="0"/>
                    <a:pt x="0" y="1751"/>
                    <a:pt x="1025" y="2775"/>
                  </a:cubicBezTo>
                  <a:cubicBezTo>
                    <a:pt x="1355" y="3103"/>
                    <a:pt x="1762" y="3250"/>
                    <a:pt x="2161" y="3250"/>
                  </a:cubicBezTo>
                  <a:cubicBezTo>
                    <a:pt x="2997" y="3250"/>
                    <a:pt x="3800" y="2605"/>
                    <a:pt x="3800" y="1627"/>
                  </a:cubicBezTo>
                  <a:cubicBezTo>
                    <a:pt x="3800" y="727"/>
                    <a:pt x="3073" y="0"/>
                    <a:pt x="217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Google Shape;9513;p58">
              <a:extLst>
                <a:ext uri="{FF2B5EF4-FFF2-40B4-BE49-F238E27FC236}">
                  <a16:creationId xmlns:a16="http://schemas.microsoft.com/office/drawing/2014/main" id="{2D55871D-FF43-9A1E-9A44-FD0BEB184A78}"/>
                </a:ext>
              </a:extLst>
            </p:cNvPr>
            <p:cNvSpPr/>
            <p:nvPr/>
          </p:nvSpPr>
          <p:spPr>
            <a:xfrm>
              <a:off x="3339213" y="4042741"/>
              <a:ext cx="59847" cy="51260"/>
            </a:xfrm>
            <a:custGeom>
              <a:avLst/>
              <a:gdLst/>
              <a:ahLst/>
              <a:cxnLst/>
              <a:rect l="l" t="t" r="r" b="b"/>
              <a:pathLst>
                <a:path w="2279" h="1952" extrusionOk="0">
                  <a:moveTo>
                    <a:pt x="1302" y="1"/>
                  </a:moveTo>
                  <a:cubicBezTo>
                    <a:pt x="431" y="1"/>
                    <a:pt x="0" y="1044"/>
                    <a:pt x="613" y="1666"/>
                  </a:cubicBezTo>
                  <a:cubicBezTo>
                    <a:pt x="810" y="1863"/>
                    <a:pt x="1053" y="1951"/>
                    <a:pt x="1292" y="1951"/>
                  </a:cubicBezTo>
                  <a:cubicBezTo>
                    <a:pt x="1794" y="1951"/>
                    <a:pt x="2278" y="1561"/>
                    <a:pt x="2278" y="977"/>
                  </a:cubicBezTo>
                  <a:cubicBezTo>
                    <a:pt x="2278" y="431"/>
                    <a:pt x="1838" y="1"/>
                    <a:pt x="1302"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oogle Shape;11467;p59">
            <a:extLst>
              <a:ext uri="{FF2B5EF4-FFF2-40B4-BE49-F238E27FC236}">
                <a16:creationId xmlns:a16="http://schemas.microsoft.com/office/drawing/2014/main" id="{09C0C2B3-61B4-52F7-954B-F68C73A7DD1C}"/>
              </a:ext>
            </a:extLst>
          </p:cNvPr>
          <p:cNvGrpSpPr/>
          <p:nvPr/>
        </p:nvGrpSpPr>
        <p:grpSpPr>
          <a:xfrm>
            <a:off x="690535" y="1482381"/>
            <a:ext cx="653277" cy="814123"/>
            <a:chOff x="861622" y="2881770"/>
            <a:chExt cx="276802" cy="367140"/>
          </a:xfrm>
        </p:grpSpPr>
        <p:sp>
          <p:nvSpPr>
            <p:cNvPr id="48" name="Google Shape;11468;p59">
              <a:extLst>
                <a:ext uri="{FF2B5EF4-FFF2-40B4-BE49-F238E27FC236}">
                  <a16:creationId xmlns:a16="http://schemas.microsoft.com/office/drawing/2014/main" id="{D0E07AC2-96A3-52DF-F8D1-B25ED92AFDDC}"/>
                </a:ext>
              </a:extLst>
            </p:cNvPr>
            <p:cNvSpPr/>
            <p:nvPr/>
          </p:nvSpPr>
          <p:spPr>
            <a:xfrm>
              <a:off x="982518" y="2994575"/>
              <a:ext cx="155905" cy="254335"/>
            </a:xfrm>
            <a:custGeom>
              <a:avLst/>
              <a:gdLst/>
              <a:ahLst/>
              <a:cxnLst/>
              <a:rect l="l" t="t" r="r" b="b"/>
              <a:pathLst>
                <a:path w="5954" h="9713" extrusionOk="0">
                  <a:moveTo>
                    <a:pt x="2395" y="1"/>
                  </a:moveTo>
                  <a:cubicBezTo>
                    <a:pt x="1594" y="1"/>
                    <a:pt x="936" y="649"/>
                    <a:pt x="945" y="1451"/>
                  </a:cubicBezTo>
                  <a:lnTo>
                    <a:pt x="945" y="5963"/>
                  </a:lnTo>
                  <a:cubicBezTo>
                    <a:pt x="945" y="6011"/>
                    <a:pt x="917" y="6059"/>
                    <a:pt x="888" y="6087"/>
                  </a:cubicBezTo>
                  <a:cubicBezTo>
                    <a:pt x="831" y="6144"/>
                    <a:pt x="774" y="6192"/>
                    <a:pt x="726" y="6259"/>
                  </a:cubicBezTo>
                  <a:cubicBezTo>
                    <a:pt x="1" y="7117"/>
                    <a:pt x="68" y="8405"/>
                    <a:pt x="879" y="9188"/>
                  </a:cubicBezTo>
                  <a:cubicBezTo>
                    <a:pt x="1232" y="9522"/>
                    <a:pt x="1689" y="9712"/>
                    <a:pt x="2176" y="9712"/>
                  </a:cubicBezTo>
                  <a:cubicBezTo>
                    <a:pt x="3073" y="9693"/>
                    <a:pt x="3845" y="9073"/>
                    <a:pt x="4055" y="8205"/>
                  </a:cubicBezTo>
                  <a:cubicBezTo>
                    <a:pt x="4065" y="8176"/>
                    <a:pt x="4074" y="8148"/>
                    <a:pt x="4074" y="8110"/>
                  </a:cubicBezTo>
                  <a:cubicBezTo>
                    <a:pt x="4084" y="8081"/>
                    <a:pt x="4093" y="8052"/>
                    <a:pt x="4093" y="8033"/>
                  </a:cubicBezTo>
                  <a:cubicBezTo>
                    <a:pt x="4103" y="7957"/>
                    <a:pt x="4170" y="7900"/>
                    <a:pt x="4237" y="7890"/>
                  </a:cubicBezTo>
                  <a:lnTo>
                    <a:pt x="4322" y="7871"/>
                  </a:lnTo>
                  <a:lnTo>
                    <a:pt x="4351" y="7871"/>
                  </a:lnTo>
                  <a:cubicBezTo>
                    <a:pt x="5267" y="7671"/>
                    <a:pt x="5944" y="6822"/>
                    <a:pt x="5944" y="5801"/>
                  </a:cubicBezTo>
                  <a:cubicBezTo>
                    <a:pt x="5954" y="5209"/>
                    <a:pt x="5715" y="4637"/>
                    <a:pt x="5296" y="4217"/>
                  </a:cubicBezTo>
                  <a:cubicBezTo>
                    <a:pt x="5210" y="4141"/>
                    <a:pt x="5124" y="4074"/>
                    <a:pt x="5038" y="4007"/>
                  </a:cubicBezTo>
                  <a:cubicBezTo>
                    <a:pt x="4962" y="3960"/>
                    <a:pt x="4943" y="3864"/>
                    <a:pt x="4981" y="3788"/>
                  </a:cubicBezTo>
                  <a:cubicBezTo>
                    <a:pt x="5000" y="3750"/>
                    <a:pt x="5019" y="3702"/>
                    <a:pt x="5038" y="3664"/>
                  </a:cubicBezTo>
                  <a:cubicBezTo>
                    <a:pt x="5105" y="3492"/>
                    <a:pt x="5133" y="3301"/>
                    <a:pt x="5133" y="3120"/>
                  </a:cubicBezTo>
                  <a:cubicBezTo>
                    <a:pt x="5143" y="2567"/>
                    <a:pt x="4828" y="2052"/>
                    <a:pt x="4332" y="1804"/>
                  </a:cubicBezTo>
                  <a:cubicBezTo>
                    <a:pt x="4284" y="1775"/>
                    <a:pt x="4227" y="1756"/>
                    <a:pt x="4170" y="1737"/>
                  </a:cubicBezTo>
                  <a:cubicBezTo>
                    <a:pt x="4093" y="1718"/>
                    <a:pt x="4046" y="1642"/>
                    <a:pt x="4055" y="1556"/>
                  </a:cubicBezTo>
                  <a:lnTo>
                    <a:pt x="4055" y="1441"/>
                  </a:lnTo>
                  <a:lnTo>
                    <a:pt x="4055" y="1432"/>
                  </a:lnTo>
                  <a:cubicBezTo>
                    <a:pt x="4055" y="783"/>
                    <a:pt x="3626" y="211"/>
                    <a:pt x="3006" y="29"/>
                  </a:cubicBezTo>
                  <a:cubicBezTo>
                    <a:pt x="2930" y="10"/>
                    <a:pt x="2863" y="1"/>
                    <a:pt x="2787"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11469;p59">
              <a:extLst>
                <a:ext uri="{FF2B5EF4-FFF2-40B4-BE49-F238E27FC236}">
                  <a16:creationId xmlns:a16="http://schemas.microsoft.com/office/drawing/2014/main" id="{A4E00798-66FE-C6C5-6FE9-56F1252B588C}"/>
                </a:ext>
              </a:extLst>
            </p:cNvPr>
            <p:cNvSpPr/>
            <p:nvPr/>
          </p:nvSpPr>
          <p:spPr>
            <a:xfrm>
              <a:off x="982518" y="3149956"/>
              <a:ext cx="42498" cy="87955"/>
            </a:xfrm>
            <a:custGeom>
              <a:avLst/>
              <a:gdLst/>
              <a:ahLst/>
              <a:cxnLst/>
              <a:rect l="l" t="t" r="r" b="b"/>
              <a:pathLst>
                <a:path w="1623" h="3359" extrusionOk="0">
                  <a:moveTo>
                    <a:pt x="945" y="0"/>
                  </a:moveTo>
                  <a:lnTo>
                    <a:pt x="945" y="29"/>
                  </a:lnTo>
                  <a:cubicBezTo>
                    <a:pt x="945" y="77"/>
                    <a:pt x="926" y="125"/>
                    <a:pt x="888" y="153"/>
                  </a:cubicBezTo>
                  <a:cubicBezTo>
                    <a:pt x="1" y="1002"/>
                    <a:pt x="1" y="2405"/>
                    <a:pt x="879" y="3254"/>
                  </a:cubicBezTo>
                  <a:cubicBezTo>
                    <a:pt x="917" y="3292"/>
                    <a:pt x="955" y="3330"/>
                    <a:pt x="1003" y="3359"/>
                  </a:cubicBezTo>
                  <a:cubicBezTo>
                    <a:pt x="1403" y="2910"/>
                    <a:pt x="1623" y="2319"/>
                    <a:pt x="1623" y="1708"/>
                  </a:cubicBezTo>
                  <a:cubicBezTo>
                    <a:pt x="1623" y="1069"/>
                    <a:pt x="1384" y="458"/>
                    <a:pt x="945"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11470;p59">
              <a:extLst>
                <a:ext uri="{FF2B5EF4-FFF2-40B4-BE49-F238E27FC236}">
                  <a16:creationId xmlns:a16="http://schemas.microsoft.com/office/drawing/2014/main" id="{049A5DD1-A8E4-2E9D-F2BF-39252F936B2F}"/>
                </a:ext>
              </a:extLst>
            </p:cNvPr>
            <p:cNvSpPr/>
            <p:nvPr/>
          </p:nvSpPr>
          <p:spPr>
            <a:xfrm>
              <a:off x="1001502" y="3147705"/>
              <a:ext cx="59257" cy="28515"/>
            </a:xfrm>
            <a:custGeom>
              <a:avLst/>
              <a:gdLst/>
              <a:ahLst/>
              <a:cxnLst/>
              <a:rect l="l" t="t" r="r" b="b"/>
              <a:pathLst>
                <a:path w="2263" h="1089" extrusionOk="0">
                  <a:moveTo>
                    <a:pt x="220" y="1"/>
                  </a:moveTo>
                  <a:lnTo>
                    <a:pt x="220" y="115"/>
                  </a:lnTo>
                  <a:cubicBezTo>
                    <a:pt x="220" y="163"/>
                    <a:pt x="201" y="211"/>
                    <a:pt x="163" y="249"/>
                  </a:cubicBezTo>
                  <a:cubicBezTo>
                    <a:pt x="106" y="296"/>
                    <a:pt x="49" y="354"/>
                    <a:pt x="1" y="411"/>
                  </a:cubicBezTo>
                  <a:cubicBezTo>
                    <a:pt x="583" y="439"/>
                    <a:pt x="1432" y="659"/>
                    <a:pt x="1804" y="1021"/>
                  </a:cubicBezTo>
                  <a:cubicBezTo>
                    <a:pt x="1851" y="1068"/>
                    <a:pt x="1904" y="1088"/>
                    <a:pt x="1955" y="1088"/>
                  </a:cubicBezTo>
                  <a:cubicBezTo>
                    <a:pt x="2120" y="1088"/>
                    <a:pt x="2263" y="879"/>
                    <a:pt x="2109" y="726"/>
                  </a:cubicBezTo>
                  <a:cubicBezTo>
                    <a:pt x="1709" y="325"/>
                    <a:pt x="879" y="67"/>
                    <a:pt x="220"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Google Shape;11471;p59">
              <a:extLst>
                <a:ext uri="{FF2B5EF4-FFF2-40B4-BE49-F238E27FC236}">
                  <a16:creationId xmlns:a16="http://schemas.microsoft.com/office/drawing/2014/main" id="{F73B997A-0F2B-7105-A256-99CC029DA8A7}"/>
                </a:ext>
              </a:extLst>
            </p:cNvPr>
            <p:cNvSpPr/>
            <p:nvPr/>
          </p:nvSpPr>
          <p:spPr>
            <a:xfrm>
              <a:off x="1060445" y="3173549"/>
              <a:ext cx="36031" cy="35873"/>
            </a:xfrm>
            <a:custGeom>
              <a:avLst/>
              <a:gdLst/>
              <a:ahLst/>
              <a:cxnLst/>
              <a:rect l="l" t="t" r="r" b="b"/>
              <a:pathLst>
                <a:path w="1376" h="1370" extrusionOk="0">
                  <a:moveTo>
                    <a:pt x="303" y="1"/>
                  </a:moveTo>
                  <a:cubicBezTo>
                    <a:pt x="90" y="1"/>
                    <a:pt x="1" y="331"/>
                    <a:pt x="240" y="416"/>
                  </a:cubicBezTo>
                  <a:cubicBezTo>
                    <a:pt x="621" y="559"/>
                    <a:pt x="984" y="1189"/>
                    <a:pt x="1079" y="1370"/>
                  </a:cubicBezTo>
                  <a:cubicBezTo>
                    <a:pt x="1089" y="1341"/>
                    <a:pt x="1098" y="1303"/>
                    <a:pt x="1098" y="1275"/>
                  </a:cubicBezTo>
                  <a:cubicBezTo>
                    <a:pt x="1108" y="1246"/>
                    <a:pt x="1117" y="1217"/>
                    <a:pt x="1117" y="1189"/>
                  </a:cubicBezTo>
                  <a:cubicBezTo>
                    <a:pt x="1127" y="1122"/>
                    <a:pt x="1194" y="1065"/>
                    <a:pt x="1261" y="1055"/>
                  </a:cubicBezTo>
                  <a:lnTo>
                    <a:pt x="1346" y="1036"/>
                  </a:lnTo>
                  <a:lnTo>
                    <a:pt x="1375" y="1036"/>
                  </a:lnTo>
                  <a:cubicBezTo>
                    <a:pt x="1194" y="731"/>
                    <a:pt x="831" y="187"/>
                    <a:pt x="383" y="15"/>
                  </a:cubicBezTo>
                  <a:cubicBezTo>
                    <a:pt x="355" y="5"/>
                    <a:pt x="328" y="1"/>
                    <a:pt x="303"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11472;p59">
              <a:extLst>
                <a:ext uri="{FF2B5EF4-FFF2-40B4-BE49-F238E27FC236}">
                  <a16:creationId xmlns:a16="http://schemas.microsoft.com/office/drawing/2014/main" id="{20447C22-5A2E-D306-2BC5-6976010ACA3C}"/>
                </a:ext>
              </a:extLst>
            </p:cNvPr>
            <p:cNvSpPr/>
            <p:nvPr/>
          </p:nvSpPr>
          <p:spPr>
            <a:xfrm>
              <a:off x="1068222" y="3083761"/>
              <a:ext cx="52710" cy="21498"/>
            </a:xfrm>
            <a:custGeom>
              <a:avLst/>
              <a:gdLst/>
              <a:ahLst/>
              <a:cxnLst/>
              <a:rect l="l" t="t" r="r" b="b"/>
              <a:pathLst>
                <a:path w="2013" h="821" extrusionOk="0">
                  <a:moveTo>
                    <a:pt x="200" y="0"/>
                  </a:moveTo>
                  <a:cubicBezTo>
                    <a:pt x="86" y="10"/>
                    <a:pt x="0" y="105"/>
                    <a:pt x="0" y="229"/>
                  </a:cubicBezTo>
                  <a:cubicBezTo>
                    <a:pt x="10" y="344"/>
                    <a:pt x="105" y="430"/>
                    <a:pt x="229" y="430"/>
                  </a:cubicBezTo>
                  <a:cubicBezTo>
                    <a:pt x="267" y="428"/>
                    <a:pt x="305" y="427"/>
                    <a:pt x="343" y="427"/>
                  </a:cubicBezTo>
                  <a:cubicBezTo>
                    <a:pt x="1139" y="427"/>
                    <a:pt x="1966" y="793"/>
                    <a:pt x="1975" y="802"/>
                  </a:cubicBezTo>
                  <a:cubicBezTo>
                    <a:pt x="1984" y="811"/>
                    <a:pt x="1994" y="821"/>
                    <a:pt x="2013" y="821"/>
                  </a:cubicBezTo>
                  <a:cubicBezTo>
                    <a:pt x="1937" y="745"/>
                    <a:pt x="1841" y="678"/>
                    <a:pt x="1755" y="611"/>
                  </a:cubicBezTo>
                  <a:cubicBezTo>
                    <a:pt x="1679" y="563"/>
                    <a:pt x="1660" y="477"/>
                    <a:pt x="1698" y="401"/>
                  </a:cubicBezTo>
                  <a:cubicBezTo>
                    <a:pt x="1717" y="353"/>
                    <a:pt x="1736" y="315"/>
                    <a:pt x="1755" y="268"/>
                  </a:cubicBezTo>
                  <a:cubicBezTo>
                    <a:pt x="1259" y="86"/>
                    <a:pt x="735" y="0"/>
                    <a:pt x="200"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Google Shape;11473;p59">
              <a:extLst>
                <a:ext uri="{FF2B5EF4-FFF2-40B4-BE49-F238E27FC236}">
                  <a16:creationId xmlns:a16="http://schemas.microsoft.com/office/drawing/2014/main" id="{454B5227-3BD7-C249-4937-9BB65E358FDF}"/>
                </a:ext>
              </a:extLst>
            </p:cNvPr>
            <p:cNvSpPr/>
            <p:nvPr/>
          </p:nvSpPr>
          <p:spPr>
            <a:xfrm>
              <a:off x="1057721" y="3032307"/>
              <a:ext cx="37994" cy="38989"/>
            </a:xfrm>
            <a:custGeom>
              <a:avLst/>
              <a:gdLst/>
              <a:ahLst/>
              <a:cxnLst/>
              <a:rect l="l" t="t" r="r" b="b"/>
              <a:pathLst>
                <a:path w="1451" h="1489" extrusionOk="0">
                  <a:moveTo>
                    <a:pt x="1174" y="0"/>
                  </a:moveTo>
                  <a:cubicBezTo>
                    <a:pt x="935" y="48"/>
                    <a:pt x="563" y="153"/>
                    <a:pt x="344" y="353"/>
                  </a:cubicBezTo>
                  <a:cubicBezTo>
                    <a:pt x="124" y="554"/>
                    <a:pt x="0" y="868"/>
                    <a:pt x="0" y="1279"/>
                  </a:cubicBezTo>
                  <a:cubicBezTo>
                    <a:pt x="0" y="1393"/>
                    <a:pt x="96" y="1488"/>
                    <a:pt x="220" y="1488"/>
                  </a:cubicBezTo>
                  <a:cubicBezTo>
                    <a:pt x="334" y="1479"/>
                    <a:pt x="420" y="1383"/>
                    <a:pt x="420" y="1269"/>
                  </a:cubicBezTo>
                  <a:cubicBezTo>
                    <a:pt x="420" y="992"/>
                    <a:pt x="496" y="782"/>
                    <a:pt x="640" y="649"/>
                  </a:cubicBezTo>
                  <a:cubicBezTo>
                    <a:pt x="840" y="468"/>
                    <a:pt x="1384" y="382"/>
                    <a:pt x="1384" y="382"/>
                  </a:cubicBezTo>
                  <a:lnTo>
                    <a:pt x="1450" y="382"/>
                  </a:lnTo>
                  <a:cubicBezTo>
                    <a:pt x="1403" y="353"/>
                    <a:pt x="1346" y="334"/>
                    <a:pt x="1288" y="315"/>
                  </a:cubicBezTo>
                  <a:cubicBezTo>
                    <a:pt x="1212" y="286"/>
                    <a:pt x="1164" y="210"/>
                    <a:pt x="1174" y="134"/>
                  </a:cubicBezTo>
                  <a:lnTo>
                    <a:pt x="1174" y="19"/>
                  </a:lnTo>
                  <a:lnTo>
                    <a:pt x="1174" y="0"/>
                  </a:ln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Google Shape;11474;p59">
              <a:extLst>
                <a:ext uri="{FF2B5EF4-FFF2-40B4-BE49-F238E27FC236}">
                  <a16:creationId xmlns:a16="http://schemas.microsoft.com/office/drawing/2014/main" id="{7FFADC26-122D-2D6D-ACF0-EAB8AEA5C6E5}"/>
                </a:ext>
              </a:extLst>
            </p:cNvPr>
            <p:cNvSpPr/>
            <p:nvPr/>
          </p:nvSpPr>
          <p:spPr>
            <a:xfrm>
              <a:off x="1027556" y="3008767"/>
              <a:ext cx="49673" cy="24064"/>
            </a:xfrm>
            <a:custGeom>
              <a:avLst/>
              <a:gdLst/>
              <a:ahLst/>
              <a:cxnLst/>
              <a:rect l="l" t="t" r="r" b="b"/>
              <a:pathLst>
                <a:path w="1897" h="919" extrusionOk="0">
                  <a:moveTo>
                    <a:pt x="639" y="0"/>
                  </a:moveTo>
                  <a:cubicBezTo>
                    <a:pt x="578" y="0"/>
                    <a:pt x="517" y="4"/>
                    <a:pt x="456" y="12"/>
                  </a:cubicBezTo>
                  <a:lnTo>
                    <a:pt x="265" y="31"/>
                  </a:lnTo>
                  <a:cubicBezTo>
                    <a:pt x="1" y="68"/>
                    <a:pt x="41" y="453"/>
                    <a:pt x="288" y="453"/>
                  </a:cubicBezTo>
                  <a:cubicBezTo>
                    <a:pt x="299" y="453"/>
                    <a:pt x="310" y="452"/>
                    <a:pt x="322" y="451"/>
                  </a:cubicBezTo>
                  <a:lnTo>
                    <a:pt x="513" y="432"/>
                  </a:lnTo>
                  <a:cubicBezTo>
                    <a:pt x="557" y="426"/>
                    <a:pt x="601" y="423"/>
                    <a:pt x="645" y="423"/>
                  </a:cubicBezTo>
                  <a:cubicBezTo>
                    <a:pt x="961" y="423"/>
                    <a:pt x="1265" y="573"/>
                    <a:pt x="1458" y="832"/>
                  </a:cubicBezTo>
                  <a:cubicBezTo>
                    <a:pt x="1496" y="890"/>
                    <a:pt x="1563" y="918"/>
                    <a:pt x="1629" y="918"/>
                  </a:cubicBezTo>
                  <a:cubicBezTo>
                    <a:pt x="1801" y="918"/>
                    <a:pt x="1896" y="727"/>
                    <a:pt x="1801" y="584"/>
                  </a:cubicBezTo>
                  <a:cubicBezTo>
                    <a:pt x="1524" y="214"/>
                    <a:pt x="1091" y="0"/>
                    <a:pt x="639"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11475;p59">
              <a:extLst>
                <a:ext uri="{FF2B5EF4-FFF2-40B4-BE49-F238E27FC236}">
                  <a16:creationId xmlns:a16="http://schemas.microsoft.com/office/drawing/2014/main" id="{2EF354C9-12C0-FAB5-AC5E-8B1483F0FA43}"/>
                </a:ext>
              </a:extLst>
            </p:cNvPr>
            <p:cNvSpPr/>
            <p:nvPr/>
          </p:nvSpPr>
          <p:spPr>
            <a:xfrm>
              <a:off x="1008965" y="3173785"/>
              <a:ext cx="62006" cy="44881"/>
            </a:xfrm>
            <a:custGeom>
              <a:avLst/>
              <a:gdLst/>
              <a:ahLst/>
              <a:cxnLst/>
              <a:rect l="l" t="t" r="r" b="b"/>
              <a:pathLst>
                <a:path w="2368" h="1714" extrusionOk="0">
                  <a:moveTo>
                    <a:pt x="294" y="1"/>
                  </a:moveTo>
                  <a:cubicBezTo>
                    <a:pt x="59" y="1"/>
                    <a:pt x="1" y="363"/>
                    <a:pt x="260" y="417"/>
                  </a:cubicBezTo>
                  <a:cubicBezTo>
                    <a:pt x="1748" y="741"/>
                    <a:pt x="1929" y="1533"/>
                    <a:pt x="1929" y="1542"/>
                  </a:cubicBezTo>
                  <a:cubicBezTo>
                    <a:pt x="1948" y="1638"/>
                    <a:pt x="2034" y="1714"/>
                    <a:pt x="2139" y="1714"/>
                  </a:cubicBezTo>
                  <a:lnTo>
                    <a:pt x="2177" y="1714"/>
                  </a:lnTo>
                  <a:cubicBezTo>
                    <a:pt x="2292" y="1685"/>
                    <a:pt x="2368" y="1580"/>
                    <a:pt x="2349" y="1466"/>
                  </a:cubicBezTo>
                  <a:cubicBezTo>
                    <a:pt x="2339" y="1418"/>
                    <a:pt x="2139" y="388"/>
                    <a:pt x="346" y="6"/>
                  </a:cubicBezTo>
                  <a:cubicBezTo>
                    <a:pt x="328" y="3"/>
                    <a:pt x="310" y="1"/>
                    <a:pt x="294"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11476;p59">
              <a:extLst>
                <a:ext uri="{FF2B5EF4-FFF2-40B4-BE49-F238E27FC236}">
                  <a16:creationId xmlns:a16="http://schemas.microsoft.com/office/drawing/2014/main" id="{CFED6A9B-38F4-AD95-0ABC-21CBEA7BE467}"/>
                </a:ext>
              </a:extLst>
            </p:cNvPr>
            <p:cNvSpPr/>
            <p:nvPr/>
          </p:nvSpPr>
          <p:spPr>
            <a:xfrm>
              <a:off x="1096606" y="3110417"/>
              <a:ext cx="32338" cy="40063"/>
            </a:xfrm>
            <a:custGeom>
              <a:avLst/>
              <a:gdLst/>
              <a:ahLst/>
              <a:cxnLst/>
              <a:rect l="l" t="t" r="r" b="b"/>
              <a:pathLst>
                <a:path w="1235" h="1530" extrusionOk="0">
                  <a:moveTo>
                    <a:pt x="301" y="1"/>
                  </a:moveTo>
                  <a:cubicBezTo>
                    <a:pt x="79" y="1"/>
                    <a:pt x="1" y="336"/>
                    <a:pt x="242" y="413"/>
                  </a:cubicBezTo>
                  <a:cubicBezTo>
                    <a:pt x="757" y="576"/>
                    <a:pt x="805" y="1320"/>
                    <a:pt x="805" y="1329"/>
                  </a:cubicBezTo>
                  <a:cubicBezTo>
                    <a:pt x="815" y="1444"/>
                    <a:pt x="900" y="1530"/>
                    <a:pt x="1015" y="1530"/>
                  </a:cubicBezTo>
                  <a:lnTo>
                    <a:pt x="1024" y="1530"/>
                  </a:lnTo>
                  <a:cubicBezTo>
                    <a:pt x="1139" y="1520"/>
                    <a:pt x="1234" y="1425"/>
                    <a:pt x="1225" y="1310"/>
                  </a:cubicBezTo>
                  <a:cubicBezTo>
                    <a:pt x="1225" y="1262"/>
                    <a:pt x="1158" y="261"/>
                    <a:pt x="376" y="13"/>
                  </a:cubicBezTo>
                  <a:cubicBezTo>
                    <a:pt x="349" y="5"/>
                    <a:pt x="324" y="1"/>
                    <a:pt x="301"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Google Shape;11477;p59">
              <a:extLst>
                <a:ext uri="{FF2B5EF4-FFF2-40B4-BE49-F238E27FC236}">
                  <a16:creationId xmlns:a16="http://schemas.microsoft.com/office/drawing/2014/main" id="{E6BC72CF-2EF9-2130-D7D8-F49A0DEC3978}"/>
                </a:ext>
              </a:extLst>
            </p:cNvPr>
            <p:cNvSpPr/>
            <p:nvPr/>
          </p:nvSpPr>
          <p:spPr>
            <a:xfrm>
              <a:off x="1029730" y="3086248"/>
              <a:ext cx="28515" cy="52998"/>
            </a:xfrm>
            <a:custGeom>
              <a:avLst/>
              <a:gdLst/>
              <a:ahLst/>
              <a:cxnLst/>
              <a:rect l="l" t="t" r="r" b="b"/>
              <a:pathLst>
                <a:path w="1089" h="2024" extrusionOk="0">
                  <a:moveTo>
                    <a:pt x="864" y="1"/>
                  </a:moveTo>
                  <a:cubicBezTo>
                    <a:pt x="824" y="1"/>
                    <a:pt x="783" y="13"/>
                    <a:pt x="745" y="39"/>
                  </a:cubicBezTo>
                  <a:cubicBezTo>
                    <a:pt x="449" y="220"/>
                    <a:pt x="1" y="688"/>
                    <a:pt x="1" y="1813"/>
                  </a:cubicBezTo>
                  <a:cubicBezTo>
                    <a:pt x="1" y="1928"/>
                    <a:pt x="106" y="2023"/>
                    <a:pt x="220" y="2023"/>
                  </a:cubicBezTo>
                  <a:cubicBezTo>
                    <a:pt x="335" y="2014"/>
                    <a:pt x="430" y="1918"/>
                    <a:pt x="430" y="1804"/>
                  </a:cubicBezTo>
                  <a:cubicBezTo>
                    <a:pt x="430" y="869"/>
                    <a:pt x="774" y="516"/>
                    <a:pt x="974" y="392"/>
                  </a:cubicBezTo>
                  <a:cubicBezTo>
                    <a:pt x="1050" y="344"/>
                    <a:pt x="1088" y="249"/>
                    <a:pt x="1069" y="163"/>
                  </a:cubicBezTo>
                  <a:cubicBezTo>
                    <a:pt x="1043" y="63"/>
                    <a:pt x="956" y="1"/>
                    <a:pt x="864"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Google Shape;11478;p59">
              <a:extLst>
                <a:ext uri="{FF2B5EF4-FFF2-40B4-BE49-F238E27FC236}">
                  <a16:creationId xmlns:a16="http://schemas.microsoft.com/office/drawing/2014/main" id="{C6532F7E-3A50-50A6-368A-5F7B9CA11E6A}"/>
                </a:ext>
              </a:extLst>
            </p:cNvPr>
            <p:cNvSpPr/>
            <p:nvPr/>
          </p:nvSpPr>
          <p:spPr>
            <a:xfrm>
              <a:off x="937323" y="2881770"/>
              <a:ext cx="112674" cy="117387"/>
            </a:xfrm>
            <a:custGeom>
              <a:avLst/>
              <a:gdLst/>
              <a:ahLst/>
              <a:cxnLst/>
              <a:rect l="l" t="t" r="r" b="b"/>
              <a:pathLst>
                <a:path w="4303" h="4483" extrusionOk="0">
                  <a:moveTo>
                    <a:pt x="2385" y="1"/>
                  </a:moveTo>
                  <a:cubicBezTo>
                    <a:pt x="2006" y="1"/>
                    <a:pt x="1618" y="115"/>
                    <a:pt x="1269" y="369"/>
                  </a:cubicBezTo>
                  <a:cubicBezTo>
                    <a:pt x="0" y="1294"/>
                    <a:pt x="324" y="3259"/>
                    <a:pt x="1813" y="3727"/>
                  </a:cubicBezTo>
                  <a:lnTo>
                    <a:pt x="2204" y="4375"/>
                  </a:lnTo>
                  <a:cubicBezTo>
                    <a:pt x="2247" y="4447"/>
                    <a:pt x="2321" y="4483"/>
                    <a:pt x="2395" y="4483"/>
                  </a:cubicBezTo>
                  <a:cubicBezTo>
                    <a:pt x="2469" y="4483"/>
                    <a:pt x="2543" y="4447"/>
                    <a:pt x="2585" y="4375"/>
                  </a:cubicBezTo>
                  <a:lnTo>
                    <a:pt x="2977" y="3727"/>
                  </a:lnTo>
                  <a:cubicBezTo>
                    <a:pt x="3759" y="3479"/>
                    <a:pt x="4293" y="2744"/>
                    <a:pt x="4303" y="1914"/>
                  </a:cubicBezTo>
                  <a:cubicBezTo>
                    <a:pt x="4303" y="783"/>
                    <a:pt x="3375" y="1"/>
                    <a:pt x="2385" y="1"/>
                  </a:cubicBez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Google Shape;11479;p59">
              <a:extLst>
                <a:ext uri="{FF2B5EF4-FFF2-40B4-BE49-F238E27FC236}">
                  <a16:creationId xmlns:a16="http://schemas.microsoft.com/office/drawing/2014/main" id="{6205A84C-41DB-0990-50E7-819F328C1E01}"/>
                </a:ext>
              </a:extLst>
            </p:cNvPr>
            <p:cNvSpPr/>
            <p:nvPr/>
          </p:nvSpPr>
          <p:spPr>
            <a:xfrm>
              <a:off x="985032" y="2920628"/>
              <a:ext cx="26499" cy="22755"/>
            </a:xfrm>
            <a:custGeom>
              <a:avLst/>
              <a:gdLst/>
              <a:ahLst/>
              <a:cxnLst/>
              <a:rect l="l" t="t" r="r" b="b"/>
              <a:pathLst>
                <a:path w="1012" h="869" extrusionOk="0">
                  <a:moveTo>
                    <a:pt x="570" y="0"/>
                  </a:moveTo>
                  <a:cubicBezTo>
                    <a:pt x="464" y="0"/>
                    <a:pt x="356" y="39"/>
                    <a:pt x="267" y="125"/>
                  </a:cubicBezTo>
                  <a:cubicBezTo>
                    <a:pt x="0" y="392"/>
                    <a:pt x="191" y="859"/>
                    <a:pt x="573" y="869"/>
                  </a:cubicBezTo>
                  <a:cubicBezTo>
                    <a:pt x="811" y="869"/>
                    <a:pt x="1011" y="669"/>
                    <a:pt x="1011" y="430"/>
                  </a:cubicBezTo>
                  <a:cubicBezTo>
                    <a:pt x="1005" y="171"/>
                    <a:pt x="792" y="0"/>
                    <a:pt x="570" y="0"/>
                  </a:cubicBezTo>
                  <a:close/>
                </a:path>
              </a:pathLst>
            </a:custGeom>
            <a:solidFill>
              <a:srgbClr val="53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Google Shape;11480;p59">
              <a:extLst>
                <a:ext uri="{FF2B5EF4-FFF2-40B4-BE49-F238E27FC236}">
                  <a16:creationId xmlns:a16="http://schemas.microsoft.com/office/drawing/2014/main" id="{1B6EF216-7889-732C-579F-5679F66AB5EA}"/>
                </a:ext>
              </a:extLst>
            </p:cNvPr>
            <p:cNvSpPr/>
            <p:nvPr/>
          </p:nvSpPr>
          <p:spPr>
            <a:xfrm>
              <a:off x="963298" y="2897271"/>
              <a:ext cx="72951" cy="69233"/>
            </a:xfrm>
            <a:custGeom>
              <a:avLst/>
              <a:gdLst/>
              <a:ahLst/>
              <a:cxnLst/>
              <a:rect l="l" t="t" r="r" b="b"/>
              <a:pathLst>
                <a:path w="2786" h="2644" extrusionOk="0">
                  <a:moveTo>
                    <a:pt x="1403" y="752"/>
                  </a:moveTo>
                  <a:cubicBezTo>
                    <a:pt x="1474" y="752"/>
                    <a:pt x="1546" y="764"/>
                    <a:pt x="1613" y="788"/>
                  </a:cubicBezTo>
                  <a:lnTo>
                    <a:pt x="1632" y="797"/>
                  </a:lnTo>
                  <a:cubicBezTo>
                    <a:pt x="1765" y="855"/>
                    <a:pt x="1870" y="960"/>
                    <a:pt x="1927" y="1093"/>
                  </a:cubicBezTo>
                  <a:lnTo>
                    <a:pt x="1937" y="1112"/>
                  </a:lnTo>
                  <a:cubicBezTo>
                    <a:pt x="1985" y="1246"/>
                    <a:pt x="1985" y="1398"/>
                    <a:pt x="1937" y="1532"/>
                  </a:cubicBezTo>
                  <a:lnTo>
                    <a:pt x="1927" y="1551"/>
                  </a:lnTo>
                  <a:cubicBezTo>
                    <a:pt x="1870" y="1685"/>
                    <a:pt x="1765" y="1790"/>
                    <a:pt x="1632" y="1847"/>
                  </a:cubicBezTo>
                  <a:lnTo>
                    <a:pt x="1613" y="1856"/>
                  </a:lnTo>
                  <a:cubicBezTo>
                    <a:pt x="1546" y="1885"/>
                    <a:pt x="1474" y="1899"/>
                    <a:pt x="1403" y="1899"/>
                  </a:cubicBezTo>
                  <a:cubicBezTo>
                    <a:pt x="1331" y="1899"/>
                    <a:pt x="1260" y="1885"/>
                    <a:pt x="1193" y="1856"/>
                  </a:cubicBezTo>
                  <a:lnTo>
                    <a:pt x="1174" y="1847"/>
                  </a:lnTo>
                  <a:cubicBezTo>
                    <a:pt x="1040" y="1790"/>
                    <a:pt x="935" y="1685"/>
                    <a:pt x="878" y="1551"/>
                  </a:cubicBezTo>
                  <a:lnTo>
                    <a:pt x="868" y="1532"/>
                  </a:lnTo>
                  <a:cubicBezTo>
                    <a:pt x="811" y="1398"/>
                    <a:pt x="811" y="1246"/>
                    <a:pt x="868" y="1112"/>
                  </a:cubicBezTo>
                  <a:lnTo>
                    <a:pt x="878" y="1093"/>
                  </a:lnTo>
                  <a:cubicBezTo>
                    <a:pt x="935" y="960"/>
                    <a:pt x="1040" y="855"/>
                    <a:pt x="1174" y="797"/>
                  </a:cubicBezTo>
                  <a:lnTo>
                    <a:pt x="1193" y="788"/>
                  </a:lnTo>
                  <a:cubicBezTo>
                    <a:pt x="1260" y="764"/>
                    <a:pt x="1331" y="752"/>
                    <a:pt x="1403" y="752"/>
                  </a:cubicBezTo>
                  <a:close/>
                  <a:moveTo>
                    <a:pt x="1403" y="1"/>
                  </a:moveTo>
                  <a:cubicBezTo>
                    <a:pt x="1298" y="1"/>
                    <a:pt x="1193" y="72"/>
                    <a:pt x="1193" y="216"/>
                  </a:cubicBezTo>
                  <a:lnTo>
                    <a:pt x="1193" y="349"/>
                  </a:lnTo>
                  <a:cubicBezTo>
                    <a:pt x="1069" y="378"/>
                    <a:pt x="964" y="425"/>
                    <a:pt x="859" y="483"/>
                  </a:cubicBezTo>
                  <a:lnTo>
                    <a:pt x="763" y="387"/>
                  </a:lnTo>
                  <a:cubicBezTo>
                    <a:pt x="717" y="341"/>
                    <a:pt x="666" y="322"/>
                    <a:pt x="617" y="322"/>
                  </a:cubicBezTo>
                  <a:cubicBezTo>
                    <a:pt x="453" y="322"/>
                    <a:pt x="313" y="538"/>
                    <a:pt x="468" y="693"/>
                  </a:cubicBezTo>
                  <a:lnTo>
                    <a:pt x="563" y="788"/>
                  </a:lnTo>
                  <a:cubicBezTo>
                    <a:pt x="496" y="883"/>
                    <a:pt x="449" y="998"/>
                    <a:pt x="430" y="1112"/>
                  </a:cubicBezTo>
                  <a:lnTo>
                    <a:pt x="286" y="1112"/>
                  </a:lnTo>
                  <a:cubicBezTo>
                    <a:pt x="0" y="1112"/>
                    <a:pt x="0" y="1532"/>
                    <a:pt x="286" y="1532"/>
                  </a:cubicBezTo>
                  <a:lnTo>
                    <a:pt x="420" y="1532"/>
                  </a:lnTo>
                  <a:cubicBezTo>
                    <a:pt x="449" y="1656"/>
                    <a:pt x="496" y="1761"/>
                    <a:pt x="563" y="1866"/>
                  </a:cubicBezTo>
                  <a:lnTo>
                    <a:pt x="468" y="1961"/>
                  </a:lnTo>
                  <a:cubicBezTo>
                    <a:pt x="314" y="2108"/>
                    <a:pt x="453" y="2323"/>
                    <a:pt x="617" y="2323"/>
                  </a:cubicBezTo>
                  <a:cubicBezTo>
                    <a:pt x="666" y="2323"/>
                    <a:pt x="717" y="2303"/>
                    <a:pt x="763" y="2257"/>
                  </a:cubicBezTo>
                  <a:lnTo>
                    <a:pt x="859" y="2162"/>
                  </a:lnTo>
                  <a:cubicBezTo>
                    <a:pt x="964" y="2228"/>
                    <a:pt x="1069" y="2276"/>
                    <a:pt x="1183" y="2295"/>
                  </a:cubicBezTo>
                  <a:lnTo>
                    <a:pt x="1183" y="2429"/>
                  </a:lnTo>
                  <a:cubicBezTo>
                    <a:pt x="1183" y="2572"/>
                    <a:pt x="1291" y="2643"/>
                    <a:pt x="1398" y="2643"/>
                  </a:cubicBezTo>
                  <a:cubicBezTo>
                    <a:pt x="1505" y="2643"/>
                    <a:pt x="1613" y="2572"/>
                    <a:pt x="1613" y="2429"/>
                  </a:cubicBezTo>
                  <a:lnTo>
                    <a:pt x="1613" y="2295"/>
                  </a:lnTo>
                  <a:cubicBezTo>
                    <a:pt x="1727" y="2276"/>
                    <a:pt x="1841" y="2228"/>
                    <a:pt x="1937" y="2162"/>
                  </a:cubicBezTo>
                  <a:lnTo>
                    <a:pt x="2032" y="2257"/>
                  </a:lnTo>
                  <a:cubicBezTo>
                    <a:pt x="2079" y="2304"/>
                    <a:pt x="2132" y="2324"/>
                    <a:pt x="2182" y="2324"/>
                  </a:cubicBezTo>
                  <a:cubicBezTo>
                    <a:pt x="2345" y="2324"/>
                    <a:pt x="2484" y="2115"/>
                    <a:pt x="2338" y="1961"/>
                  </a:cubicBezTo>
                  <a:lnTo>
                    <a:pt x="2233" y="1866"/>
                  </a:lnTo>
                  <a:cubicBezTo>
                    <a:pt x="2299" y="1761"/>
                    <a:pt x="2347" y="1656"/>
                    <a:pt x="2376" y="1532"/>
                  </a:cubicBezTo>
                  <a:lnTo>
                    <a:pt x="2509" y="1532"/>
                  </a:lnTo>
                  <a:cubicBezTo>
                    <a:pt x="2786" y="1532"/>
                    <a:pt x="2786" y="1112"/>
                    <a:pt x="2509" y="1112"/>
                  </a:cubicBezTo>
                  <a:lnTo>
                    <a:pt x="2376" y="1112"/>
                  </a:lnTo>
                  <a:cubicBezTo>
                    <a:pt x="2347" y="998"/>
                    <a:pt x="2299" y="883"/>
                    <a:pt x="2242" y="788"/>
                  </a:cubicBezTo>
                  <a:lnTo>
                    <a:pt x="2338" y="693"/>
                  </a:lnTo>
                  <a:cubicBezTo>
                    <a:pt x="2491" y="539"/>
                    <a:pt x="2348" y="330"/>
                    <a:pt x="2183" y="330"/>
                  </a:cubicBezTo>
                  <a:cubicBezTo>
                    <a:pt x="2132" y="330"/>
                    <a:pt x="2079" y="350"/>
                    <a:pt x="2032" y="397"/>
                  </a:cubicBezTo>
                  <a:lnTo>
                    <a:pt x="1937" y="492"/>
                  </a:lnTo>
                  <a:cubicBezTo>
                    <a:pt x="1841" y="425"/>
                    <a:pt x="1727" y="378"/>
                    <a:pt x="1613" y="359"/>
                  </a:cubicBezTo>
                  <a:lnTo>
                    <a:pt x="1613" y="216"/>
                  </a:lnTo>
                  <a:cubicBezTo>
                    <a:pt x="1613" y="72"/>
                    <a:pt x="1508" y="1"/>
                    <a:pt x="1403"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Google Shape;11481;p59">
              <a:extLst>
                <a:ext uri="{FF2B5EF4-FFF2-40B4-BE49-F238E27FC236}">
                  <a16:creationId xmlns:a16="http://schemas.microsoft.com/office/drawing/2014/main" id="{D7D2362A-A14E-563C-EAF6-CEEC77F11511}"/>
                </a:ext>
              </a:extLst>
            </p:cNvPr>
            <p:cNvSpPr/>
            <p:nvPr/>
          </p:nvSpPr>
          <p:spPr>
            <a:xfrm>
              <a:off x="861622" y="2994837"/>
              <a:ext cx="150171" cy="254073"/>
            </a:xfrm>
            <a:custGeom>
              <a:avLst/>
              <a:gdLst/>
              <a:ahLst/>
              <a:cxnLst/>
              <a:rect l="l" t="t" r="r" b="b"/>
              <a:pathLst>
                <a:path w="5735" h="9703" extrusionOk="0">
                  <a:moveTo>
                    <a:pt x="3168" y="0"/>
                  </a:moveTo>
                  <a:cubicBezTo>
                    <a:pt x="3091" y="10"/>
                    <a:pt x="3025" y="19"/>
                    <a:pt x="2958" y="38"/>
                  </a:cubicBezTo>
                  <a:cubicBezTo>
                    <a:pt x="2328" y="210"/>
                    <a:pt x="1899" y="782"/>
                    <a:pt x="1909" y="1431"/>
                  </a:cubicBezTo>
                  <a:lnTo>
                    <a:pt x="1909" y="1450"/>
                  </a:lnTo>
                  <a:lnTo>
                    <a:pt x="1909" y="1565"/>
                  </a:lnTo>
                  <a:cubicBezTo>
                    <a:pt x="1909" y="1641"/>
                    <a:pt x="1861" y="1717"/>
                    <a:pt x="1784" y="1746"/>
                  </a:cubicBezTo>
                  <a:cubicBezTo>
                    <a:pt x="1727" y="1765"/>
                    <a:pt x="1680" y="1784"/>
                    <a:pt x="1622" y="1813"/>
                  </a:cubicBezTo>
                  <a:cubicBezTo>
                    <a:pt x="1126" y="2061"/>
                    <a:pt x="821" y="2566"/>
                    <a:pt x="821" y="3120"/>
                  </a:cubicBezTo>
                  <a:cubicBezTo>
                    <a:pt x="821" y="3311"/>
                    <a:pt x="859" y="3492"/>
                    <a:pt x="926" y="3664"/>
                  </a:cubicBezTo>
                  <a:cubicBezTo>
                    <a:pt x="945" y="3711"/>
                    <a:pt x="964" y="3759"/>
                    <a:pt x="983" y="3797"/>
                  </a:cubicBezTo>
                  <a:cubicBezTo>
                    <a:pt x="1021" y="3873"/>
                    <a:pt x="993" y="3969"/>
                    <a:pt x="926" y="4017"/>
                  </a:cubicBezTo>
                  <a:cubicBezTo>
                    <a:pt x="830" y="4074"/>
                    <a:pt x="745" y="4150"/>
                    <a:pt x="668" y="4226"/>
                  </a:cubicBezTo>
                  <a:cubicBezTo>
                    <a:pt x="239" y="4637"/>
                    <a:pt x="1" y="5199"/>
                    <a:pt x="1" y="5791"/>
                  </a:cubicBezTo>
                  <a:cubicBezTo>
                    <a:pt x="1" y="6812"/>
                    <a:pt x="687" y="7661"/>
                    <a:pt x="1594" y="7852"/>
                  </a:cubicBezTo>
                  <a:lnTo>
                    <a:pt x="1622" y="7861"/>
                  </a:lnTo>
                  <a:lnTo>
                    <a:pt x="1708" y="7880"/>
                  </a:lnTo>
                  <a:cubicBezTo>
                    <a:pt x="1784" y="7890"/>
                    <a:pt x="1842" y="7947"/>
                    <a:pt x="1851" y="8014"/>
                  </a:cubicBezTo>
                  <a:cubicBezTo>
                    <a:pt x="1861" y="8042"/>
                    <a:pt x="1861" y="8071"/>
                    <a:pt x="1870" y="8100"/>
                  </a:cubicBezTo>
                  <a:cubicBezTo>
                    <a:pt x="1880" y="8128"/>
                    <a:pt x="1889" y="8166"/>
                    <a:pt x="1889" y="8195"/>
                  </a:cubicBezTo>
                  <a:cubicBezTo>
                    <a:pt x="2109" y="9063"/>
                    <a:pt x="2882" y="9683"/>
                    <a:pt x="3778" y="9702"/>
                  </a:cubicBezTo>
                  <a:cubicBezTo>
                    <a:pt x="4255" y="9702"/>
                    <a:pt x="4723" y="9521"/>
                    <a:pt x="5076" y="9187"/>
                  </a:cubicBezTo>
                  <a:cubicBezTo>
                    <a:pt x="5496" y="8777"/>
                    <a:pt x="5734" y="8224"/>
                    <a:pt x="5724" y="7632"/>
                  </a:cubicBezTo>
                  <a:cubicBezTo>
                    <a:pt x="5724" y="7127"/>
                    <a:pt x="5553" y="6630"/>
                    <a:pt x="5219" y="6249"/>
                  </a:cubicBezTo>
                  <a:cubicBezTo>
                    <a:pt x="5171" y="6192"/>
                    <a:pt x="5114" y="6134"/>
                    <a:pt x="5057" y="6077"/>
                  </a:cubicBezTo>
                  <a:cubicBezTo>
                    <a:pt x="5028" y="6049"/>
                    <a:pt x="4999" y="6001"/>
                    <a:pt x="5009" y="5953"/>
                  </a:cubicBezTo>
                  <a:lnTo>
                    <a:pt x="5009" y="1441"/>
                  </a:lnTo>
                  <a:cubicBezTo>
                    <a:pt x="4999" y="649"/>
                    <a:pt x="4351" y="10"/>
                    <a:pt x="3559"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Google Shape;11482;p59">
              <a:extLst>
                <a:ext uri="{FF2B5EF4-FFF2-40B4-BE49-F238E27FC236}">
                  <a16:creationId xmlns:a16="http://schemas.microsoft.com/office/drawing/2014/main" id="{6AF3876A-EBDF-E0EC-76D4-2D8F8068749F}"/>
                </a:ext>
              </a:extLst>
            </p:cNvPr>
            <p:cNvSpPr/>
            <p:nvPr/>
          </p:nvSpPr>
          <p:spPr>
            <a:xfrm>
              <a:off x="939287" y="3147705"/>
              <a:ext cx="59257" cy="28515"/>
            </a:xfrm>
            <a:custGeom>
              <a:avLst/>
              <a:gdLst/>
              <a:ahLst/>
              <a:cxnLst/>
              <a:rect l="l" t="t" r="r" b="b"/>
              <a:pathLst>
                <a:path w="2263" h="1089" extrusionOk="0">
                  <a:moveTo>
                    <a:pt x="2043" y="1"/>
                  </a:moveTo>
                  <a:cubicBezTo>
                    <a:pt x="1385" y="67"/>
                    <a:pt x="555" y="325"/>
                    <a:pt x="154" y="726"/>
                  </a:cubicBezTo>
                  <a:cubicBezTo>
                    <a:pt x="1" y="879"/>
                    <a:pt x="138" y="1088"/>
                    <a:pt x="301" y="1088"/>
                  </a:cubicBezTo>
                  <a:cubicBezTo>
                    <a:pt x="350" y="1088"/>
                    <a:pt x="403" y="1068"/>
                    <a:pt x="450" y="1021"/>
                  </a:cubicBezTo>
                  <a:cubicBezTo>
                    <a:pt x="831" y="659"/>
                    <a:pt x="1680" y="439"/>
                    <a:pt x="2262" y="411"/>
                  </a:cubicBezTo>
                  <a:cubicBezTo>
                    <a:pt x="2205" y="354"/>
                    <a:pt x="2157" y="296"/>
                    <a:pt x="2100" y="249"/>
                  </a:cubicBezTo>
                  <a:cubicBezTo>
                    <a:pt x="2062" y="211"/>
                    <a:pt x="2043" y="163"/>
                    <a:pt x="2043" y="115"/>
                  </a:cubicBezTo>
                  <a:lnTo>
                    <a:pt x="2043" y="1"/>
                  </a:ln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Google Shape;11483;p59">
              <a:extLst>
                <a:ext uri="{FF2B5EF4-FFF2-40B4-BE49-F238E27FC236}">
                  <a16:creationId xmlns:a16="http://schemas.microsoft.com/office/drawing/2014/main" id="{0883CA68-6292-95E5-6118-1C90D299F255}"/>
                </a:ext>
              </a:extLst>
            </p:cNvPr>
            <p:cNvSpPr/>
            <p:nvPr/>
          </p:nvSpPr>
          <p:spPr>
            <a:xfrm>
              <a:off x="903597" y="3173444"/>
              <a:ext cx="36371" cy="35978"/>
            </a:xfrm>
            <a:custGeom>
              <a:avLst/>
              <a:gdLst/>
              <a:ahLst/>
              <a:cxnLst/>
              <a:rect l="l" t="t" r="r" b="b"/>
              <a:pathLst>
                <a:path w="1389" h="1374" extrusionOk="0">
                  <a:moveTo>
                    <a:pt x="1091" y="0"/>
                  </a:moveTo>
                  <a:cubicBezTo>
                    <a:pt x="1063" y="0"/>
                    <a:pt x="1034" y="6"/>
                    <a:pt x="1002" y="19"/>
                  </a:cubicBezTo>
                  <a:cubicBezTo>
                    <a:pt x="525" y="201"/>
                    <a:pt x="162" y="763"/>
                    <a:pt x="0" y="1031"/>
                  </a:cubicBezTo>
                  <a:lnTo>
                    <a:pt x="29" y="1040"/>
                  </a:lnTo>
                  <a:lnTo>
                    <a:pt x="115" y="1059"/>
                  </a:lnTo>
                  <a:cubicBezTo>
                    <a:pt x="191" y="1069"/>
                    <a:pt x="248" y="1126"/>
                    <a:pt x="258" y="1193"/>
                  </a:cubicBezTo>
                  <a:cubicBezTo>
                    <a:pt x="267" y="1221"/>
                    <a:pt x="267" y="1250"/>
                    <a:pt x="277" y="1279"/>
                  </a:cubicBezTo>
                  <a:cubicBezTo>
                    <a:pt x="286" y="1307"/>
                    <a:pt x="296" y="1345"/>
                    <a:pt x="306" y="1374"/>
                  </a:cubicBezTo>
                  <a:lnTo>
                    <a:pt x="306" y="1364"/>
                  </a:lnTo>
                  <a:cubicBezTo>
                    <a:pt x="306" y="1355"/>
                    <a:pt x="687" y="582"/>
                    <a:pt x="1135" y="420"/>
                  </a:cubicBezTo>
                  <a:cubicBezTo>
                    <a:pt x="1389" y="352"/>
                    <a:pt x="1306" y="0"/>
                    <a:pt x="1091"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0" name="Google Shape;11484;p59">
              <a:extLst>
                <a:ext uri="{FF2B5EF4-FFF2-40B4-BE49-F238E27FC236}">
                  <a16:creationId xmlns:a16="http://schemas.microsoft.com/office/drawing/2014/main" id="{AAA278F1-766C-E352-8C60-0AB4402423F9}"/>
                </a:ext>
              </a:extLst>
            </p:cNvPr>
            <p:cNvSpPr/>
            <p:nvPr/>
          </p:nvSpPr>
          <p:spPr>
            <a:xfrm>
              <a:off x="878852" y="3083761"/>
              <a:ext cx="52998" cy="21498"/>
            </a:xfrm>
            <a:custGeom>
              <a:avLst/>
              <a:gdLst/>
              <a:ahLst/>
              <a:cxnLst/>
              <a:rect l="l" t="t" r="r" b="b"/>
              <a:pathLst>
                <a:path w="2024" h="821" extrusionOk="0">
                  <a:moveTo>
                    <a:pt x="1813" y="0"/>
                  </a:moveTo>
                  <a:cubicBezTo>
                    <a:pt x="1289" y="0"/>
                    <a:pt x="764" y="86"/>
                    <a:pt x="268" y="268"/>
                  </a:cubicBezTo>
                  <a:cubicBezTo>
                    <a:pt x="287" y="315"/>
                    <a:pt x="306" y="353"/>
                    <a:pt x="325" y="401"/>
                  </a:cubicBezTo>
                  <a:cubicBezTo>
                    <a:pt x="363" y="477"/>
                    <a:pt x="335" y="563"/>
                    <a:pt x="268" y="611"/>
                  </a:cubicBezTo>
                  <a:cubicBezTo>
                    <a:pt x="172" y="678"/>
                    <a:pt x="87" y="745"/>
                    <a:pt x="1" y="821"/>
                  </a:cubicBezTo>
                  <a:cubicBezTo>
                    <a:pt x="20" y="821"/>
                    <a:pt x="39" y="811"/>
                    <a:pt x="48" y="802"/>
                  </a:cubicBezTo>
                  <a:cubicBezTo>
                    <a:pt x="48" y="793"/>
                    <a:pt x="874" y="427"/>
                    <a:pt x="1680" y="427"/>
                  </a:cubicBezTo>
                  <a:cubicBezTo>
                    <a:pt x="1718" y="427"/>
                    <a:pt x="1756" y="428"/>
                    <a:pt x="1794" y="430"/>
                  </a:cubicBezTo>
                  <a:cubicBezTo>
                    <a:pt x="1909" y="430"/>
                    <a:pt x="2014" y="344"/>
                    <a:pt x="2014" y="229"/>
                  </a:cubicBezTo>
                  <a:cubicBezTo>
                    <a:pt x="2023" y="105"/>
                    <a:pt x="1928" y="10"/>
                    <a:pt x="1813"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1" name="Google Shape;11485;p59">
              <a:extLst>
                <a:ext uri="{FF2B5EF4-FFF2-40B4-BE49-F238E27FC236}">
                  <a16:creationId xmlns:a16="http://schemas.microsoft.com/office/drawing/2014/main" id="{A622EF7C-5AE5-E411-CE45-EA94CAFEBA7E}"/>
                </a:ext>
              </a:extLst>
            </p:cNvPr>
            <p:cNvSpPr/>
            <p:nvPr/>
          </p:nvSpPr>
          <p:spPr>
            <a:xfrm>
              <a:off x="904094" y="3032307"/>
              <a:ext cx="38230" cy="38989"/>
            </a:xfrm>
            <a:custGeom>
              <a:avLst/>
              <a:gdLst/>
              <a:ahLst/>
              <a:cxnLst/>
              <a:rect l="l" t="t" r="r" b="b"/>
              <a:pathLst>
                <a:path w="1460" h="1489" extrusionOk="0">
                  <a:moveTo>
                    <a:pt x="287" y="0"/>
                  </a:moveTo>
                  <a:lnTo>
                    <a:pt x="287" y="19"/>
                  </a:lnTo>
                  <a:lnTo>
                    <a:pt x="287" y="134"/>
                  </a:lnTo>
                  <a:cubicBezTo>
                    <a:pt x="287" y="210"/>
                    <a:pt x="239" y="286"/>
                    <a:pt x="162" y="315"/>
                  </a:cubicBezTo>
                  <a:cubicBezTo>
                    <a:pt x="105" y="334"/>
                    <a:pt x="58" y="353"/>
                    <a:pt x="0" y="382"/>
                  </a:cubicBezTo>
                  <a:lnTo>
                    <a:pt x="77" y="382"/>
                  </a:lnTo>
                  <a:cubicBezTo>
                    <a:pt x="77" y="382"/>
                    <a:pt x="611" y="468"/>
                    <a:pt x="821" y="649"/>
                  </a:cubicBezTo>
                  <a:cubicBezTo>
                    <a:pt x="964" y="782"/>
                    <a:pt x="1031" y="992"/>
                    <a:pt x="1031" y="1269"/>
                  </a:cubicBezTo>
                  <a:cubicBezTo>
                    <a:pt x="1031" y="1383"/>
                    <a:pt x="1116" y="1479"/>
                    <a:pt x="1241" y="1488"/>
                  </a:cubicBezTo>
                  <a:cubicBezTo>
                    <a:pt x="1355" y="1488"/>
                    <a:pt x="1460" y="1393"/>
                    <a:pt x="1460" y="1279"/>
                  </a:cubicBezTo>
                  <a:cubicBezTo>
                    <a:pt x="1460" y="868"/>
                    <a:pt x="1326" y="554"/>
                    <a:pt x="1107" y="353"/>
                  </a:cubicBezTo>
                  <a:cubicBezTo>
                    <a:pt x="888" y="153"/>
                    <a:pt x="525" y="48"/>
                    <a:pt x="287"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2" name="Google Shape;11486;p59">
              <a:extLst>
                <a:ext uri="{FF2B5EF4-FFF2-40B4-BE49-F238E27FC236}">
                  <a16:creationId xmlns:a16="http://schemas.microsoft.com/office/drawing/2014/main" id="{EA105544-5BE0-5E27-ACA3-A62A45CEA17C}"/>
                </a:ext>
              </a:extLst>
            </p:cNvPr>
            <p:cNvSpPr/>
            <p:nvPr/>
          </p:nvSpPr>
          <p:spPr>
            <a:xfrm>
              <a:off x="922581" y="3008819"/>
              <a:ext cx="49751" cy="24012"/>
            </a:xfrm>
            <a:custGeom>
              <a:avLst/>
              <a:gdLst/>
              <a:ahLst/>
              <a:cxnLst/>
              <a:rect l="l" t="t" r="r" b="b"/>
              <a:pathLst>
                <a:path w="1900" h="917" extrusionOk="0">
                  <a:moveTo>
                    <a:pt x="1274" y="1"/>
                  </a:moveTo>
                  <a:cubicBezTo>
                    <a:pt x="816" y="1"/>
                    <a:pt x="377" y="208"/>
                    <a:pt x="105" y="582"/>
                  </a:cubicBezTo>
                  <a:cubicBezTo>
                    <a:pt x="0" y="725"/>
                    <a:pt x="105" y="916"/>
                    <a:pt x="277" y="916"/>
                  </a:cubicBezTo>
                  <a:cubicBezTo>
                    <a:pt x="334" y="916"/>
                    <a:pt x="401" y="888"/>
                    <a:pt x="439" y="840"/>
                  </a:cubicBezTo>
                  <a:cubicBezTo>
                    <a:pt x="636" y="574"/>
                    <a:pt x="949" y="424"/>
                    <a:pt x="1280" y="424"/>
                  </a:cubicBezTo>
                  <a:cubicBezTo>
                    <a:pt x="1318" y="424"/>
                    <a:pt x="1355" y="426"/>
                    <a:pt x="1393" y="430"/>
                  </a:cubicBezTo>
                  <a:lnTo>
                    <a:pt x="1574" y="458"/>
                  </a:lnTo>
                  <a:cubicBezTo>
                    <a:pt x="1584" y="459"/>
                    <a:pt x="1593" y="460"/>
                    <a:pt x="1602" y="460"/>
                  </a:cubicBezTo>
                  <a:cubicBezTo>
                    <a:pt x="1863" y="460"/>
                    <a:pt x="1899" y="66"/>
                    <a:pt x="1632" y="39"/>
                  </a:cubicBezTo>
                  <a:lnTo>
                    <a:pt x="1441" y="10"/>
                  </a:lnTo>
                  <a:cubicBezTo>
                    <a:pt x="1385" y="4"/>
                    <a:pt x="1329" y="1"/>
                    <a:pt x="1274"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3" name="Google Shape;11487;p59">
              <a:extLst>
                <a:ext uri="{FF2B5EF4-FFF2-40B4-BE49-F238E27FC236}">
                  <a16:creationId xmlns:a16="http://schemas.microsoft.com/office/drawing/2014/main" id="{98916163-1730-F21D-4DB7-1C1EEB848082}"/>
                </a:ext>
              </a:extLst>
            </p:cNvPr>
            <p:cNvSpPr/>
            <p:nvPr/>
          </p:nvSpPr>
          <p:spPr>
            <a:xfrm>
              <a:off x="929075" y="3173785"/>
              <a:ext cx="62006" cy="44881"/>
            </a:xfrm>
            <a:custGeom>
              <a:avLst/>
              <a:gdLst/>
              <a:ahLst/>
              <a:cxnLst/>
              <a:rect l="l" t="t" r="r" b="b"/>
              <a:pathLst>
                <a:path w="2368" h="1714" extrusionOk="0">
                  <a:moveTo>
                    <a:pt x="2074" y="1"/>
                  </a:moveTo>
                  <a:cubicBezTo>
                    <a:pt x="2058" y="1"/>
                    <a:pt x="2041" y="3"/>
                    <a:pt x="2023" y="6"/>
                  </a:cubicBezTo>
                  <a:cubicBezTo>
                    <a:pt x="229" y="388"/>
                    <a:pt x="29" y="1418"/>
                    <a:pt x="19" y="1466"/>
                  </a:cubicBezTo>
                  <a:cubicBezTo>
                    <a:pt x="0" y="1580"/>
                    <a:pt x="77" y="1685"/>
                    <a:pt x="191" y="1714"/>
                  </a:cubicBezTo>
                  <a:lnTo>
                    <a:pt x="229" y="1714"/>
                  </a:lnTo>
                  <a:cubicBezTo>
                    <a:pt x="334" y="1714"/>
                    <a:pt x="420" y="1638"/>
                    <a:pt x="439" y="1542"/>
                  </a:cubicBezTo>
                  <a:cubicBezTo>
                    <a:pt x="439" y="1533"/>
                    <a:pt x="620" y="741"/>
                    <a:pt x="2109" y="417"/>
                  </a:cubicBezTo>
                  <a:cubicBezTo>
                    <a:pt x="2367" y="363"/>
                    <a:pt x="2309" y="1"/>
                    <a:pt x="2074"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4" name="Google Shape;11488;p59">
              <a:extLst>
                <a:ext uri="{FF2B5EF4-FFF2-40B4-BE49-F238E27FC236}">
                  <a16:creationId xmlns:a16="http://schemas.microsoft.com/office/drawing/2014/main" id="{9EC2B730-E2D0-3C41-7CCC-DF7FC0DF1985}"/>
                </a:ext>
              </a:extLst>
            </p:cNvPr>
            <p:cNvSpPr/>
            <p:nvPr/>
          </p:nvSpPr>
          <p:spPr>
            <a:xfrm>
              <a:off x="871127" y="3110417"/>
              <a:ext cx="32077" cy="40063"/>
            </a:xfrm>
            <a:custGeom>
              <a:avLst/>
              <a:gdLst/>
              <a:ahLst/>
              <a:cxnLst/>
              <a:rect l="l" t="t" r="r" b="b"/>
              <a:pathLst>
                <a:path w="1225" h="1530" extrusionOk="0">
                  <a:moveTo>
                    <a:pt x="931" y="1"/>
                  </a:moveTo>
                  <a:cubicBezTo>
                    <a:pt x="908" y="1"/>
                    <a:pt x="884" y="5"/>
                    <a:pt x="859" y="13"/>
                  </a:cubicBezTo>
                  <a:cubicBezTo>
                    <a:pt x="67" y="261"/>
                    <a:pt x="10" y="1262"/>
                    <a:pt x="10" y="1310"/>
                  </a:cubicBezTo>
                  <a:cubicBezTo>
                    <a:pt x="0" y="1425"/>
                    <a:pt x="86" y="1520"/>
                    <a:pt x="210" y="1530"/>
                  </a:cubicBezTo>
                  <a:lnTo>
                    <a:pt x="219" y="1530"/>
                  </a:lnTo>
                  <a:cubicBezTo>
                    <a:pt x="324" y="1530"/>
                    <a:pt x="420" y="1444"/>
                    <a:pt x="429" y="1329"/>
                  </a:cubicBezTo>
                  <a:cubicBezTo>
                    <a:pt x="429" y="1320"/>
                    <a:pt x="477" y="576"/>
                    <a:pt x="983" y="413"/>
                  </a:cubicBezTo>
                  <a:cubicBezTo>
                    <a:pt x="1224" y="336"/>
                    <a:pt x="1146" y="1"/>
                    <a:pt x="931"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5" name="Google Shape;11489;p59">
              <a:extLst>
                <a:ext uri="{FF2B5EF4-FFF2-40B4-BE49-F238E27FC236}">
                  <a16:creationId xmlns:a16="http://schemas.microsoft.com/office/drawing/2014/main" id="{3306699C-944E-B823-9AB2-7D76A13F9603}"/>
                </a:ext>
              </a:extLst>
            </p:cNvPr>
            <p:cNvSpPr/>
            <p:nvPr/>
          </p:nvSpPr>
          <p:spPr>
            <a:xfrm>
              <a:off x="941800" y="3086248"/>
              <a:ext cx="28254" cy="52998"/>
            </a:xfrm>
            <a:custGeom>
              <a:avLst/>
              <a:gdLst/>
              <a:ahLst/>
              <a:cxnLst/>
              <a:rect l="l" t="t" r="r" b="b"/>
              <a:pathLst>
                <a:path w="1079" h="2024" extrusionOk="0">
                  <a:moveTo>
                    <a:pt x="216" y="1"/>
                  </a:moveTo>
                  <a:cubicBezTo>
                    <a:pt x="124" y="1"/>
                    <a:pt x="40" y="63"/>
                    <a:pt x="20" y="163"/>
                  </a:cubicBezTo>
                  <a:cubicBezTo>
                    <a:pt x="1" y="249"/>
                    <a:pt x="29" y="344"/>
                    <a:pt x="115" y="392"/>
                  </a:cubicBezTo>
                  <a:cubicBezTo>
                    <a:pt x="306" y="516"/>
                    <a:pt x="659" y="869"/>
                    <a:pt x="659" y="1804"/>
                  </a:cubicBezTo>
                  <a:cubicBezTo>
                    <a:pt x="659" y="1918"/>
                    <a:pt x="745" y="2014"/>
                    <a:pt x="859" y="2023"/>
                  </a:cubicBezTo>
                  <a:cubicBezTo>
                    <a:pt x="983" y="2023"/>
                    <a:pt x="1079" y="1928"/>
                    <a:pt x="1079" y="1813"/>
                  </a:cubicBezTo>
                  <a:cubicBezTo>
                    <a:pt x="1079" y="688"/>
                    <a:pt x="630" y="220"/>
                    <a:pt x="335" y="39"/>
                  </a:cubicBezTo>
                  <a:cubicBezTo>
                    <a:pt x="297" y="13"/>
                    <a:pt x="256" y="1"/>
                    <a:pt x="216"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291" name="Straight Connector 1290">
            <a:extLst>
              <a:ext uri="{FF2B5EF4-FFF2-40B4-BE49-F238E27FC236}">
                <a16:creationId xmlns:a16="http://schemas.microsoft.com/office/drawing/2014/main" id="{35285845-B97F-8EB4-4A5F-6D042D55A994}"/>
              </a:ext>
            </a:extLst>
          </p:cNvPr>
          <p:cNvCxnSpPr/>
          <p:nvPr/>
        </p:nvCxnSpPr>
        <p:spPr>
          <a:xfrm>
            <a:off x="943757" y="2365252"/>
            <a:ext cx="8064" cy="12339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93" name="Straight Connector 1292">
            <a:extLst>
              <a:ext uri="{FF2B5EF4-FFF2-40B4-BE49-F238E27FC236}">
                <a16:creationId xmlns:a16="http://schemas.microsoft.com/office/drawing/2014/main" id="{C661C90A-BBD9-CD2D-0328-7C0F7780D2DC}"/>
              </a:ext>
            </a:extLst>
          </p:cNvPr>
          <p:cNvCxnSpPr>
            <a:cxnSpLocks/>
          </p:cNvCxnSpPr>
          <p:nvPr/>
        </p:nvCxnSpPr>
        <p:spPr>
          <a:xfrm>
            <a:off x="1346017" y="1720569"/>
            <a:ext cx="1089322" cy="0"/>
          </a:xfrm>
          <a:prstGeom prst="line">
            <a:avLst/>
          </a:prstGeom>
          <a:ln w="19050">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1" name="Connector: Elbow 1300">
            <a:extLst>
              <a:ext uri="{FF2B5EF4-FFF2-40B4-BE49-F238E27FC236}">
                <a16:creationId xmlns:a16="http://schemas.microsoft.com/office/drawing/2014/main" id="{E79D6A7C-C72F-3359-9658-3E07C9829D36}"/>
              </a:ext>
            </a:extLst>
          </p:cNvPr>
          <p:cNvCxnSpPr>
            <a:cxnSpLocks/>
          </p:cNvCxnSpPr>
          <p:nvPr/>
        </p:nvCxnSpPr>
        <p:spPr>
          <a:xfrm rot="16200000" flipH="1">
            <a:off x="834069" y="2550166"/>
            <a:ext cx="863565" cy="475611"/>
          </a:xfrm>
          <a:prstGeom prst="bentConnector3">
            <a:avLst>
              <a:gd name="adj1" fmla="val 99414"/>
            </a:avLst>
          </a:prstGeom>
          <a:ln w="12700">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1" name="Connector: Elbow 1310">
            <a:extLst>
              <a:ext uri="{FF2B5EF4-FFF2-40B4-BE49-F238E27FC236}">
                <a16:creationId xmlns:a16="http://schemas.microsoft.com/office/drawing/2014/main" id="{E7550FFF-3534-1591-259A-D65EC41D3E61}"/>
              </a:ext>
            </a:extLst>
          </p:cNvPr>
          <p:cNvCxnSpPr>
            <a:cxnSpLocks/>
          </p:cNvCxnSpPr>
          <p:nvPr/>
        </p:nvCxnSpPr>
        <p:spPr>
          <a:xfrm rot="5400000">
            <a:off x="2669131" y="2190747"/>
            <a:ext cx="646948" cy="515312"/>
          </a:xfrm>
          <a:prstGeom prst="bentConnector3">
            <a:avLst>
              <a:gd name="adj1" fmla="val 55889"/>
            </a:avLst>
          </a:prstGeom>
          <a:ln w="127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19" name="Google Shape;2132;p43">
            <a:extLst>
              <a:ext uri="{FF2B5EF4-FFF2-40B4-BE49-F238E27FC236}">
                <a16:creationId xmlns:a16="http://schemas.microsoft.com/office/drawing/2014/main" id="{A36FAE29-28C3-07C1-792F-4FBDB7DF3AA9}"/>
              </a:ext>
            </a:extLst>
          </p:cNvPr>
          <p:cNvSpPr/>
          <p:nvPr/>
        </p:nvSpPr>
        <p:spPr>
          <a:xfrm>
            <a:off x="668378" y="2396549"/>
            <a:ext cx="123500" cy="124215"/>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0" name="Google Shape;2132;p43">
            <a:extLst>
              <a:ext uri="{FF2B5EF4-FFF2-40B4-BE49-F238E27FC236}">
                <a16:creationId xmlns:a16="http://schemas.microsoft.com/office/drawing/2014/main" id="{2CFEF8D2-9EBD-F47E-FBBB-C2CF8DFBC047}"/>
              </a:ext>
            </a:extLst>
          </p:cNvPr>
          <p:cNvSpPr/>
          <p:nvPr/>
        </p:nvSpPr>
        <p:spPr>
          <a:xfrm>
            <a:off x="3501485" y="1353587"/>
            <a:ext cx="123500" cy="124215"/>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1" name="Google Shape;2132;p43">
            <a:extLst>
              <a:ext uri="{FF2B5EF4-FFF2-40B4-BE49-F238E27FC236}">
                <a16:creationId xmlns:a16="http://schemas.microsoft.com/office/drawing/2014/main" id="{CD27B6A0-7000-810D-6324-B4FBECB377B9}"/>
              </a:ext>
            </a:extLst>
          </p:cNvPr>
          <p:cNvSpPr/>
          <p:nvPr/>
        </p:nvSpPr>
        <p:spPr>
          <a:xfrm>
            <a:off x="483586" y="2290887"/>
            <a:ext cx="183834" cy="211323"/>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2" name="Google Shape;2132;p43">
            <a:extLst>
              <a:ext uri="{FF2B5EF4-FFF2-40B4-BE49-F238E27FC236}">
                <a16:creationId xmlns:a16="http://schemas.microsoft.com/office/drawing/2014/main" id="{15CBF0C1-0976-76CD-966C-787ABB4C213D}"/>
              </a:ext>
            </a:extLst>
          </p:cNvPr>
          <p:cNvSpPr/>
          <p:nvPr/>
        </p:nvSpPr>
        <p:spPr>
          <a:xfrm>
            <a:off x="3369739" y="1163041"/>
            <a:ext cx="183834" cy="211324"/>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1863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AB00F8-284E-FC37-7161-417BDBAC20FF}"/>
              </a:ext>
            </a:extLst>
          </p:cNvPr>
          <p:cNvSpPr>
            <a:spLocks noGrp="1"/>
          </p:cNvSpPr>
          <p:nvPr>
            <p:ph type="title"/>
          </p:nvPr>
        </p:nvSpPr>
        <p:spPr/>
        <p:txBody>
          <a:bodyPr/>
          <a:lstStyle/>
          <a:p>
            <a:r>
              <a:rPr lang="en-US" dirty="0"/>
              <a:t>Future Enhancements</a:t>
            </a:r>
          </a:p>
        </p:txBody>
      </p:sp>
      <p:sp>
        <p:nvSpPr>
          <p:cNvPr id="6" name="Rectangle: Rounded Corners 5">
            <a:extLst>
              <a:ext uri="{FF2B5EF4-FFF2-40B4-BE49-F238E27FC236}">
                <a16:creationId xmlns:a16="http://schemas.microsoft.com/office/drawing/2014/main" id="{1DEAEFAF-6943-4D44-F1CF-B82EF31585ED}"/>
              </a:ext>
            </a:extLst>
          </p:cNvPr>
          <p:cNvSpPr/>
          <p:nvPr/>
        </p:nvSpPr>
        <p:spPr>
          <a:xfrm>
            <a:off x="2042160" y="1413432"/>
            <a:ext cx="3459480" cy="59055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More </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data diversity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on the dataset</a:t>
            </a:r>
          </a:p>
        </p:txBody>
      </p:sp>
      <p:sp>
        <p:nvSpPr>
          <p:cNvPr id="7" name="Rectangle: Rounded Corners 6">
            <a:extLst>
              <a:ext uri="{FF2B5EF4-FFF2-40B4-BE49-F238E27FC236}">
                <a16:creationId xmlns:a16="http://schemas.microsoft.com/office/drawing/2014/main" id="{077BD1DA-8694-78A2-64C3-2E4BD62F9CD8}"/>
              </a:ext>
            </a:extLst>
          </p:cNvPr>
          <p:cNvSpPr/>
          <p:nvPr/>
        </p:nvSpPr>
        <p:spPr>
          <a:xfrm>
            <a:off x="2042160" y="2238030"/>
            <a:ext cx="4739640" cy="66744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Move the both the </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preprocessing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and the </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prediction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component</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 server side</a:t>
            </a:r>
          </a:p>
        </p:txBody>
      </p:sp>
      <p:sp>
        <p:nvSpPr>
          <p:cNvPr id="8" name="Rectangle: Rounded Corners 7">
            <a:extLst>
              <a:ext uri="{FF2B5EF4-FFF2-40B4-BE49-F238E27FC236}">
                <a16:creationId xmlns:a16="http://schemas.microsoft.com/office/drawing/2014/main" id="{3F50B84D-6A23-AEF1-5DBD-D52B3A6B1199}"/>
              </a:ext>
            </a:extLst>
          </p:cNvPr>
          <p:cNvSpPr/>
          <p:nvPr/>
        </p:nvSpPr>
        <p:spPr>
          <a:xfrm>
            <a:off x="2042160" y="3127637"/>
            <a:ext cx="5654040" cy="66744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Explore the feasibility of other models such as </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pre-trained Embeddings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instead of TF-IDF</a:t>
            </a:r>
          </a:p>
        </p:txBody>
      </p:sp>
      <p:grpSp>
        <p:nvGrpSpPr>
          <p:cNvPr id="11" name="Google Shape;6106;p54">
            <a:extLst>
              <a:ext uri="{FF2B5EF4-FFF2-40B4-BE49-F238E27FC236}">
                <a16:creationId xmlns:a16="http://schemas.microsoft.com/office/drawing/2014/main" id="{0247D718-448A-6DC0-B6BE-AEB87C69FBCA}"/>
              </a:ext>
            </a:extLst>
          </p:cNvPr>
          <p:cNvGrpSpPr/>
          <p:nvPr/>
        </p:nvGrpSpPr>
        <p:grpSpPr>
          <a:xfrm>
            <a:off x="857957" y="1403990"/>
            <a:ext cx="804565" cy="677795"/>
            <a:chOff x="7636443" y="1204988"/>
            <a:chExt cx="804565" cy="677795"/>
          </a:xfrm>
        </p:grpSpPr>
        <p:grpSp>
          <p:nvGrpSpPr>
            <p:cNvPr id="12" name="Google Shape;6107;p54">
              <a:extLst>
                <a:ext uri="{FF2B5EF4-FFF2-40B4-BE49-F238E27FC236}">
                  <a16:creationId xmlns:a16="http://schemas.microsoft.com/office/drawing/2014/main" id="{6F3329A7-950B-5F19-2043-C12734C0DB30}"/>
                </a:ext>
              </a:extLst>
            </p:cNvPr>
            <p:cNvGrpSpPr/>
            <p:nvPr/>
          </p:nvGrpSpPr>
          <p:grpSpPr>
            <a:xfrm>
              <a:off x="7636443" y="1509705"/>
              <a:ext cx="804565" cy="373078"/>
              <a:chOff x="7636443" y="1509705"/>
              <a:chExt cx="804565" cy="373078"/>
            </a:xfrm>
          </p:grpSpPr>
          <p:sp>
            <p:nvSpPr>
              <p:cNvPr id="22" name="Google Shape;6108;p54">
                <a:extLst>
                  <a:ext uri="{FF2B5EF4-FFF2-40B4-BE49-F238E27FC236}">
                    <a16:creationId xmlns:a16="http://schemas.microsoft.com/office/drawing/2014/main" id="{A6F7CBEF-91C6-C9AB-3B05-589622D6FA57}"/>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chemeClr val="accent4">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6109;p54">
                <a:extLst>
                  <a:ext uri="{FF2B5EF4-FFF2-40B4-BE49-F238E27FC236}">
                    <a16:creationId xmlns:a16="http://schemas.microsoft.com/office/drawing/2014/main" id="{F1DE538F-6797-A54B-0400-AC285B33BC64}"/>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 name="Google Shape;6110;p54">
              <a:extLst>
                <a:ext uri="{FF2B5EF4-FFF2-40B4-BE49-F238E27FC236}">
                  <a16:creationId xmlns:a16="http://schemas.microsoft.com/office/drawing/2014/main" id="{58C38092-11BF-4C33-ACB3-79BFA9D99846}"/>
                </a:ext>
              </a:extLst>
            </p:cNvPr>
            <p:cNvGrpSpPr/>
            <p:nvPr/>
          </p:nvGrpSpPr>
          <p:grpSpPr>
            <a:xfrm>
              <a:off x="7636443" y="1408133"/>
              <a:ext cx="804565" cy="373078"/>
              <a:chOff x="7636443" y="1408133"/>
              <a:chExt cx="804565" cy="373078"/>
            </a:xfrm>
          </p:grpSpPr>
          <p:sp>
            <p:nvSpPr>
              <p:cNvPr id="20" name="Google Shape;6111;p54">
                <a:extLst>
                  <a:ext uri="{FF2B5EF4-FFF2-40B4-BE49-F238E27FC236}">
                    <a16:creationId xmlns:a16="http://schemas.microsoft.com/office/drawing/2014/main" id="{5F78B8E3-4A6B-DFDF-B03C-B04F6B3720CC}"/>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6112;p54">
                <a:extLst>
                  <a:ext uri="{FF2B5EF4-FFF2-40B4-BE49-F238E27FC236}">
                    <a16:creationId xmlns:a16="http://schemas.microsoft.com/office/drawing/2014/main" id="{0686E127-2DAF-8326-096E-C610E1F068DD}"/>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4" name="Google Shape;6113;p54">
              <a:extLst>
                <a:ext uri="{FF2B5EF4-FFF2-40B4-BE49-F238E27FC236}">
                  <a16:creationId xmlns:a16="http://schemas.microsoft.com/office/drawing/2014/main" id="{B0F4F632-2B9D-8372-CBCC-91C436801157}"/>
                </a:ext>
              </a:extLst>
            </p:cNvPr>
            <p:cNvGrpSpPr/>
            <p:nvPr/>
          </p:nvGrpSpPr>
          <p:grpSpPr>
            <a:xfrm>
              <a:off x="7636443" y="1306560"/>
              <a:ext cx="804565" cy="373078"/>
              <a:chOff x="7636443" y="1306560"/>
              <a:chExt cx="804565" cy="373078"/>
            </a:xfrm>
          </p:grpSpPr>
          <p:sp>
            <p:nvSpPr>
              <p:cNvPr id="18" name="Google Shape;6114;p54">
                <a:extLst>
                  <a:ext uri="{FF2B5EF4-FFF2-40B4-BE49-F238E27FC236}">
                    <a16:creationId xmlns:a16="http://schemas.microsoft.com/office/drawing/2014/main" id="{06E53114-C024-D61E-A88C-04F1DB74ABF0}"/>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6115;p54">
                <a:extLst>
                  <a:ext uri="{FF2B5EF4-FFF2-40B4-BE49-F238E27FC236}">
                    <a16:creationId xmlns:a16="http://schemas.microsoft.com/office/drawing/2014/main" id="{8EF987A4-EFAA-8077-EBDC-F16DBF275AD1}"/>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5" name="Google Shape;6116;p54">
              <a:extLst>
                <a:ext uri="{FF2B5EF4-FFF2-40B4-BE49-F238E27FC236}">
                  <a16:creationId xmlns:a16="http://schemas.microsoft.com/office/drawing/2014/main" id="{97C61423-EBAD-3EFD-81CC-4993C47EA5B7}"/>
                </a:ext>
              </a:extLst>
            </p:cNvPr>
            <p:cNvGrpSpPr/>
            <p:nvPr/>
          </p:nvGrpSpPr>
          <p:grpSpPr>
            <a:xfrm>
              <a:off x="7636443" y="1204988"/>
              <a:ext cx="804565" cy="373078"/>
              <a:chOff x="7636443" y="1204988"/>
              <a:chExt cx="804565" cy="373078"/>
            </a:xfrm>
          </p:grpSpPr>
          <p:sp>
            <p:nvSpPr>
              <p:cNvPr id="16" name="Google Shape;6117;p54">
                <a:extLst>
                  <a:ext uri="{FF2B5EF4-FFF2-40B4-BE49-F238E27FC236}">
                    <a16:creationId xmlns:a16="http://schemas.microsoft.com/office/drawing/2014/main" id="{B6FDE015-0715-D45B-CE7D-1B2825F493B3}"/>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6118;p54">
                <a:extLst>
                  <a:ext uri="{FF2B5EF4-FFF2-40B4-BE49-F238E27FC236}">
                    <a16:creationId xmlns:a16="http://schemas.microsoft.com/office/drawing/2014/main" id="{A048C4C0-63BF-84BA-0F4C-C4131ECB3820}"/>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24" name="Google Shape;6124;p54">
            <a:extLst>
              <a:ext uri="{FF2B5EF4-FFF2-40B4-BE49-F238E27FC236}">
                <a16:creationId xmlns:a16="http://schemas.microsoft.com/office/drawing/2014/main" id="{46A03CC6-88EB-D3C9-F562-FD8CC8002035}"/>
              </a:ext>
            </a:extLst>
          </p:cNvPr>
          <p:cNvGrpSpPr/>
          <p:nvPr/>
        </p:nvGrpSpPr>
        <p:grpSpPr>
          <a:xfrm>
            <a:off x="857957" y="3110836"/>
            <a:ext cx="868881" cy="684241"/>
            <a:chOff x="6598259" y="2078634"/>
            <a:chExt cx="868881" cy="684241"/>
          </a:xfrm>
        </p:grpSpPr>
        <p:sp>
          <p:nvSpPr>
            <p:cNvPr id="25" name="Google Shape;6125;p54">
              <a:extLst>
                <a:ext uri="{FF2B5EF4-FFF2-40B4-BE49-F238E27FC236}">
                  <a16:creationId xmlns:a16="http://schemas.microsoft.com/office/drawing/2014/main" id="{5FB2A45B-DDDA-6A89-5671-8C18A3CB948E}"/>
                </a:ext>
              </a:extLst>
            </p:cNvPr>
            <p:cNvSpPr/>
            <p:nvPr/>
          </p:nvSpPr>
          <p:spPr>
            <a:xfrm>
              <a:off x="7165957" y="2159753"/>
              <a:ext cx="286185" cy="107120"/>
            </a:xfrm>
            <a:custGeom>
              <a:avLst/>
              <a:gdLst/>
              <a:ahLst/>
              <a:cxnLst/>
              <a:rect l="l" t="t" r="r" b="b"/>
              <a:pathLst>
                <a:path w="48506" h="18156" extrusionOk="0">
                  <a:moveTo>
                    <a:pt x="1" y="1"/>
                  </a:moveTo>
                  <a:lnTo>
                    <a:pt x="1" y="18156"/>
                  </a:lnTo>
                  <a:lnTo>
                    <a:pt x="48506" y="18156"/>
                  </a:lnTo>
                  <a:lnTo>
                    <a:pt x="48506" y="1"/>
                  </a:lnTo>
                  <a:close/>
                </a:path>
              </a:pathLst>
            </a:custGeom>
            <a:solidFill>
              <a:schemeClr val="accent1">
                <a:lumMod val="50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6126;p54">
              <a:extLst>
                <a:ext uri="{FF2B5EF4-FFF2-40B4-BE49-F238E27FC236}">
                  <a16:creationId xmlns:a16="http://schemas.microsoft.com/office/drawing/2014/main" id="{442E7B91-B210-DD74-DE8A-B94D930E660F}"/>
                </a:ext>
              </a:extLst>
            </p:cNvPr>
            <p:cNvSpPr/>
            <p:nvPr/>
          </p:nvSpPr>
          <p:spPr>
            <a:xfrm>
              <a:off x="7085764" y="2536793"/>
              <a:ext cx="349475" cy="107120"/>
            </a:xfrm>
            <a:custGeom>
              <a:avLst/>
              <a:gdLst/>
              <a:ahLst/>
              <a:cxnLst/>
              <a:rect l="l" t="t" r="r" b="b"/>
              <a:pathLst>
                <a:path w="59233" h="18156" extrusionOk="0">
                  <a:moveTo>
                    <a:pt x="1" y="1"/>
                  </a:moveTo>
                  <a:lnTo>
                    <a:pt x="1" y="18156"/>
                  </a:lnTo>
                  <a:lnTo>
                    <a:pt x="59233" y="18156"/>
                  </a:lnTo>
                  <a:lnTo>
                    <a:pt x="59233" y="1"/>
                  </a:lnTo>
                  <a:close/>
                </a:path>
              </a:pathLst>
            </a:custGeom>
            <a:solidFill>
              <a:schemeClr val="accent1">
                <a:lumMod val="75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6127;p54">
              <a:extLst>
                <a:ext uri="{FF2B5EF4-FFF2-40B4-BE49-F238E27FC236}">
                  <a16:creationId xmlns:a16="http://schemas.microsoft.com/office/drawing/2014/main" id="{F543CC21-6C50-AB3C-241A-D3557F0F8AEC}"/>
                </a:ext>
              </a:extLst>
            </p:cNvPr>
            <p:cNvSpPr/>
            <p:nvPr/>
          </p:nvSpPr>
          <p:spPr>
            <a:xfrm>
              <a:off x="6598259" y="2195183"/>
              <a:ext cx="271241" cy="107120"/>
            </a:xfrm>
            <a:custGeom>
              <a:avLst/>
              <a:gdLst/>
              <a:ahLst/>
              <a:cxnLst/>
              <a:rect l="l" t="t" r="r" b="b"/>
              <a:pathLst>
                <a:path w="45973" h="18156" extrusionOk="0">
                  <a:moveTo>
                    <a:pt x="1" y="0"/>
                  </a:moveTo>
                  <a:lnTo>
                    <a:pt x="1" y="18156"/>
                  </a:lnTo>
                  <a:lnTo>
                    <a:pt x="45972" y="18156"/>
                  </a:lnTo>
                  <a:lnTo>
                    <a:pt x="45972" y="0"/>
                  </a:lnTo>
                  <a:close/>
                </a:path>
              </a:pathLst>
            </a:custGeom>
            <a:solidFill>
              <a:schemeClr val="accent1">
                <a:lumMod val="75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6128;p54">
              <a:extLst>
                <a:ext uri="{FF2B5EF4-FFF2-40B4-BE49-F238E27FC236}">
                  <a16:creationId xmlns:a16="http://schemas.microsoft.com/office/drawing/2014/main" id="{129E2A5F-EB9D-4531-CDBB-73824BAF566F}"/>
                </a:ext>
              </a:extLst>
            </p:cNvPr>
            <p:cNvSpPr/>
            <p:nvPr/>
          </p:nvSpPr>
          <p:spPr>
            <a:xfrm>
              <a:off x="6604064" y="2370778"/>
              <a:ext cx="358696" cy="107126"/>
            </a:xfrm>
            <a:custGeom>
              <a:avLst/>
              <a:gdLst/>
              <a:ahLst/>
              <a:cxnLst/>
              <a:rect l="l" t="t" r="r" b="b"/>
              <a:pathLst>
                <a:path w="60796" h="18157" extrusionOk="0">
                  <a:moveTo>
                    <a:pt x="0" y="1"/>
                  </a:moveTo>
                  <a:lnTo>
                    <a:pt x="0" y="18156"/>
                  </a:lnTo>
                  <a:lnTo>
                    <a:pt x="60796" y="18156"/>
                  </a:lnTo>
                  <a:lnTo>
                    <a:pt x="60796" y="1"/>
                  </a:lnTo>
                  <a:close/>
                </a:path>
              </a:pathLst>
            </a:custGeom>
            <a:solidFill>
              <a:schemeClr val="accent1">
                <a:lumMod val="50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6129;p54">
              <a:extLst>
                <a:ext uri="{FF2B5EF4-FFF2-40B4-BE49-F238E27FC236}">
                  <a16:creationId xmlns:a16="http://schemas.microsoft.com/office/drawing/2014/main" id="{B9E324AA-AA0D-F541-0D0F-CA4D72D53F44}"/>
                </a:ext>
              </a:extLst>
            </p:cNvPr>
            <p:cNvSpPr/>
            <p:nvPr/>
          </p:nvSpPr>
          <p:spPr>
            <a:xfrm>
              <a:off x="6645158" y="2545743"/>
              <a:ext cx="358696" cy="109044"/>
            </a:xfrm>
            <a:custGeom>
              <a:avLst/>
              <a:gdLst/>
              <a:ahLst/>
              <a:cxnLst/>
              <a:rect l="l" t="t" r="r" b="b"/>
              <a:pathLst>
                <a:path w="60796" h="18482" extrusionOk="0">
                  <a:moveTo>
                    <a:pt x="1" y="0"/>
                  </a:moveTo>
                  <a:lnTo>
                    <a:pt x="1" y="18482"/>
                  </a:lnTo>
                  <a:lnTo>
                    <a:pt x="60796" y="18482"/>
                  </a:lnTo>
                  <a:lnTo>
                    <a:pt x="60796" y="0"/>
                  </a:lnTo>
                  <a:close/>
                </a:path>
              </a:pathLst>
            </a:custGeom>
            <a:solidFill>
              <a:schemeClr val="accent1">
                <a:lumMod val="60000"/>
                <a:lumOff val="40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6130;p54">
              <a:extLst>
                <a:ext uri="{FF2B5EF4-FFF2-40B4-BE49-F238E27FC236}">
                  <a16:creationId xmlns:a16="http://schemas.microsoft.com/office/drawing/2014/main" id="{6ECB424A-91FD-4450-987F-A5925F603B0C}"/>
                </a:ext>
              </a:extLst>
            </p:cNvPr>
            <p:cNvSpPr/>
            <p:nvPr/>
          </p:nvSpPr>
          <p:spPr>
            <a:xfrm>
              <a:off x="7155838" y="2352960"/>
              <a:ext cx="311302" cy="107120"/>
            </a:xfrm>
            <a:custGeom>
              <a:avLst/>
              <a:gdLst/>
              <a:ahLst/>
              <a:cxnLst/>
              <a:rect l="l" t="t" r="r" b="b"/>
              <a:pathLst>
                <a:path w="52763" h="18156" extrusionOk="0">
                  <a:moveTo>
                    <a:pt x="0" y="0"/>
                  </a:moveTo>
                  <a:lnTo>
                    <a:pt x="0" y="18155"/>
                  </a:lnTo>
                  <a:lnTo>
                    <a:pt x="52763" y="18155"/>
                  </a:lnTo>
                  <a:lnTo>
                    <a:pt x="52763" y="0"/>
                  </a:lnTo>
                  <a:close/>
                </a:path>
              </a:pathLst>
            </a:custGeom>
            <a:solidFill>
              <a:schemeClr val="accent1">
                <a:lumMod val="40000"/>
                <a:lumOff val="60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1" name="Google Shape;6131;p54">
              <a:extLst>
                <a:ext uri="{FF2B5EF4-FFF2-40B4-BE49-F238E27FC236}">
                  <a16:creationId xmlns:a16="http://schemas.microsoft.com/office/drawing/2014/main" id="{EAA3A4D1-493D-B0C9-1DDA-68A87DDD143E}"/>
                </a:ext>
              </a:extLst>
            </p:cNvPr>
            <p:cNvGrpSpPr/>
            <p:nvPr/>
          </p:nvGrpSpPr>
          <p:grpSpPr>
            <a:xfrm>
              <a:off x="6808175" y="2078634"/>
              <a:ext cx="452229" cy="684241"/>
              <a:chOff x="6808175" y="2078634"/>
              <a:chExt cx="452229" cy="684241"/>
            </a:xfrm>
          </p:grpSpPr>
          <p:sp>
            <p:nvSpPr>
              <p:cNvPr id="32" name="Google Shape;6132;p54">
                <a:extLst>
                  <a:ext uri="{FF2B5EF4-FFF2-40B4-BE49-F238E27FC236}">
                    <a16:creationId xmlns:a16="http://schemas.microsoft.com/office/drawing/2014/main" id="{F1B8DB13-EB59-27CE-6A1B-615395EDCB45}"/>
                  </a:ext>
                </a:extLst>
              </p:cNvPr>
              <p:cNvSpPr/>
              <p:nvPr/>
            </p:nvSpPr>
            <p:spPr>
              <a:xfrm>
                <a:off x="7165957" y="2159753"/>
                <a:ext cx="94447" cy="107120"/>
              </a:xfrm>
              <a:custGeom>
                <a:avLst/>
                <a:gdLst/>
                <a:ahLst/>
                <a:cxnLst/>
                <a:rect l="l" t="t" r="r" b="b"/>
                <a:pathLst>
                  <a:path w="16008" h="18156" extrusionOk="0">
                    <a:moveTo>
                      <a:pt x="1" y="1"/>
                    </a:moveTo>
                    <a:lnTo>
                      <a:pt x="1" y="18156"/>
                    </a:lnTo>
                    <a:lnTo>
                      <a:pt x="16007" y="18156"/>
                    </a:lnTo>
                    <a:cubicBezTo>
                      <a:pt x="15291" y="11568"/>
                      <a:pt x="12904" y="5350"/>
                      <a:pt x="9054" y="1"/>
                    </a:cubicBezTo>
                    <a:close/>
                  </a:path>
                </a:pathLst>
              </a:custGeom>
              <a:solidFill>
                <a:srgbClr val="869FB1"/>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6133;p54">
                <a:extLst>
                  <a:ext uri="{FF2B5EF4-FFF2-40B4-BE49-F238E27FC236}">
                    <a16:creationId xmlns:a16="http://schemas.microsoft.com/office/drawing/2014/main" id="{9F33DD0D-E545-606D-52EF-8462341BCA1D}"/>
                  </a:ext>
                </a:extLst>
              </p:cNvPr>
              <p:cNvSpPr/>
              <p:nvPr/>
            </p:nvSpPr>
            <p:spPr>
              <a:xfrm>
                <a:off x="7085764" y="2536793"/>
                <a:ext cx="61100" cy="107120"/>
              </a:xfrm>
              <a:custGeom>
                <a:avLst/>
                <a:gdLst/>
                <a:ahLst/>
                <a:cxnLst/>
                <a:rect l="l" t="t" r="r" b="b"/>
                <a:pathLst>
                  <a:path w="10356" h="18156" extrusionOk="0">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6134;p54">
                <a:extLst>
                  <a:ext uri="{FF2B5EF4-FFF2-40B4-BE49-F238E27FC236}">
                    <a16:creationId xmlns:a16="http://schemas.microsoft.com/office/drawing/2014/main" id="{0E2083C1-3E82-3D27-66C3-5445F83B108C}"/>
                  </a:ext>
                </a:extLst>
              </p:cNvPr>
              <p:cNvSpPr/>
              <p:nvPr/>
            </p:nvSpPr>
            <p:spPr>
              <a:xfrm>
                <a:off x="6808175" y="2195183"/>
                <a:ext cx="61325" cy="107120"/>
              </a:xfrm>
              <a:custGeom>
                <a:avLst/>
                <a:gdLst/>
                <a:ahLst/>
                <a:cxnLst/>
                <a:rect l="l" t="t" r="r" b="b"/>
                <a:pathLst>
                  <a:path w="10394" h="18156" extrusionOk="0">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6135;p54">
                <a:extLst>
                  <a:ext uri="{FF2B5EF4-FFF2-40B4-BE49-F238E27FC236}">
                    <a16:creationId xmlns:a16="http://schemas.microsoft.com/office/drawing/2014/main" id="{5210F12F-9B45-B828-3020-D2B1D53C2093}"/>
                  </a:ext>
                </a:extLst>
              </p:cNvPr>
              <p:cNvSpPr/>
              <p:nvPr/>
            </p:nvSpPr>
            <p:spPr>
              <a:xfrm>
                <a:off x="6820441" y="2370778"/>
                <a:ext cx="142320" cy="107126"/>
              </a:xfrm>
              <a:custGeom>
                <a:avLst/>
                <a:gdLst/>
                <a:ahLst/>
                <a:cxnLst/>
                <a:rect l="l" t="t" r="r" b="b"/>
                <a:pathLst>
                  <a:path w="24122" h="18157" extrusionOk="0">
                    <a:moveTo>
                      <a:pt x="0" y="1"/>
                    </a:moveTo>
                    <a:cubicBezTo>
                      <a:pt x="1532" y="5312"/>
                      <a:pt x="4200" y="11690"/>
                      <a:pt x="8823" y="18156"/>
                    </a:cubicBezTo>
                    <a:lnTo>
                      <a:pt x="24122" y="18156"/>
                    </a:lnTo>
                    <a:lnTo>
                      <a:pt x="24122" y="1"/>
                    </a:lnTo>
                    <a:close/>
                  </a:path>
                </a:pathLst>
              </a:custGeom>
              <a:solidFill>
                <a:srgbClr val="A5B7C5"/>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Google Shape;6136;p54">
                <a:extLst>
                  <a:ext uri="{FF2B5EF4-FFF2-40B4-BE49-F238E27FC236}">
                    <a16:creationId xmlns:a16="http://schemas.microsoft.com/office/drawing/2014/main" id="{40C6C560-D797-7922-4F83-9D7734C693A6}"/>
                  </a:ext>
                </a:extLst>
              </p:cNvPr>
              <p:cNvSpPr/>
              <p:nvPr/>
            </p:nvSpPr>
            <p:spPr>
              <a:xfrm>
                <a:off x="6929774" y="2545743"/>
                <a:ext cx="74092" cy="109044"/>
              </a:xfrm>
              <a:custGeom>
                <a:avLst/>
                <a:gdLst/>
                <a:ahLst/>
                <a:cxnLst/>
                <a:rect l="l" t="t" r="r" b="b"/>
                <a:pathLst>
                  <a:path w="12558" h="18482" extrusionOk="0">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Google Shape;6137;p54">
                <a:extLst>
                  <a:ext uri="{FF2B5EF4-FFF2-40B4-BE49-F238E27FC236}">
                    <a16:creationId xmlns:a16="http://schemas.microsoft.com/office/drawing/2014/main" id="{BAE0436C-C826-34F9-0251-172012747CEE}"/>
                  </a:ext>
                </a:extLst>
              </p:cNvPr>
              <p:cNvSpPr/>
              <p:nvPr/>
            </p:nvSpPr>
            <p:spPr>
              <a:xfrm>
                <a:off x="7155838" y="2352960"/>
                <a:ext cx="98377" cy="107120"/>
              </a:xfrm>
              <a:custGeom>
                <a:avLst/>
                <a:gdLst/>
                <a:ahLst/>
                <a:cxnLst/>
                <a:rect l="l" t="t" r="r" b="b"/>
                <a:pathLst>
                  <a:path w="16674" h="18156" extrusionOk="0">
                    <a:moveTo>
                      <a:pt x="0" y="0"/>
                    </a:moveTo>
                    <a:lnTo>
                      <a:pt x="0" y="18155"/>
                    </a:lnTo>
                    <a:lnTo>
                      <a:pt x="9101" y="18155"/>
                    </a:lnTo>
                    <a:cubicBezTo>
                      <a:pt x="13299" y="11475"/>
                      <a:pt x="15509" y="5056"/>
                      <a:pt x="16674" y="0"/>
                    </a:cubicBezTo>
                    <a:close/>
                  </a:path>
                </a:pathLst>
              </a:custGeom>
              <a:solidFill>
                <a:srgbClr val="445D73"/>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8" name="Google Shape;6138;p54">
                <a:extLst>
                  <a:ext uri="{FF2B5EF4-FFF2-40B4-BE49-F238E27FC236}">
                    <a16:creationId xmlns:a16="http://schemas.microsoft.com/office/drawing/2014/main" id="{98030586-FA61-1629-9587-A292CFF0281C}"/>
                  </a:ext>
                </a:extLst>
              </p:cNvPr>
              <p:cNvGrpSpPr/>
              <p:nvPr/>
            </p:nvGrpSpPr>
            <p:grpSpPr>
              <a:xfrm>
                <a:off x="6821586" y="2078634"/>
                <a:ext cx="426871" cy="684241"/>
                <a:chOff x="6821586" y="2078634"/>
                <a:chExt cx="426871" cy="684241"/>
              </a:xfrm>
            </p:grpSpPr>
            <p:grpSp>
              <p:nvGrpSpPr>
                <p:cNvPr id="39" name="Google Shape;6139;p54">
                  <a:extLst>
                    <a:ext uri="{FF2B5EF4-FFF2-40B4-BE49-F238E27FC236}">
                      <a16:creationId xmlns:a16="http://schemas.microsoft.com/office/drawing/2014/main" id="{82A20030-FED8-0EF9-CB46-ACF84A6A597C}"/>
                    </a:ext>
                  </a:extLst>
                </p:cNvPr>
                <p:cNvGrpSpPr/>
                <p:nvPr/>
              </p:nvGrpSpPr>
              <p:grpSpPr>
                <a:xfrm>
                  <a:off x="6821586" y="2078634"/>
                  <a:ext cx="426871" cy="684241"/>
                  <a:chOff x="6821586" y="2078634"/>
                  <a:chExt cx="426871" cy="684241"/>
                </a:xfrm>
              </p:grpSpPr>
              <p:sp>
                <p:nvSpPr>
                  <p:cNvPr id="46" name="Google Shape;6140;p54">
                    <a:extLst>
                      <a:ext uri="{FF2B5EF4-FFF2-40B4-BE49-F238E27FC236}">
                        <a16:creationId xmlns:a16="http://schemas.microsoft.com/office/drawing/2014/main" id="{7B552BDC-896D-6333-3D37-891472FCDF56}"/>
                      </a:ext>
                    </a:extLst>
                  </p:cNvPr>
                  <p:cNvSpPr/>
                  <p:nvPr/>
                </p:nvSpPr>
                <p:spPr>
                  <a:xfrm>
                    <a:off x="6990036" y="2693797"/>
                    <a:ext cx="89963" cy="69077"/>
                  </a:xfrm>
                  <a:custGeom>
                    <a:avLst/>
                    <a:gdLst/>
                    <a:ahLst/>
                    <a:cxnLst/>
                    <a:rect l="l" t="t" r="r" b="b"/>
                    <a:pathLst>
                      <a:path w="15248" h="11708" extrusionOk="0">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6141;p54">
                    <a:extLst>
                      <a:ext uri="{FF2B5EF4-FFF2-40B4-BE49-F238E27FC236}">
                        <a16:creationId xmlns:a16="http://schemas.microsoft.com/office/drawing/2014/main" id="{64B742C7-721A-84A4-FC53-3E646B8A5843}"/>
                      </a:ext>
                    </a:extLst>
                  </p:cNvPr>
                  <p:cNvSpPr/>
                  <p:nvPr/>
                </p:nvSpPr>
                <p:spPr>
                  <a:xfrm>
                    <a:off x="6968649" y="2671926"/>
                    <a:ext cx="132738" cy="72712"/>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Google Shape;6142;p54">
                    <a:extLst>
                      <a:ext uri="{FF2B5EF4-FFF2-40B4-BE49-F238E27FC236}">
                        <a16:creationId xmlns:a16="http://schemas.microsoft.com/office/drawing/2014/main" id="{0B268D4E-68BC-1BE0-84EE-BF99F749E1AB}"/>
                      </a:ext>
                    </a:extLst>
                  </p:cNvPr>
                  <p:cNvSpPr/>
                  <p:nvPr/>
                </p:nvSpPr>
                <p:spPr>
                  <a:xfrm>
                    <a:off x="6968649" y="2679891"/>
                    <a:ext cx="132738" cy="64747"/>
                  </a:xfrm>
                  <a:custGeom>
                    <a:avLst/>
                    <a:gdLst/>
                    <a:ahLst/>
                    <a:cxnLst/>
                    <a:rect l="l" t="t" r="r" b="b"/>
                    <a:pathLst>
                      <a:path w="22498" h="10974" extrusionOk="0">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6143;p54">
                    <a:extLst>
                      <a:ext uri="{FF2B5EF4-FFF2-40B4-BE49-F238E27FC236}">
                        <a16:creationId xmlns:a16="http://schemas.microsoft.com/office/drawing/2014/main" id="{DF321C7B-8EA5-9753-D234-2EB2B87B4C96}"/>
                      </a:ext>
                    </a:extLst>
                  </p:cNvPr>
                  <p:cNvSpPr/>
                  <p:nvPr/>
                </p:nvSpPr>
                <p:spPr>
                  <a:xfrm>
                    <a:off x="6969091" y="2693467"/>
                    <a:ext cx="131729" cy="11765"/>
                  </a:xfrm>
                  <a:custGeom>
                    <a:avLst/>
                    <a:gdLst/>
                    <a:ahLst/>
                    <a:cxnLst/>
                    <a:rect l="l" t="t" r="r" b="b"/>
                    <a:pathLst>
                      <a:path w="22327" h="1994" extrusionOk="0">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6144;p54">
                    <a:extLst>
                      <a:ext uri="{FF2B5EF4-FFF2-40B4-BE49-F238E27FC236}">
                        <a16:creationId xmlns:a16="http://schemas.microsoft.com/office/drawing/2014/main" id="{2FDCFF06-8E21-9741-72F3-09625926BF78}"/>
                      </a:ext>
                    </a:extLst>
                  </p:cNvPr>
                  <p:cNvSpPr/>
                  <p:nvPr/>
                </p:nvSpPr>
                <p:spPr>
                  <a:xfrm>
                    <a:off x="6821586" y="2078634"/>
                    <a:ext cx="426871" cy="544694"/>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Google Shape;6145;p54">
                    <a:extLst>
                      <a:ext uri="{FF2B5EF4-FFF2-40B4-BE49-F238E27FC236}">
                        <a16:creationId xmlns:a16="http://schemas.microsoft.com/office/drawing/2014/main" id="{A8CE06C5-2314-51DA-FEC6-060CC1D6CE27}"/>
                      </a:ext>
                    </a:extLst>
                  </p:cNvPr>
                  <p:cNvSpPr/>
                  <p:nvPr/>
                </p:nvSpPr>
                <p:spPr>
                  <a:xfrm>
                    <a:off x="6984514" y="2448953"/>
                    <a:ext cx="101008" cy="164409"/>
                  </a:xfrm>
                  <a:custGeom>
                    <a:avLst/>
                    <a:gdLst/>
                    <a:ahLst/>
                    <a:cxnLst/>
                    <a:rect l="l" t="t" r="r" b="b"/>
                    <a:pathLst>
                      <a:path w="17120" h="27866" extrusionOk="0">
                        <a:moveTo>
                          <a:pt x="1" y="0"/>
                        </a:moveTo>
                        <a:lnTo>
                          <a:pt x="4920" y="27866"/>
                        </a:lnTo>
                        <a:lnTo>
                          <a:pt x="12200" y="27866"/>
                        </a:lnTo>
                        <a:lnTo>
                          <a:pt x="17120" y="0"/>
                        </a:lnTo>
                        <a:close/>
                      </a:path>
                    </a:pathLst>
                  </a:custGeom>
                  <a:solidFill>
                    <a:srgbClr val="EDF1F3"/>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6146;p54">
                    <a:extLst>
                      <a:ext uri="{FF2B5EF4-FFF2-40B4-BE49-F238E27FC236}">
                        <a16:creationId xmlns:a16="http://schemas.microsoft.com/office/drawing/2014/main" id="{4DAC807C-2490-6F1A-BF31-4C7E3A49476A}"/>
                      </a:ext>
                    </a:extLst>
                  </p:cNvPr>
                  <p:cNvSpPr/>
                  <p:nvPr/>
                </p:nvSpPr>
                <p:spPr>
                  <a:xfrm>
                    <a:off x="6984514" y="2448953"/>
                    <a:ext cx="101008" cy="140963"/>
                  </a:xfrm>
                  <a:custGeom>
                    <a:avLst/>
                    <a:gdLst/>
                    <a:ahLst/>
                    <a:cxnLst/>
                    <a:rect l="l" t="t" r="r" b="b"/>
                    <a:pathLst>
                      <a:path w="17120" h="23892" extrusionOk="0">
                        <a:moveTo>
                          <a:pt x="1" y="0"/>
                        </a:moveTo>
                        <a:lnTo>
                          <a:pt x="4218" y="23891"/>
                        </a:lnTo>
                        <a:lnTo>
                          <a:pt x="12902" y="23891"/>
                        </a:lnTo>
                        <a:lnTo>
                          <a:pt x="17120" y="0"/>
                        </a:lnTo>
                        <a:close/>
                      </a:path>
                    </a:pathLst>
                  </a:custGeom>
                  <a:solidFill>
                    <a:srgbClr val="E3E9ED"/>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Google Shape;6147;p54">
                    <a:extLst>
                      <a:ext uri="{FF2B5EF4-FFF2-40B4-BE49-F238E27FC236}">
                        <a16:creationId xmlns:a16="http://schemas.microsoft.com/office/drawing/2014/main" id="{D205159A-367E-4957-A2D9-00BF869274A2}"/>
                      </a:ext>
                    </a:extLst>
                  </p:cNvPr>
                  <p:cNvSpPr/>
                  <p:nvPr/>
                </p:nvSpPr>
                <p:spPr>
                  <a:xfrm>
                    <a:off x="7012451" y="2607162"/>
                    <a:ext cx="45141" cy="6201"/>
                  </a:xfrm>
                  <a:custGeom>
                    <a:avLst/>
                    <a:gdLst/>
                    <a:ahLst/>
                    <a:cxnLst/>
                    <a:rect l="l" t="t" r="r" b="b"/>
                    <a:pathLst>
                      <a:path w="7651" h="1051" extrusionOk="0">
                        <a:moveTo>
                          <a:pt x="0" y="1"/>
                        </a:moveTo>
                        <a:lnTo>
                          <a:pt x="185" y="1051"/>
                        </a:lnTo>
                        <a:lnTo>
                          <a:pt x="7465" y="1051"/>
                        </a:lnTo>
                        <a:lnTo>
                          <a:pt x="7650" y="1"/>
                        </a:lnTo>
                        <a:close/>
                      </a:path>
                    </a:pathLst>
                  </a:custGeom>
                  <a:solidFill>
                    <a:srgbClr val="E3E9ED"/>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Google Shape;6148;p54">
                    <a:extLst>
                      <a:ext uri="{FF2B5EF4-FFF2-40B4-BE49-F238E27FC236}">
                        <a16:creationId xmlns:a16="http://schemas.microsoft.com/office/drawing/2014/main" id="{14A94A64-200F-E3E7-4F41-5456075DC60F}"/>
                      </a:ext>
                    </a:extLst>
                  </p:cNvPr>
                  <p:cNvSpPr/>
                  <p:nvPr/>
                </p:nvSpPr>
                <p:spPr>
                  <a:xfrm>
                    <a:off x="6968649" y="2664244"/>
                    <a:ext cx="132738" cy="25199"/>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6149;p54">
                    <a:extLst>
                      <a:ext uri="{FF2B5EF4-FFF2-40B4-BE49-F238E27FC236}">
                        <a16:creationId xmlns:a16="http://schemas.microsoft.com/office/drawing/2014/main" id="{FBC3CF1A-31E9-1C33-D504-4C3537C5F6B5}"/>
                      </a:ext>
                    </a:extLst>
                  </p:cNvPr>
                  <p:cNvSpPr/>
                  <p:nvPr/>
                </p:nvSpPr>
                <p:spPr>
                  <a:xfrm>
                    <a:off x="6968649" y="2667389"/>
                    <a:ext cx="132738" cy="11776"/>
                  </a:xfrm>
                  <a:custGeom>
                    <a:avLst/>
                    <a:gdLst/>
                    <a:ahLst/>
                    <a:cxnLst/>
                    <a:rect l="l" t="t" r="r" b="b"/>
                    <a:pathLst>
                      <a:path w="22498" h="1996" extrusionOk="0">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6150;p54">
                    <a:extLst>
                      <a:ext uri="{FF2B5EF4-FFF2-40B4-BE49-F238E27FC236}">
                        <a16:creationId xmlns:a16="http://schemas.microsoft.com/office/drawing/2014/main" id="{6D42B135-7CB6-7F8F-6206-BD15967F48A7}"/>
                      </a:ext>
                    </a:extLst>
                  </p:cNvPr>
                  <p:cNvSpPr/>
                  <p:nvPr/>
                </p:nvSpPr>
                <p:spPr>
                  <a:xfrm>
                    <a:off x="6963510" y="2683549"/>
                    <a:ext cx="143022" cy="1177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Google Shape;6151;p54">
                    <a:extLst>
                      <a:ext uri="{FF2B5EF4-FFF2-40B4-BE49-F238E27FC236}">
                        <a16:creationId xmlns:a16="http://schemas.microsoft.com/office/drawing/2014/main" id="{5AE29CCE-DD15-DCE1-50C7-A26B690BD26B}"/>
                      </a:ext>
                    </a:extLst>
                  </p:cNvPr>
                  <p:cNvSpPr/>
                  <p:nvPr/>
                </p:nvSpPr>
                <p:spPr>
                  <a:xfrm>
                    <a:off x="6968649" y="2642639"/>
                    <a:ext cx="132738" cy="25199"/>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Google Shape;6152;p54">
                    <a:extLst>
                      <a:ext uri="{FF2B5EF4-FFF2-40B4-BE49-F238E27FC236}">
                        <a16:creationId xmlns:a16="http://schemas.microsoft.com/office/drawing/2014/main" id="{B48A746A-F71C-E203-6404-04E7E7FA502B}"/>
                      </a:ext>
                    </a:extLst>
                  </p:cNvPr>
                  <p:cNvSpPr/>
                  <p:nvPr/>
                </p:nvSpPr>
                <p:spPr>
                  <a:xfrm>
                    <a:off x="6968649" y="2643990"/>
                    <a:ext cx="132738" cy="11776"/>
                  </a:xfrm>
                  <a:custGeom>
                    <a:avLst/>
                    <a:gdLst/>
                    <a:ahLst/>
                    <a:cxnLst/>
                    <a:rect l="l" t="t" r="r" b="b"/>
                    <a:pathLst>
                      <a:path w="22498" h="1996" extrusionOk="0">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Google Shape;6153;p54">
                    <a:extLst>
                      <a:ext uri="{FF2B5EF4-FFF2-40B4-BE49-F238E27FC236}">
                        <a16:creationId xmlns:a16="http://schemas.microsoft.com/office/drawing/2014/main" id="{C47EF882-0DC0-BECB-F82A-13D4CD7E8777}"/>
                      </a:ext>
                    </a:extLst>
                  </p:cNvPr>
                  <p:cNvSpPr/>
                  <p:nvPr/>
                </p:nvSpPr>
                <p:spPr>
                  <a:xfrm>
                    <a:off x="6963510" y="2660156"/>
                    <a:ext cx="143022" cy="1177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Google Shape;6154;p54">
                    <a:extLst>
                      <a:ext uri="{FF2B5EF4-FFF2-40B4-BE49-F238E27FC236}">
                        <a16:creationId xmlns:a16="http://schemas.microsoft.com/office/drawing/2014/main" id="{5FCAF879-F28A-02E9-1D30-7B9BFE6FA95C}"/>
                      </a:ext>
                    </a:extLst>
                  </p:cNvPr>
                  <p:cNvSpPr/>
                  <p:nvPr/>
                </p:nvSpPr>
                <p:spPr>
                  <a:xfrm>
                    <a:off x="6968649" y="2617451"/>
                    <a:ext cx="132738" cy="25193"/>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Google Shape;6155;p54">
                    <a:extLst>
                      <a:ext uri="{FF2B5EF4-FFF2-40B4-BE49-F238E27FC236}">
                        <a16:creationId xmlns:a16="http://schemas.microsoft.com/office/drawing/2014/main" id="{21A7E677-66B6-09CB-C7C9-BA9CA8E1CC2E}"/>
                      </a:ext>
                    </a:extLst>
                  </p:cNvPr>
                  <p:cNvSpPr/>
                  <p:nvPr/>
                </p:nvSpPr>
                <p:spPr>
                  <a:xfrm>
                    <a:off x="6968649" y="2620590"/>
                    <a:ext cx="132738" cy="11782"/>
                  </a:xfrm>
                  <a:custGeom>
                    <a:avLst/>
                    <a:gdLst/>
                    <a:ahLst/>
                    <a:cxnLst/>
                    <a:rect l="l" t="t" r="r" b="b"/>
                    <a:pathLst>
                      <a:path w="22498" h="1997" extrusionOk="0">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Google Shape;6156;p54">
                    <a:extLst>
                      <a:ext uri="{FF2B5EF4-FFF2-40B4-BE49-F238E27FC236}">
                        <a16:creationId xmlns:a16="http://schemas.microsoft.com/office/drawing/2014/main" id="{CD197A99-17E8-5BBC-2048-4EC3D1F0A70F}"/>
                      </a:ext>
                    </a:extLst>
                  </p:cNvPr>
                  <p:cNvSpPr/>
                  <p:nvPr/>
                </p:nvSpPr>
                <p:spPr>
                  <a:xfrm>
                    <a:off x="6963510" y="2613357"/>
                    <a:ext cx="143022" cy="11765"/>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Google Shape;6157;p54">
                    <a:extLst>
                      <a:ext uri="{FF2B5EF4-FFF2-40B4-BE49-F238E27FC236}">
                        <a16:creationId xmlns:a16="http://schemas.microsoft.com/office/drawing/2014/main" id="{8CC8950B-62FC-A073-5664-997EFD9199C1}"/>
                      </a:ext>
                    </a:extLst>
                  </p:cNvPr>
                  <p:cNvSpPr/>
                  <p:nvPr/>
                </p:nvSpPr>
                <p:spPr>
                  <a:xfrm>
                    <a:off x="6850372" y="2107302"/>
                    <a:ext cx="369293" cy="477399"/>
                  </a:xfrm>
                  <a:custGeom>
                    <a:avLst/>
                    <a:gdLst/>
                    <a:ahLst/>
                    <a:cxnLst/>
                    <a:rect l="l" t="t" r="r" b="b"/>
                    <a:pathLst>
                      <a:path w="62592" h="80915" extrusionOk="0">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4" name="Google Shape;6158;p54">
                    <a:extLst>
                      <a:ext uri="{FF2B5EF4-FFF2-40B4-BE49-F238E27FC236}">
                        <a16:creationId xmlns:a16="http://schemas.microsoft.com/office/drawing/2014/main" id="{E91C2363-BFDB-B9B3-211B-8A9C214C9FF0}"/>
                      </a:ext>
                    </a:extLst>
                  </p:cNvPr>
                  <p:cNvSpPr/>
                  <p:nvPr/>
                </p:nvSpPr>
                <p:spPr>
                  <a:xfrm>
                    <a:off x="6963510" y="2636756"/>
                    <a:ext cx="143022" cy="1177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0" name="Google Shape;6159;p54">
                  <a:extLst>
                    <a:ext uri="{FF2B5EF4-FFF2-40B4-BE49-F238E27FC236}">
                      <a16:creationId xmlns:a16="http://schemas.microsoft.com/office/drawing/2014/main" id="{B4606ED4-26A5-F502-1556-FC9747D97FCD}"/>
                    </a:ext>
                  </a:extLst>
                </p:cNvPr>
                <p:cNvSpPr/>
                <p:nvPr/>
              </p:nvSpPr>
              <p:spPr>
                <a:xfrm>
                  <a:off x="7046588" y="2275942"/>
                  <a:ext cx="173076" cy="113894"/>
                </a:xfrm>
                <a:custGeom>
                  <a:avLst/>
                  <a:gdLst/>
                  <a:ahLst/>
                  <a:cxnLst/>
                  <a:rect l="l" t="t" r="r" b="b"/>
                  <a:pathLst>
                    <a:path w="29335" h="19304" extrusionOk="0">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chemeClr val="accent1">
                    <a:lumMod val="50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6160;p54">
                  <a:extLst>
                    <a:ext uri="{FF2B5EF4-FFF2-40B4-BE49-F238E27FC236}">
                      <a16:creationId xmlns:a16="http://schemas.microsoft.com/office/drawing/2014/main" id="{8F90BE7C-5BE4-9924-1688-97864598B831}"/>
                    </a:ext>
                  </a:extLst>
                </p:cNvPr>
                <p:cNvSpPr/>
                <p:nvPr/>
              </p:nvSpPr>
              <p:spPr>
                <a:xfrm>
                  <a:off x="7046588" y="2107680"/>
                  <a:ext cx="168811" cy="145128"/>
                </a:xfrm>
                <a:custGeom>
                  <a:avLst/>
                  <a:gdLst/>
                  <a:ahLst/>
                  <a:cxnLst/>
                  <a:rect l="l" t="t" r="r" b="b"/>
                  <a:pathLst>
                    <a:path w="28612" h="24598" extrusionOk="0">
                      <a:moveTo>
                        <a:pt x="0" y="1"/>
                      </a:moveTo>
                      <a:lnTo>
                        <a:pt x="0" y="24597"/>
                      </a:lnTo>
                      <a:lnTo>
                        <a:pt x="28612" y="24597"/>
                      </a:lnTo>
                      <a:cubicBezTo>
                        <a:pt x="25701" y="11138"/>
                        <a:pt x="14102" y="876"/>
                        <a:pt x="0" y="1"/>
                      </a:cubicBezTo>
                      <a:close/>
                    </a:path>
                  </a:pathLst>
                </a:custGeom>
                <a:solidFill>
                  <a:schemeClr val="accent1">
                    <a:lumMod val="75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Google Shape;6161;p54">
                  <a:extLst>
                    <a:ext uri="{FF2B5EF4-FFF2-40B4-BE49-F238E27FC236}">
                      <a16:creationId xmlns:a16="http://schemas.microsoft.com/office/drawing/2014/main" id="{297AE2F0-AB63-D5BC-EB9E-59C4910B8FF6}"/>
                    </a:ext>
                  </a:extLst>
                </p:cNvPr>
                <p:cNvSpPr/>
                <p:nvPr/>
              </p:nvSpPr>
              <p:spPr>
                <a:xfrm>
                  <a:off x="6850372" y="2275942"/>
                  <a:ext cx="173082" cy="113894"/>
                </a:xfrm>
                <a:custGeom>
                  <a:avLst/>
                  <a:gdLst/>
                  <a:ahLst/>
                  <a:cxnLst/>
                  <a:rect l="l" t="t" r="r" b="b"/>
                  <a:pathLst>
                    <a:path w="29336" h="19304" extrusionOk="0">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chemeClr val="accent1">
                    <a:lumMod val="75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Google Shape;6162;p54">
                  <a:extLst>
                    <a:ext uri="{FF2B5EF4-FFF2-40B4-BE49-F238E27FC236}">
                      <a16:creationId xmlns:a16="http://schemas.microsoft.com/office/drawing/2014/main" id="{7E750D2E-B2B1-6FA2-590D-CB288B47F4BD}"/>
                    </a:ext>
                  </a:extLst>
                </p:cNvPr>
                <p:cNvSpPr/>
                <p:nvPr/>
              </p:nvSpPr>
              <p:spPr>
                <a:xfrm>
                  <a:off x="6882243" y="2412957"/>
                  <a:ext cx="141211" cy="171743"/>
                </a:xfrm>
                <a:custGeom>
                  <a:avLst/>
                  <a:gdLst/>
                  <a:ahLst/>
                  <a:cxnLst/>
                  <a:rect l="l" t="t" r="r" b="b"/>
                  <a:pathLst>
                    <a:path w="23934" h="29109" extrusionOk="0">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6163;p54">
                  <a:extLst>
                    <a:ext uri="{FF2B5EF4-FFF2-40B4-BE49-F238E27FC236}">
                      <a16:creationId xmlns:a16="http://schemas.microsoft.com/office/drawing/2014/main" id="{2697D457-C4AE-C40F-013E-B85F677DBB79}"/>
                    </a:ext>
                  </a:extLst>
                </p:cNvPr>
                <p:cNvSpPr/>
                <p:nvPr/>
              </p:nvSpPr>
              <p:spPr>
                <a:xfrm>
                  <a:off x="6854637" y="2107680"/>
                  <a:ext cx="168817" cy="145128"/>
                </a:xfrm>
                <a:custGeom>
                  <a:avLst/>
                  <a:gdLst/>
                  <a:ahLst/>
                  <a:cxnLst/>
                  <a:rect l="l" t="t" r="r" b="b"/>
                  <a:pathLst>
                    <a:path w="28613" h="24598" extrusionOk="0">
                      <a:moveTo>
                        <a:pt x="28612" y="1"/>
                      </a:moveTo>
                      <a:cubicBezTo>
                        <a:pt x="14512" y="876"/>
                        <a:pt x="2911" y="11138"/>
                        <a:pt x="1" y="24597"/>
                      </a:cubicBezTo>
                      <a:lnTo>
                        <a:pt x="28612" y="24597"/>
                      </a:lnTo>
                      <a:lnTo>
                        <a:pt x="28612" y="1"/>
                      </a:lnTo>
                      <a:close/>
                    </a:path>
                  </a:pathLst>
                </a:custGeom>
                <a:solidFill>
                  <a:schemeClr val="accent1">
                    <a:lumMod val="40000"/>
                    <a:lumOff val="60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6164;p54">
                  <a:extLst>
                    <a:ext uri="{FF2B5EF4-FFF2-40B4-BE49-F238E27FC236}">
                      <a16:creationId xmlns:a16="http://schemas.microsoft.com/office/drawing/2014/main" id="{A6C4C10D-629C-1CAC-3E87-359DA5ADA24D}"/>
                    </a:ext>
                  </a:extLst>
                </p:cNvPr>
                <p:cNvSpPr/>
                <p:nvPr/>
              </p:nvSpPr>
              <p:spPr>
                <a:xfrm>
                  <a:off x="7046588" y="2412957"/>
                  <a:ext cx="141205" cy="171743"/>
                </a:xfrm>
                <a:custGeom>
                  <a:avLst/>
                  <a:gdLst/>
                  <a:ahLst/>
                  <a:cxnLst/>
                  <a:rect l="l" t="t" r="r" b="b"/>
                  <a:pathLst>
                    <a:path w="23933" h="29109" extrusionOk="0">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chemeClr val="accent1">
                    <a:lumMod val="60000"/>
                    <a:lumOff val="40000"/>
                  </a:schemeClr>
                </a:solidFill>
                <a:ln w="9525">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nvGrpSpPr>
          <p:cNvPr id="65" name="Google Shape;11515;p59">
            <a:extLst>
              <a:ext uri="{FF2B5EF4-FFF2-40B4-BE49-F238E27FC236}">
                <a16:creationId xmlns:a16="http://schemas.microsoft.com/office/drawing/2014/main" id="{DBEA7461-01C0-A6E5-1394-28FE4A1772AF}"/>
              </a:ext>
            </a:extLst>
          </p:cNvPr>
          <p:cNvGrpSpPr/>
          <p:nvPr/>
        </p:nvGrpSpPr>
        <p:grpSpPr>
          <a:xfrm>
            <a:off x="874929" y="2218890"/>
            <a:ext cx="807318" cy="717284"/>
            <a:chOff x="3513796" y="2882084"/>
            <a:chExt cx="371487" cy="366826"/>
          </a:xfrm>
        </p:grpSpPr>
        <p:sp>
          <p:nvSpPr>
            <p:cNvPr id="66" name="Google Shape;11516;p59">
              <a:extLst>
                <a:ext uri="{FF2B5EF4-FFF2-40B4-BE49-F238E27FC236}">
                  <a16:creationId xmlns:a16="http://schemas.microsoft.com/office/drawing/2014/main" id="{17D96995-BA3C-65C7-673C-496C4BD422D8}"/>
                </a:ext>
              </a:extLst>
            </p:cNvPr>
            <p:cNvSpPr/>
            <p:nvPr/>
          </p:nvSpPr>
          <p:spPr>
            <a:xfrm>
              <a:off x="3696384" y="2890725"/>
              <a:ext cx="11024" cy="60409"/>
            </a:xfrm>
            <a:custGeom>
              <a:avLst/>
              <a:gdLst/>
              <a:ahLst/>
              <a:cxnLst/>
              <a:rect l="l" t="t" r="r" b="b"/>
              <a:pathLst>
                <a:path w="421" h="2307" extrusionOk="0">
                  <a:moveTo>
                    <a:pt x="206" y="0"/>
                  </a:moveTo>
                  <a:cubicBezTo>
                    <a:pt x="103" y="0"/>
                    <a:pt x="1" y="70"/>
                    <a:pt x="1" y="208"/>
                  </a:cubicBezTo>
                  <a:lnTo>
                    <a:pt x="1" y="2097"/>
                  </a:lnTo>
                  <a:cubicBezTo>
                    <a:pt x="1" y="2211"/>
                    <a:pt x="96" y="2307"/>
                    <a:pt x="211" y="2307"/>
                  </a:cubicBezTo>
                  <a:cubicBezTo>
                    <a:pt x="325" y="2307"/>
                    <a:pt x="421" y="2211"/>
                    <a:pt x="411" y="2097"/>
                  </a:cubicBezTo>
                  <a:lnTo>
                    <a:pt x="411" y="208"/>
                  </a:lnTo>
                  <a:cubicBezTo>
                    <a:pt x="411" y="70"/>
                    <a:pt x="308" y="0"/>
                    <a:pt x="206" y="0"/>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7" name="Google Shape;11517;p59">
              <a:extLst>
                <a:ext uri="{FF2B5EF4-FFF2-40B4-BE49-F238E27FC236}">
                  <a16:creationId xmlns:a16="http://schemas.microsoft.com/office/drawing/2014/main" id="{ECE74D7C-81A0-5363-55FE-6231517E1C2C}"/>
                </a:ext>
              </a:extLst>
            </p:cNvPr>
            <p:cNvSpPr/>
            <p:nvPr/>
          </p:nvSpPr>
          <p:spPr>
            <a:xfrm>
              <a:off x="3682899" y="2882084"/>
              <a:ext cx="32993" cy="28332"/>
            </a:xfrm>
            <a:custGeom>
              <a:avLst/>
              <a:gdLst/>
              <a:ahLst/>
              <a:cxnLst/>
              <a:rect l="l" t="t" r="r" b="b"/>
              <a:pathLst>
                <a:path w="1260" h="1082" extrusionOk="0">
                  <a:moveTo>
                    <a:pt x="720" y="1"/>
                  </a:moveTo>
                  <a:cubicBezTo>
                    <a:pt x="589" y="1"/>
                    <a:pt x="455" y="49"/>
                    <a:pt x="344" y="156"/>
                  </a:cubicBezTo>
                  <a:cubicBezTo>
                    <a:pt x="1" y="500"/>
                    <a:pt x="249" y="1082"/>
                    <a:pt x="726" y="1082"/>
                  </a:cubicBezTo>
                  <a:cubicBezTo>
                    <a:pt x="1021" y="1082"/>
                    <a:pt x="1260" y="834"/>
                    <a:pt x="1260" y="538"/>
                  </a:cubicBezTo>
                  <a:cubicBezTo>
                    <a:pt x="1260" y="215"/>
                    <a:pt x="997" y="1"/>
                    <a:pt x="720"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8" name="Google Shape;11518;p59">
              <a:extLst>
                <a:ext uri="{FF2B5EF4-FFF2-40B4-BE49-F238E27FC236}">
                  <a16:creationId xmlns:a16="http://schemas.microsoft.com/office/drawing/2014/main" id="{6086548F-0624-AB52-6EAA-FFCDE2A2730D}"/>
                </a:ext>
              </a:extLst>
            </p:cNvPr>
            <p:cNvSpPr/>
            <p:nvPr/>
          </p:nvSpPr>
          <p:spPr>
            <a:xfrm>
              <a:off x="3754357" y="2890725"/>
              <a:ext cx="10762" cy="60409"/>
            </a:xfrm>
            <a:custGeom>
              <a:avLst/>
              <a:gdLst/>
              <a:ahLst/>
              <a:cxnLst/>
              <a:rect l="l" t="t" r="r" b="b"/>
              <a:pathLst>
                <a:path w="411" h="2307" extrusionOk="0">
                  <a:moveTo>
                    <a:pt x="205" y="0"/>
                  </a:moveTo>
                  <a:cubicBezTo>
                    <a:pt x="103" y="0"/>
                    <a:pt x="0" y="70"/>
                    <a:pt x="0" y="208"/>
                  </a:cubicBezTo>
                  <a:lnTo>
                    <a:pt x="0" y="2097"/>
                  </a:lnTo>
                  <a:cubicBezTo>
                    <a:pt x="0" y="2211"/>
                    <a:pt x="86" y="2307"/>
                    <a:pt x="200" y="2307"/>
                  </a:cubicBezTo>
                  <a:cubicBezTo>
                    <a:pt x="315" y="2307"/>
                    <a:pt x="410" y="2211"/>
                    <a:pt x="410" y="2097"/>
                  </a:cubicBezTo>
                  <a:lnTo>
                    <a:pt x="410" y="208"/>
                  </a:lnTo>
                  <a:cubicBezTo>
                    <a:pt x="410" y="70"/>
                    <a:pt x="308" y="0"/>
                    <a:pt x="205" y="0"/>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9" name="Google Shape;11519;p59">
              <a:extLst>
                <a:ext uri="{FF2B5EF4-FFF2-40B4-BE49-F238E27FC236}">
                  <a16:creationId xmlns:a16="http://schemas.microsoft.com/office/drawing/2014/main" id="{34D71731-8C9C-1048-0661-5E0CC0E1B48E}"/>
                </a:ext>
              </a:extLst>
            </p:cNvPr>
            <p:cNvSpPr/>
            <p:nvPr/>
          </p:nvSpPr>
          <p:spPr>
            <a:xfrm>
              <a:off x="3740610" y="2882084"/>
              <a:ext cx="33255" cy="28332"/>
            </a:xfrm>
            <a:custGeom>
              <a:avLst/>
              <a:gdLst/>
              <a:ahLst/>
              <a:cxnLst/>
              <a:rect l="l" t="t" r="r" b="b"/>
              <a:pathLst>
                <a:path w="1270" h="1082" extrusionOk="0">
                  <a:moveTo>
                    <a:pt x="722" y="1"/>
                  </a:moveTo>
                  <a:cubicBezTo>
                    <a:pt x="590" y="1"/>
                    <a:pt x="454" y="49"/>
                    <a:pt x="344" y="156"/>
                  </a:cubicBezTo>
                  <a:cubicBezTo>
                    <a:pt x="0" y="500"/>
                    <a:pt x="248" y="1082"/>
                    <a:pt x="725" y="1082"/>
                  </a:cubicBezTo>
                  <a:cubicBezTo>
                    <a:pt x="1021" y="1082"/>
                    <a:pt x="1260" y="834"/>
                    <a:pt x="1269" y="538"/>
                  </a:cubicBezTo>
                  <a:cubicBezTo>
                    <a:pt x="1269" y="215"/>
                    <a:pt x="1002" y="1"/>
                    <a:pt x="722"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0" name="Google Shape;11520;p59">
              <a:extLst>
                <a:ext uri="{FF2B5EF4-FFF2-40B4-BE49-F238E27FC236}">
                  <a16:creationId xmlns:a16="http://schemas.microsoft.com/office/drawing/2014/main" id="{77504623-6EEA-598A-3EAF-E86AFF9CFEE4}"/>
                </a:ext>
              </a:extLst>
            </p:cNvPr>
            <p:cNvSpPr/>
            <p:nvPr/>
          </p:nvSpPr>
          <p:spPr>
            <a:xfrm>
              <a:off x="3638698" y="2890725"/>
              <a:ext cx="10762" cy="60409"/>
            </a:xfrm>
            <a:custGeom>
              <a:avLst/>
              <a:gdLst/>
              <a:ahLst/>
              <a:cxnLst/>
              <a:rect l="l" t="t" r="r" b="b"/>
              <a:pathLst>
                <a:path w="411" h="2307" extrusionOk="0">
                  <a:moveTo>
                    <a:pt x="205" y="0"/>
                  </a:moveTo>
                  <a:cubicBezTo>
                    <a:pt x="103" y="0"/>
                    <a:pt x="0" y="70"/>
                    <a:pt x="0" y="208"/>
                  </a:cubicBezTo>
                  <a:lnTo>
                    <a:pt x="0" y="2097"/>
                  </a:lnTo>
                  <a:cubicBezTo>
                    <a:pt x="0" y="2211"/>
                    <a:pt x="96" y="2307"/>
                    <a:pt x="210" y="2307"/>
                  </a:cubicBezTo>
                  <a:cubicBezTo>
                    <a:pt x="324" y="2307"/>
                    <a:pt x="410" y="2211"/>
                    <a:pt x="410" y="2097"/>
                  </a:cubicBezTo>
                  <a:lnTo>
                    <a:pt x="410" y="208"/>
                  </a:lnTo>
                  <a:cubicBezTo>
                    <a:pt x="410" y="70"/>
                    <a:pt x="308" y="0"/>
                    <a:pt x="205" y="0"/>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1" name="Google Shape;11521;p59">
              <a:extLst>
                <a:ext uri="{FF2B5EF4-FFF2-40B4-BE49-F238E27FC236}">
                  <a16:creationId xmlns:a16="http://schemas.microsoft.com/office/drawing/2014/main" id="{62458149-0C53-02D5-2976-6911AB0EE6BD}"/>
                </a:ext>
              </a:extLst>
            </p:cNvPr>
            <p:cNvSpPr/>
            <p:nvPr/>
          </p:nvSpPr>
          <p:spPr>
            <a:xfrm>
              <a:off x="3625187" y="2882084"/>
              <a:ext cx="33019" cy="28332"/>
            </a:xfrm>
            <a:custGeom>
              <a:avLst/>
              <a:gdLst/>
              <a:ahLst/>
              <a:cxnLst/>
              <a:rect l="l" t="t" r="r" b="b"/>
              <a:pathLst>
                <a:path w="1261" h="1082" extrusionOk="0">
                  <a:moveTo>
                    <a:pt x="716" y="1"/>
                  </a:moveTo>
                  <a:cubicBezTo>
                    <a:pt x="585" y="1"/>
                    <a:pt x="452" y="49"/>
                    <a:pt x="344" y="156"/>
                  </a:cubicBezTo>
                  <a:cubicBezTo>
                    <a:pt x="1" y="500"/>
                    <a:pt x="239" y="1082"/>
                    <a:pt x="726" y="1082"/>
                  </a:cubicBezTo>
                  <a:cubicBezTo>
                    <a:pt x="1022" y="1082"/>
                    <a:pt x="1260" y="834"/>
                    <a:pt x="1260" y="538"/>
                  </a:cubicBezTo>
                  <a:cubicBezTo>
                    <a:pt x="1260" y="215"/>
                    <a:pt x="993" y="1"/>
                    <a:pt x="716"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2" name="Google Shape;11522;p59">
              <a:extLst>
                <a:ext uri="{FF2B5EF4-FFF2-40B4-BE49-F238E27FC236}">
                  <a16:creationId xmlns:a16="http://schemas.microsoft.com/office/drawing/2014/main" id="{B49111A1-35A6-5C63-AABE-E5A38AC195A3}"/>
                </a:ext>
              </a:extLst>
            </p:cNvPr>
            <p:cNvSpPr/>
            <p:nvPr/>
          </p:nvSpPr>
          <p:spPr>
            <a:xfrm>
              <a:off x="3696384" y="3179991"/>
              <a:ext cx="10788" cy="60173"/>
            </a:xfrm>
            <a:custGeom>
              <a:avLst/>
              <a:gdLst/>
              <a:ahLst/>
              <a:cxnLst/>
              <a:rect l="l" t="t" r="r" b="b"/>
              <a:pathLst>
                <a:path w="412" h="2298" extrusionOk="0">
                  <a:moveTo>
                    <a:pt x="206" y="1"/>
                  </a:moveTo>
                  <a:cubicBezTo>
                    <a:pt x="103" y="1"/>
                    <a:pt x="1" y="70"/>
                    <a:pt x="1" y="208"/>
                  </a:cubicBezTo>
                  <a:lnTo>
                    <a:pt x="1" y="2097"/>
                  </a:lnTo>
                  <a:cubicBezTo>
                    <a:pt x="1" y="2202"/>
                    <a:pt x="96" y="2297"/>
                    <a:pt x="211" y="2297"/>
                  </a:cubicBezTo>
                  <a:cubicBezTo>
                    <a:pt x="325" y="2297"/>
                    <a:pt x="411" y="2212"/>
                    <a:pt x="411" y="2097"/>
                  </a:cubicBezTo>
                  <a:lnTo>
                    <a:pt x="411" y="208"/>
                  </a:lnTo>
                  <a:cubicBezTo>
                    <a:pt x="411" y="70"/>
                    <a:pt x="308" y="1"/>
                    <a:pt x="206" y="1"/>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 name="Google Shape;11523;p59">
              <a:extLst>
                <a:ext uri="{FF2B5EF4-FFF2-40B4-BE49-F238E27FC236}">
                  <a16:creationId xmlns:a16="http://schemas.microsoft.com/office/drawing/2014/main" id="{EFDFA6A2-2A96-AC9F-47AD-9381EA4EAA0F}"/>
                </a:ext>
              </a:extLst>
            </p:cNvPr>
            <p:cNvSpPr/>
            <p:nvPr/>
          </p:nvSpPr>
          <p:spPr>
            <a:xfrm>
              <a:off x="3682899" y="3220656"/>
              <a:ext cx="32993" cy="28254"/>
            </a:xfrm>
            <a:custGeom>
              <a:avLst/>
              <a:gdLst/>
              <a:ahLst/>
              <a:cxnLst/>
              <a:rect l="l" t="t" r="r" b="b"/>
              <a:pathLst>
                <a:path w="1260" h="1079" extrusionOk="0">
                  <a:moveTo>
                    <a:pt x="725" y="1"/>
                  </a:moveTo>
                  <a:cubicBezTo>
                    <a:pt x="592" y="1"/>
                    <a:pt x="456" y="51"/>
                    <a:pt x="344" y="162"/>
                  </a:cubicBezTo>
                  <a:cubicBezTo>
                    <a:pt x="1" y="496"/>
                    <a:pt x="249" y="1078"/>
                    <a:pt x="726" y="1078"/>
                  </a:cubicBezTo>
                  <a:cubicBezTo>
                    <a:pt x="1021" y="1078"/>
                    <a:pt x="1260" y="840"/>
                    <a:pt x="1260" y="544"/>
                  </a:cubicBezTo>
                  <a:cubicBezTo>
                    <a:pt x="1260" y="216"/>
                    <a:pt x="1000" y="1"/>
                    <a:pt x="725"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Google Shape;11524;p59">
              <a:extLst>
                <a:ext uri="{FF2B5EF4-FFF2-40B4-BE49-F238E27FC236}">
                  <a16:creationId xmlns:a16="http://schemas.microsoft.com/office/drawing/2014/main" id="{D9F81BB8-CCBD-7E1B-1268-0F316141BD82}"/>
                </a:ext>
              </a:extLst>
            </p:cNvPr>
            <p:cNvSpPr/>
            <p:nvPr/>
          </p:nvSpPr>
          <p:spPr>
            <a:xfrm>
              <a:off x="3638698" y="3179991"/>
              <a:ext cx="10762" cy="60173"/>
            </a:xfrm>
            <a:custGeom>
              <a:avLst/>
              <a:gdLst/>
              <a:ahLst/>
              <a:cxnLst/>
              <a:rect l="l" t="t" r="r" b="b"/>
              <a:pathLst>
                <a:path w="411" h="2298" extrusionOk="0">
                  <a:moveTo>
                    <a:pt x="205" y="1"/>
                  </a:moveTo>
                  <a:cubicBezTo>
                    <a:pt x="103" y="1"/>
                    <a:pt x="0" y="70"/>
                    <a:pt x="0" y="208"/>
                  </a:cubicBezTo>
                  <a:lnTo>
                    <a:pt x="0" y="2097"/>
                  </a:lnTo>
                  <a:cubicBezTo>
                    <a:pt x="0" y="2202"/>
                    <a:pt x="96" y="2297"/>
                    <a:pt x="210" y="2297"/>
                  </a:cubicBezTo>
                  <a:cubicBezTo>
                    <a:pt x="315" y="2297"/>
                    <a:pt x="410" y="2212"/>
                    <a:pt x="410" y="2097"/>
                  </a:cubicBezTo>
                  <a:lnTo>
                    <a:pt x="410" y="208"/>
                  </a:lnTo>
                  <a:cubicBezTo>
                    <a:pt x="410" y="70"/>
                    <a:pt x="308" y="1"/>
                    <a:pt x="205" y="1"/>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Google Shape;11525;p59">
              <a:extLst>
                <a:ext uri="{FF2B5EF4-FFF2-40B4-BE49-F238E27FC236}">
                  <a16:creationId xmlns:a16="http://schemas.microsoft.com/office/drawing/2014/main" id="{F66DA2B2-DA82-0970-7847-781350C64189}"/>
                </a:ext>
              </a:extLst>
            </p:cNvPr>
            <p:cNvSpPr/>
            <p:nvPr/>
          </p:nvSpPr>
          <p:spPr>
            <a:xfrm>
              <a:off x="3625187" y="3220656"/>
              <a:ext cx="33019" cy="28254"/>
            </a:xfrm>
            <a:custGeom>
              <a:avLst/>
              <a:gdLst/>
              <a:ahLst/>
              <a:cxnLst/>
              <a:rect l="l" t="t" r="r" b="b"/>
              <a:pathLst>
                <a:path w="1261" h="1079" extrusionOk="0">
                  <a:moveTo>
                    <a:pt x="721" y="1"/>
                  </a:moveTo>
                  <a:cubicBezTo>
                    <a:pt x="588" y="1"/>
                    <a:pt x="453" y="51"/>
                    <a:pt x="344" y="162"/>
                  </a:cubicBezTo>
                  <a:cubicBezTo>
                    <a:pt x="1" y="496"/>
                    <a:pt x="239" y="1078"/>
                    <a:pt x="726" y="1078"/>
                  </a:cubicBezTo>
                  <a:cubicBezTo>
                    <a:pt x="1022" y="1078"/>
                    <a:pt x="1260" y="840"/>
                    <a:pt x="1260" y="544"/>
                  </a:cubicBezTo>
                  <a:cubicBezTo>
                    <a:pt x="1260" y="216"/>
                    <a:pt x="995" y="1"/>
                    <a:pt x="721"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Google Shape;11526;p59">
              <a:extLst>
                <a:ext uri="{FF2B5EF4-FFF2-40B4-BE49-F238E27FC236}">
                  <a16:creationId xmlns:a16="http://schemas.microsoft.com/office/drawing/2014/main" id="{4CAC6CE3-E5E2-00BF-6F6D-1116981CCFB6}"/>
                </a:ext>
              </a:extLst>
            </p:cNvPr>
            <p:cNvSpPr/>
            <p:nvPr/>
          </p:nvSpPr>
          <p:spPr>
            <a:xfrm>
              <a:off x="3754227" y="3179991"/>
              <a:ext cx="10893" cy="60173"/>
            </a:xfrm>
            <a:custGeom>
              <a:avLst/>
              <a:gdLst/>
              <a:ahLst/>
              <a:cxnLst/>
              <a:rect l="l" t="t" r="r" b="b"/>
              <a:pathLst>
                <a:path w="416" h="2298" extrusionOk="0">
                  <a:moveTo>
                    <a:pt x="203" y="1"/>
                  </a:moveTo>
                  <a:cubicBezTo>
                    <a:pt x="100" y="1"/>
                    <a:pt x="0" y="70"/>
                    <a:pt x="5" y="208"/>
                  </a:cubicBezTo>
                  <a:lnTo>
                    <a:pt x="5" y="2097"/>
                  </a:lnTo>
                  <a:cubicBezTo>
                    <a:pt x="5" y="2202"/>
                    <a:pt x="91" y="2297"/>
                    <a:pt x="205" y="2297"/>
                  </a:cubicBezTo>
                  <a:cubicBezTo>
                    <a:pt x="320" y="2297"/>
                    <a:pt x="406" y="2212"/>
                    <a:pt x="415" y="2097"/>
                  </a:cubicBezTo>
                  <a:lnTo>
                    <a:pt x="415" y="208"/>
                  </a:lnTo>
                  <a:cubicBezTo>
                    <a:pt x="411" y="70"/>
                    <a:pt x="306" y="1"/>
                    <a:pt x="203" y="1"/>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7" name="Google Shape;11527;p59">
              <a:extLst>
                <a:ext uri="{FF2B5EF4-FFF2-40B4-BE49-F238E27FC236}">
                  <a16:creationId xmlns:a16="http://schemas.microsoft.com/office/drawing/2014/main" id="{CBD7BCF0-91ED-4D7A-BD6C-05725F04FEB7}"/>
                </a:ext>
              </a:extLst>
            </p:cNvPr>
            <p:cNvSpPr/>
            <p:nvPr/>
          </p:nvSpPr>
          <p:spPr>
            <a:xfrm>
              <a:off x="3740610" y="3220656"/>
              <a:ext cx="33255" cy="28254"/>
            </a:xfrm>
            <a:custGeom>
              <a:avLst/>
              <a:gdLst/>
              <a:ahLst/>
              <a:cxnLst/>
              <a:rect l="l" t="t" r="r" b="b"/>
              <a:pathLst>
                <a:path w="1270" h="1079" extrusionOk="0">
                  <a:moveTo>
                    <a:pt x="727" y="1"/>
                  </a:moveTo>
                  <a:cubicBezTo>
                    <a:pt x="593" y="1"/>
                    <a:pt x="456" y="51"/>
                    <a:pt x="344" y="162"/>
                  </a:cubicBezTo>
                  <a:cubicBezTo>
                    <a:pt x="0" y="496"/>
                    <a:pt x="248" y="1078"/>
                    <a:pt x="725" y="1078"/>
                  </a:cubicBezTo>
                  <a:cubicBezTo>
                    <a:pt x="1021" y="1078"/>
                    <a:pt x="1260" y="840"/>
                    <a:pt x="1269" y="544"/>
                  </a:cubicBezTo>
                  <a:cubicBezTo>
                    <a:pt x="1269" y="216"/>
                    <a:pt x="1004" y="1"/>
                    <a:pt x="727"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8" name="Google Shape;11528;p59">
              <a:extLst>
                <a:ext uri="{FF2B5EF4-FFF2-40B4-BE49-F238E27FC236}">
                  <a16:creationId xmlns:a16="http://schemas.microsoft.com/office/drawing/2014/main" id="{AD484D4A-2BCE-6DFB-5DAA-F46F792FBF0F}"/>
                </a:ext>
              </a:extLst>
            </p:cNvPr>
            <p:cNvSpPr/>
            <p:nvPr/>
          </p:nvSpPr>
          <p:spPr>
            <a:xfrm>
              <a:off x="3814557" y="3060273"/>
              <a:ext cx="63708" cy="10762"/>
            </a:xfrm>
            <a:custGeom>
              <a:avLst/>
              <a:gdLst/>
              <a:ahLst/>
              <a:cxnLst/>
              <a:rect l="l" t="t" r="r" b="b"/>
              <a:pathLst>
                <a:path w="2433" h="411" extrusionOk="0">
                  <a:moveTo>
                    <a:pt x="277" y="1"/>
                  </a:moveTo>
                  <a:cubicBezTo>
                    <a:pt x="0" y="1"/>
                    <a:pt x="0" y="411"/>
                    <a:pt x="277" y="411"/>
                  </a:cubicBezTo>
                  <a:lnTo>
                    <a:pt x="2156" y="411"/>
                  </a:lnTo>
                  <a:cubicBezTo>
                    <a:pt x="2433" y="411"/>
                    <a:pt x="2433" y="1"/>
                    <a:pt x="2156" y="1"/>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 name="Google Shape;11529;p59">
              <a:extLst>
                <a:ext uri="{FF2B5EF4-FFF2-40B4-BE49-F238E27FC236}">
                  <a16:creationId xmlns:a16="http://schemas.microsoft.com/office/drawing/2014/main" id="{B92C5BAE-9FC5-4719-2104-DEF278DB8241}"/>
                </a:ext>
              </a:extLst>
            </p:cNvPr>
            <p:cNvSpPr/>
            <p:nvPr/>
          </p:nvSpPr>
          <p:spPr>
            <a:xfrm>
              <a:off x="3852263" y="3051344"/>
              <a:ext cx="33019" cy="28201"/>
            </a:xfrm>
            <a:custGeom>
              <a:avLst/>
              <a:gdLst/>
              <a:ahLst/>
              <a:cxnLst/>
              <a:rect l="l" t="t" r="r" b="b"/>
              <a:pathLst>
                <a:path w="1261" h="1077" extrusionOk="0">
                  <a:moveTo>
                    <a:pt x="716" y="1"/>
                  </a:moveTo>
                  <a:cubicBezTo>
                    <a:pt x="585" y="1"/>
                    <a:pt x="452" y="50"/>
                    <a:pt x="344" y="160"/>
                  </a:cubicBezTo>
                  <a:cubicBezTo>
                    <a:pt x="1" y="504"/>
                    <a:pt x="239" y="1076"/>
                    <a:pt x="726" y="1076"/>
                  </a:cubicBezTo>
                  <a:cubicBezTo>
                    <a:pt x="1022" y="1076"/>
                    <a:pt x="1260" y="838"/>
                    <a:pt x="1260" y="542"/>
                  </a:cubicBezTo>
                  <a:cubicBezTo>
                    <a:pt x="1260" y="219"/>
                    <a:pt x="993" y="1"/>
                    <a:pt x="716"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Google Shape;11530;p59">
              <a:extLst>
                <a:ext uri="{FF2B5EF4-FFF2-40B4-BE49-F238E27FC236}">
                  <a16:creationId xmlns:a16="http://schemas.microsoft.com/office/drawing/2014/main" id="{1A361B81-5322-D98F-4153-C55C33DA2685}"/>
                </a:ext>
              </a:extLst>
            </p:cNvPr>
            <p:cNvSpPr/>
            <p:nvPr/>
          </p:nvSpPr>
          <p:spPr>
            <a:xfrm>
              <a:off x="3814557" y="311798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1" name="Google Shape;11531;p59">
              <a:extLst>
                <a:ext uri="{FF2B5EF4-FFF2-40B4-BE49-F238E27FC236}">
                  <a16:creationId xmlns:a16="http://schemas.microsoft.com/office/drawing/2014/main" id="{08C81CAB-4BD3-4B86-A395-8B2E1C1B06E7}"/>
                </a:ext>
              </a:extLst>
            </p:cNvPr>
            <p:cNvSpPr/>
            <p:nvPr/>
          </p:nvSpPr>
          <p:spPr>
            <a:xfrm>
              <a:off x="3852263" y="3109056"/>
              <a:ext cx="33019" cy="28437"/>
            </a:xfrm>
            <a:custGeom>
              <a:avLst/>
              <a:gdLst/>
              <a:ahLst/>
              <a:cxnLst/>
              <a:rect l="l" t="t" r="r" b="b"/>
              <a:pathLst>
                <a:path w="1261" h="1086" extrusionOk="0">
                  <a:moveTo>
                    <a:pt x="716" y="0"/>
                  </a:moveTo>
                  <a:cubicBezTo>
                    <a:pt x="585" y="0"/>
                    <a:pt x="452" y="50"/>
                    <a:pt x="344" y="160"/>
                  </a:cubicBezTo>
                  <a:cubicBezTo>
                    <a:pt x="1" y="504"/>
                    <a:pt x="239" y="1086"/>
                    <a:pt x="726" y="1086"/>
                  </a:cubicBezTo>
                  <a:cubicBezTo>
                    <a:pt x="1022" y="1076"/>
                    <a:pt x="1260" y="837"/>
                    <a:pt x="1260" y="542"/>
                  </a:cubicBezTo>
                  <a:cubicBezTo>
                    <a:pt x="1260" y="218"/>
                    <a:pt x="993" y="0"/>
                    <a:pt x="716" y="0"/>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Google Shape;11532;p59">
              <a:extLst>
                <a:ext uri="{FF2B5EF4-FFF2-40B4-BE49-F238E27FC236}">
                  <a16:creationId xmlns:a16="http://schemas.microsoft.com/office/drawing/2014/main" id="{D0FFC853-0907-AEFE-C40E-D40F8A812FB9}"/>
                </a:ext>
              </a:extLst>
            </p:cNvPr>
            <p:cNvSpPr/>
            <p:nvPr/>
          </p:nvSpPr>
          <p:spPr>
            <a:xfrm>
              <a:off x="3814557" y="300232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3" name="Google Shape;11533;p59">
              <a:extLst>
                <a:ext uri="{FF2B5EF4-FFF2-40B4-BE49-F238E27FC236}">
                  <a16:creationId xmlns:a16="http://schemas.microsoft.com/office/drawing/2014/main" id="{661B5255-BB38-1FF5-9E2C-361A93052A70}"/>
                </a:ext>
              </a:extLst>
            </p:cNvPr>
            <p:cNvSpPr/>
            <p:nvPr/>
          </p:nvSpPr>
          <p:spPr>
            <a:xfrm>
              <a:off x="3852263" y="2993580"/>
              <a:ext cx="33019" cy="28254"/>
            </a:xfrm>
            <a:custGeom>
              <a:avLst/>
              <a:gdLst/>
              <a:ahLst/>
              <a:cxnLst/>
              <a:rect l="l" t="t" r="r" b="b"/>
              <a:pathLst>
                <a:path w="1261" h="1079" extrusionOk="0">
                  <a:moveTo>
                    <a:pt x="720" y="1"/>
                  </a:moveTo>
                  <a:cubicBezTo>
                    <a:pt x="588" y="1"/>
                    <a:pt x="453" y="51"/>
                    <a:pt x="344" y="163"/>
                  </a:cubicBezTo>
                  <a:cubicBezTo>
                    <a:pt x="1" y="497"/>
                    <a:pt x="239" y="1079"/>
                    <a:pt x="726" y="1079"/>
                  </a:cubicBezTo>
                  <a:cubicBezTo>
                    <a:pt x="1022" y="1079"/>
                    <a:pt x="1260" y="840"/>
                    <a:pt x="1260" y="544"/>
                  </a:cubicBezTo>
                  <a:cubicBezTo>
                    <a:pt x="1260" y="216"/>
                    <a:pt x="995" y="1"/>
                    <a:pt x="720"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4" name="Google Shape;11534;p59">
              <a:extLst>
                <a:ext uri="{FF2B5EF4-FFF2-40B4-BE49-F238E27FC236}">
                  <a16:creationId xmlns:a16="http://schemas.microsoft.com/office/drawing/2014/main" id="{E807763A-1016-8AD5-D07A-8E62BA2F0926}"/>
                </a:ext>
              </a:extLst>
            </p:cNvPr>
            <p:cNvSpPr/>
            <p:nvPr/>
          </p:nvSpPr>
          <p:spPr>
            <a:xfrm>
              <a:off x="3525265" y="3060273"/>
              <a:ext cx="63996" cy="10762"/>
            </a:xfrm>
            <a:custGeom>
              <a:avLst/>
              <a:gdLst/>
              <a:ahLst/>
              <a:cxnLst/>
              <a:rect l="l" t="t" r="r" b="b"/>
              <a:pathLst>
                <a:path w="2444" h="411" extrusionOk="0">
                  <a:moveTo>
                    <a:pt x="2176" y="1"/>
                  </a:moveTo>
                  <a:cubicBezTo>
                    <a:pt x="2173" y="1"/>
                    <a:pt x="2170" y="1"/>
                    <a:pt x="2167" y="1"/>
                  </a:cubicBezTo>
                  <a:lnTo>
                    <a:pt x="278" y="1"/>
                  </a:lnTo>
                  <a:cubicBezTo>
                    <a:pt x="1" y="1"/>
                    <a:pt x="1" y="411"/>
                    <a:pt x="278" y="411"/>
                  </a:cubicBezTo>
                  <a:lnTo>
                    <a:pt x="2167" y="411"/>
                  </a:lnTo>
                  <a:cubicBezTo>
                    <a:pt x="2440" y="401"/>
                    <a:pt x="2443" y="1"/>
                    <a:pt x="2176" y="1"/>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 name="Google Shape;11535;p59">
              <a:extLst>
                <a:ext uri="{FF2B5EF4-FFF2-40B4-BE49-F238E27FC236}">
                  <a16:creationId xmlns:a16="http://schemas.microsoft.com/office/drawing/2014/main" id="{850A2C42-FCCA-3F60-85DA-4CDE17EAB97B}"/>
                </a:ext>
              </a:extLst>
            </p:cNvPr>
            <p:cNvSpPr/>
            <p:nvPr/>
          </p:nvSpPr>
          <p:spPr>
            <a:xfrm>
              <a:off x="3513796" y="3051344"/>
              <a:ext cx="32993" cy="28201"/>
            </a:xfrm>
            <a:custGeom>
              <a:avLst/>
              <a:gdLst/>
              <a:ahLst/>
              <a:cxnLst/>
              <a:rect l="l" t="t" r="r" b="b"/>
              <a:pathLst>
                <a:path w="1260" h="1077" extrusionOk="0">
                  <a:moveTo>
                    <a:pt x="713" y="1"/>
                  </a:moveTo>
                  <a:cubicBezTo>
                    <a:pt x="580" y="1"/>
                    <a:pt x="445" y="50"/>
                    <a:pt x="334" y="160"/>
                  </a:cubicBezTo>
                  <a:cubicBezTo>
                    <a:pt x="0" y="504"/>
                    <a:pt x="239" y="1076"/>
                    <a:pt x="716" y="1076"/>
                  </a:cubicBezTo>
                  <a:cubicBezTo>
                    <a:pt x="1011" y="1076"/>
                    <a:pt x="1259" y="838"/>
                    <a:pt x="1259" y="542"/>
                  </a:cubicBezTo>
                  <a:cubicBezTo>
                    <a:pt x="1259" y="219"/>
                    <a:pt x="992" y="1"/>
                    <a:pt x="713"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Google Shape;11536;p59">
              <a:extLst>
                <a:ext uri="{FF2B5EF4-FFF2-40B4-BE49-F238E27FC236}">
                  <a16:creationId xmlns:a16="http://schemas.microsoft.com/office/drawing/2014/main" id="{A6AEF5E6-53ED-FFB1-9C33-666B8FEC24A1}"/>
                </a:ext>
              </a:extLst>
            </p:cNvPr>
            <p:cNvSpPr/>
            <p:nvPr/>
          </p:nvSpPr>
          <p:spPr>
            <a:xfrm>
              <a:off x="3525265" y="300232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7" name="Google Shape;11537;p59">
              <a:extLst>
                <a:ext uri="{FF2B5EF4-FFF2-40B4-BE49-F238E27FC236}">
                  <a16:creationId xmlns:a16="http://schemas.microsoft.com/office/drawing/2014/main" id="{86038CD6-D2FC-27CF-BB24-AB979FE9602A}"/>
                </a:ext>
              </a:extLst>
            </p:cNvPr>
            <p:cNvSpPr/>
            <p:nvPr/>
          </p:nvSpPr>
          <p:spPr>
            <a:xfrm>
              <a:off x="3513796" y="2993580"/>
              <a:ext cx="32993" cy="28254"/>
            </a:xfrm>
            <a:custGeom>
              <a:avLst/>
              <a:gdLst/>
              <a:ahLst/>
              <a:cxnLst/>
              <a:rect l="l" t="t" r="r" b="b"/>
              <a:pathLst>
                <a:path w="1260" h="1079" extrusionOk="0">
                  <a:moveTo>
                    <a:pt x="717" y="1"/>
                  </a:moveTo>
                  <a:cubicBezTo>
                    <a:pt x="583" y="1"/>
                    <a:pt x="446" y="51"/>
                    <a:pt x="334" y="163"/>
                  </a:cubicBezTo>
                  <a:cubicBezTo>
                    <a:pt x="0" y="497"/>
                    <a:pt x="239" y="1079"/>
                    <a:pt x="716" y="1079"/>
                  </a:cubicBezTo>
                  <a:cubicBezTo>
                    <a:pt x="1011" y="1079"/>
                    <a:pt x="1259" y="840"/>
                    <a:pt x="1259" y="544"/>
                  </a:cubicBezTo>
                  <a:cubicBezTo>
                    <a:pt x="1259" y="216"/>
                    <a:pt x="995" y="1"/>
                    <a:pt x="717" y="1"/>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8" name="Google Shape;11538;p59">
              <a:extLst>
                <a:ext uri="{FF2B5EF4-FFF2-40B4-BE49-F238E27FC236}">
                  <a16:creationId xmlns:a16="http://schemas.microsoft.com/office/drawing/2014/main" id="{9E7F6C3A-719A-A969-168B-2CB6909F888B}"/>
                </a:ext>
              </a:extLst>
            </p:cNvPr>
            <p:cNvSpPr/>
            <p:nvPr/>
          </p:nvSpPr>
          <p:spPr>
            <a:xfrm>
              <a:off x="3525265" y="311798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9" name="Google Shape;11539;p59">
              <a:extLst>
                <a:ext uri="{FF2B5EF4-FFF2-40B4-BE49-F238E27FC236}">
                  <a16:creationId xmlns:a16="http://schemas.microsoft.com/office/drawing/2014/main" id="{3F7E9CD6-BF1E-9C9B-B247-F2ECDD2EC48D}"/>
                </a:ext>
              </a:extLst>
            </p:cNvPr>
            <p:cNvSpPr/>
            <p:nvPr/>
          </p:nvSpPr>
          <p:spPr>
            <a:xfrm>
              <a:off x="3513796" y="3109056"/>
              <a:ext cx="32993" cy="28437"/>
            </a:xfrm>
            <a:custGeom>
              <a:avLst/>
              <a:gdLst/>
              <a:ahLst/>
              <a:cxnLst/>
              <a:rect l="l" t="t" r="r" b="b"/>
              <a:pathLst>
                <a:path w="1260" h="1086" extrusionOk="0">
                  <a:moveTo>
                    <a:pt x="713" y="0"/>
                  </a:moveTo>
                  <a:cubicBezTo>
                    <a:pt x="580" y="0"/>
                    <a:pt x="445" y="50"/>
                    <a:pt x="334" y="160"/>
                  </a:cubicBezTo>
                  <a:cubicBezTo>
                    <a:pt x="0" y="504"/>
                    <a:pt x="239" y="1086"/>
                    <a:pt x="716" y="1086"/>
                  </a:cubicBezTo>
                  <a:cubicBezTo>
                    <a:pt x="1011" y="1076"/>
                    <a:pt x="1259" y="837"/>
                    <a:pt x="1259" y="542"/>
                  </a:cubicBezTo>
                  <a:cubicBezTo>
                    <a:pt x="1259" y="218"/>
                    <a:pt x="992" y="0"/>
                    <a:pt x="713" y="0"/>
                  </a:cubicBezTo>
                  <a:close/>
                </a:path>
              </a:pathLst>
            </a:custGeom>
            <a:solidFill>
              <a:srgbClr val="395169"/>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0" name="Google Shape;11540;p59">
              <a:extLst>
                <a:ext uri="{FF2B5EF4-FFF2-40B4-BE49-F238E27FC236}">
                  <a16:creationId xmlns:a16="http://schemas.microsoft.com/office/drawing/2014/main" id="{42CAD2BB-799D-4BEA-D09D-53121711FF01}"/>
                </a:ext>
              </a:extLst>
            </p:cNvPr>
            <p:cNvSpPr/>
            <p:nvPr/>
          </p:nvSpPr>
          <p:spPr>
            <a:xfrm>
              <a:off x="3581982" y="2945609"/>
              <a:ext cx="239828" cy="239855"/>
            </a:xfrm>
            <a:custGeom>
              <a:avLst/>
              <a:gdLst/>
              <a:ahLst/>
              <a:cxnLst/>
              <a:rect l="l" t="t" r="r" b="b"/>
              <a:pathLst>
                <a:path w="9159" h="9160" extrusionOk="0">
                  <a:moveTo>
                    <a:pt x="220" y="1"/>
                  </a:moveTo>
                  <a:cubicBezTo>
                    <a:pt x="96" y="1"/>
                    <a:pt x="1" y="96"/>
                    <a:pt x="1" y="220"/>
                  </a:cubicBezTo>
                  <a:lnTo>
                    <a:pt x="1" y="8940"/>
                  </a:lnTo>
                  <a:cubicBezTo>
                    <a:pt x="1" y="9054"/>
                    <a:pt x="96" y="9159"/>
                    <a:pt x="220" y="9159"/>
                  </a:cubicBezTo>
                  <a:lnTo>
                    <a:pt x="8939" y="9159"/>
                  </a:lnTo>
                  <a:cubicBezTo>
                    <a:pt x="9054" y="9159"/>
                    <a:pt x="9159" y="9054"/>
                    <a:pt x="9159" y="8940"/>
                  </a:cubicBezTo>
                  <a:lnTo>
                    <a:pt x="9159" y="220"/>
                  </a:lnTo>
                  <a:cubicBezTo>
                    <a:pt x="9159" y="96"/>
                    <a:pt x="9054" y="1"/>
                    <a:pt x="8939" y="1"/>
                  </a:cubicBezTo>
                  <a:close/>
                </a:path>
              </a:pathLst>
            </a:custGeom>
            <a:solidFill>
              <a:schemeClr val="accent1">
                <a:lumMod val="50000"/>
              </a:schemeClr>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1" name="Google Shape;11541;p59">
              <a:extLst>
                <a:ext uri="{FF2B5EF4-FFF2-40B4-BE49-F238E27FC236}">
                  <a16:creationId xmlns:a16="http://schemas.microsoft.com/office/drawing/2014/main" id="{84ECBC7F-9A29-DD92-30F1-DC963029E948}"/>
                </a:ext>
              </a:extLst>
            </p:cNvPr>
            <p:cNvSpPr/>
            <p:nvPr/>
          </p:nvSpPr>
          <p:spPr>
            <a:xfrm>
              <a:off x="3599709" y="2963362"/>
              <a:ext cx="204374" cy="204348"/>
            </a:xfrm>
            <a:custGeom>
              <a:avLst/>
              <a:gdLst/>
              <a:ahLst/>
              <a:cxnLst/>
              <a:rect l="l" t="t" r="r" b="b"/>
              <a:pathLst>
                <a:path w="7805" h="7804" extrusionOk="0">
                  <a:moveTo>
                    <a:pt x="220" y="0"/>
                  </a:moveTo>
                  <a:cubicBezTo>
                    <a:pt x="96" y="0"/>
                    <a:pt x="1" y="96"/>
                    <a:pt x="1" y="220"/>
                  </a:cubicBez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chemeClr val="accent1">
                <a:lumMod val="60000"/>
                <a:lumOff val="40000"/>
              </a:schemeClr>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Google Shape;11542;p59">
              <a:extLst>
                <a:ext uri="{FF2B5EF4-FFF2-40B4-BE49-F238E27FC236}">
                  <a16:creationId xmlns:a16="http://schemas.microsoft.com/office/drawing/2014/main" id="{39A8F201-97F5-6ECA-7DBC-4ED9CCE3DC71}"/>
                </a:ext>
              </a:extLst>
            </p:cNvPr>
            <p:cNvSpPr/>
            <p:nvPr/>
          </p:nvSpPr>
          <p:spPr>
            <a:xfrm>
              <a:off x="3599709" y="2963362"/>
              <a:ext cx="204374" cy="204348"/>
            </a:xfrm>
            <a:custGeom>
              <a:avLst/>
              <a:gdLst/>
              <a:ahLst/>
              <a:cxnLst/>
              <a:rect l="l" t="t" r="r" b="b"/>
              <a:pathLst>
                <a:path w="7805" h="7804" extrusionOk="0">
                  <a:moveTo>
                    <a:pt x="7261" y="0"/>
                  </a:moveTo>
                  <a:lnTo>
                    <a:pt x="7261" y="7260"/>
                  </a:lnTo>
                  <a:lnTo>
                    <a:pt x="1" y="7260"/>
                  </a:ln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Google Shape;11543;p59">
              <a:extLst>
                <a:ext uri="{FF2B5EF4-FFF2-40B4-BE49-F238E27FC236}">
                  <a16:creationId xmlns:a16="http://schemas.microsoft.com/office/drawing/2014/main" id="{7B575B7E-B160-179A-E490-6EAD82668F60}"/>
                </a:ext>
              </a:extLst>
            </p:cNvPr>
            <p:cNvSpPr/>
            <p:nvPr/>
          </p:nvSpPr>
          <p:spPr>
            <a:xfrm>
              <a:off x="3649932" y="3013559"/>
              <a:ext cx="104190" cy="103954"/>
            </a:xfrm>
            <a:custGeom>
              <a:avLst/>
              <a:gdLst/>
              <a:ahLst/>
              <a:cxnLst/>
              <a:rect l="l" t="t" r="r" b="b"/>
              <a:pathLst>
                <a:path w="3979" h="3970" extrusionOk="0">
                  <a:moveTo>
                    <a:pt x="353" y="1"/>
                  </a:moveTo>
                  <a:cubicBezTo>
                    <a:pt x="153" y="1"/>
                    <a:pt x="0" y="153"/>
                    <a:pt x="0" y="344"/>
                  </a:cubicBezTo>
                  <a:lnTo>
                    <a:pt x="0" y="3626"/>
                  </a:lnTo>
                  <a:cubicBezTo>
                    <a:pt x="0" y="3817"/>
                    <a:pt x="153" y="3969"/>
                    <a:pt x="344" y="3969"/>
                  </a:cubicBezTo>
                  <a:lnTo>
                    <a:pt x="3626" y="3969"/>
                  </a:lnTo>
                  <a:cubicBezTo>
                    <a:pt x="3816" y="3969"/>
                    <a:pt x="3979" y="3817"/>
                    <a:pt x="3979" y="3626"/>
                  </a:cubicBezTo>
                  <a:lnTo>
                    <a:pt x="3979" y="344"/>
                  </a:lnTo>
                  <a:cubicBezTo>
                    <a:pt x="3979" y="153"/>
                    <a:pt x="3816" y="1"/>
                    <a:pt x="3626"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4" name="Google Shape;11544;p59">
              <a:extLst>
                <a:ext uri="{FF2B5EF4-FFF2-40B4-BE49-F238E27FC236}">
                  <a16:creationId xmlns:a16="http://schemas.microsoft.com/office/drawing/2014/main" id="{E2EC5A02-548E-24A3-A7B4-FF78B25B00AC}"/>
                </a:ext>
              </a:extLst>
            </p:cNvPr>
            <p:cNvSpPr/>
            <p:nvPr/>
          </p:nvSpPr>
          <p:spPr>
            <a:xfrm>
              <a:off x="3665171" y="3028798"/>
              <a:ext cx="73475" cy="73475"/>
            </a:xfrm>
            <a:custGeom>
              <a:avLst/>
              <a:gdLst/>
              <a:ahLst/>
              <a:cxnLst/>
              <a:rect l="l" t="t" r="r" b="b"/>
              <a:pathLst>
                <a:path w="2806" h="2806" extrusionOk="0">
                  <a:moveTo>
                    <a:pt x="220" y="1"/>
                  </a:moveTo>
                  <a:cubicBezTo>
                    <a:pt x="96" y="1"/>
                    <a:pt x="0" y="96"/>
                    <a:pt x="0" y="220"/>
                  </a:cubicBezTo>
                  <a:lnTo>
                    <a:pt x="0" y="2586"/>
                  </a:lnTo>
                  <a:cubicBezTo>
                    <a:pt x="0" y="2700"/>
                    <a:pt x="96" y="2805"/>
                    <a:pt x="220" y="2805"/>
                  </a:cubicBezTo>
                  <a:lnTo>
                    <a:pt x="2586" y="2805"/>
                  </a:lnTo>
                  <a:cubicBezTo>
                    <a:pt x="2710" y="2805"/>
                    <a:pt x="2805" y="2710"/>
                    <a:pt x="2805" y="2586"/>
                  </a:cubicBezTo>
                  <a:lnTo>
                    <a:pt x="2805" y="220"/>
                  </a:lnTo>
                  <a:cubicBezTo>
                    <a:pt x="2805" y="96"/>
                    <a:pt x="2710" y="1"/>
                    <a:pt x="2586" y="1"/>
                  </a:cubicBezTo>
                  <a:close/>
                </a:path>
              </a:pathLst>
            </a:custGeom>
            <a:solidFill>
              <a:schemeClr val="accent1">
                <a:lumMod val="60000"/>
                <a:lumOff val="40000"/>
              </a:schemeClr>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5" name="Google Shape;11545;p59">
              <a:extLst>
                <a:ext uri="{FF2B5EF4-FFF2-40B4-BE49-F238E27FC236}">
                  <a16:creationId xmlns:a16="http://schemas.microsoft.com/office/drawing/2014/main" id="{43B95855-C29F-C50B-FCD2-7110D3EA38C7}"/>
                </a:ext>
              </a:extLst>
            </p:cNvPr>
            <p:cNvSpPr/>
            <p:nvPr/>
          </p:nvSpPr>
          <p:spPr>
            <a:xfrm>
              <a:off x="3621442"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5" y="649"/>
                    <a:pt x="735" y="535"/>
                  </a:cubicBezTo>
                  <a:lnTo>
                    <a:pt x="735" y="211"/>
                  </a:lnTo>
                  <a:cubicBezTo>
                    <a:pt x="735" y="96"/>
                    <a:pt x="64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6" name="Google Shape;11546;p59">
              <a:extLst>
                <a:ext uri="{FF2B5EF4-FFF2-40B4-BE49-F238E27FC236}">
                  <a16:creationId xmlns:a16="http://schemas.microsoft.com/office/drawing/2014/main" id="{B716202C-1A46-EF72-7F06-0458A8797D64}"/>
                </a:ext>
              </a:extLst>
            </p:cNvPr>
            <p:cNvSpPr/>
            <p:nvPr/>
          </p:nvSpPr>
          <p:spPr>
            <a:xfrm>
              <a:off x="3649670" y="2984834"/>
              <a:ext cx="19508" cy="19508"/>
            </a:xfrm>
            <a:custGeom>
              <a:avLst/>
              <a:gdLst/>
              <a:ahLst/>
              <a:cxnLst/>
              <a:rect l="l" t="t" r="r" b="b"/>
              <a:pathLst>
                <a:path w="745" h="745" extrusionOk="0">
                  <a:moveTo>
                    <a:pt x="201" y="1"/>
                  </a:moveTo>
                  <a:cubicBezTo>
                    <a:pt x="96" y="1"/>
                    <a:pt x="1" y="96"/>
                    <a:pt x="1" y="211"/>
                  </a:cubicBezTo>
                  <a:lnTo>
                    <a:pt x="1" y="535"/>
                  </a:lnTo>
                  <a:cubicBezTo>
                    <a:pt x="1" y="649"/>
                    <a:pt x="96" y="745"/>
                    <a:pt x="201" y="745"/>
                  </a:cubicBezTo>
                  <a:lnTo>
                    <a:pt x="535" y="745"/>
                  </a:lnTo>
                  <a:cubicBezTo>
                    <a:pt x="650" y="745"/>
                    <a:pt x="745" y="649"/>
                    <a:pt x="745" y="535"/>
                  </a:cubicBezTo>
                  <a:lnTo>
                    <a:pt x="745" y="211"/>
                  </a:lnTo>
                  <a:cubicBezTo>
                    <a:pt x="745" y="96"/>
                    <a:pt x="65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7" name="Google Shape;11547;p59">
              <a:extLst>
                <a:ext uri="{FF2B5EF4-FFF2-40B4-BE49-F238E27FC236}">
                  <a16:creationId xmlns:a16="http://schemas.microsoft.com/office/drawing/2014/main" id="{72D4D6B6-DD7E-A764-1248-506B5256AC67}"/>
                </a:ext>
              </a:extLst>
            </p:cNvPr>
            <p:cNvSpPr/>
            <p:nvPr/>
          </p:nvSpPr>
          <p:spPr>
            <a:xfrm>
              <a:off x="3677897" y="2984834"/>
              <a:ext cx="19508" cy="19508"/>
            </a:xfrm>
            <a:custGeom>
              <a:avLst/>
              <a:gdLst/>
              <a:ahLst/>
              <a:cxnLst/>
              <a:rect l="l" t="t" r="r" b="b"/>
              <a:pathLst>
                <a:path w="745" h="745" extrusionOk="0">
                  <a:moveTo>
                    <a:pt x="211" y="1"/>
                  </a:moveTo>
                  <a:cubicBezTo>
                    <a:pt x="96" y="1"/>
                    <a:pt x="1" y="96"/>
                    <a:pt x="1" y="211"/>
                  </a:cubicBezTo>
                  <a:lnTo>
                    <a:pt x="1" y="535"/>
                  </a:lnTo>
                  <a:cubicBezTo>
                    <a:pt x="1" y="649"/>
                    <a:pt x="96" y="745"/>
                    <a:pt x="211" y="745"/>
                  </a:cubicBezTo>
                  <a:lnTo>
                    <a:pt x="535" y="745"/>
                  </a:lnTo>
                  <a:cubicBezTo>
                    <a:pt x="650" y="745"/>
                    <a:pt x="745" y="649"/>
                    <a:pt x="745" y="535"/>
                  </a:cubicBezTo>
                  <a:lnTo>
                    <a:pt x="745" y="211"/>
                  </a:lnTo>
                  <a:cubicBezTo>
                    <a:pt x="745" y="96"/>
                    <a:pt x="65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8" name="Google Shape;11548;p59">
              <a:extLst>
                <a:ext uri="{FF2B5EF4-FFF2-40B4-BE49-F238E27FC236}">
                  <a16:creationId xmlns:a16="http://schemas.microsoft.com/office/drawing/2014/main" id="{7D4F09C8-2363-CA91-8426-D64EE4ACA77B}"/>
                </a:ext>
              </a:extLst>
            </p:cNvPr>
            <p:cNvSpPr/>
            <p:nvPr/>
          </p:nvSpPr>
          <p:spPr>
            <a:xfrm>
              <a:off x="3706387" y="2984834"/>
              <a:ext cx="19246" cy="19508"/>
            </a:xfrm>
            <a:custGeom>
              <a:avLst/>
              <a:gdLst/>
              <a:ahLst/>
              <a:cxnLst/>
              <a:rect l="l" t="t" r="r" b="b"/>
              <a:pathLst>
                <a:path w="735" h="745" extrusionOk="0">
                  <a:moveTo>
                    <a:pt x="201" y="1"/>
                  </a:moveTo>
                  <a:cubicBezTo>
                    <a:pt x="86" y="1"/>
                    <a:pt x="0" y="96"/>
                    <a:pt x="0" y="211"/>
                  </a:cubicBezTo>
                  <a:lnTo>
                    <a:pt x="0" y="535"/>
                  </a:lnTo>
                  <a:cubicBezTo>
                    <a:pt x="0" y="649"/>
                    <a:pt x="86" y="745"/>
                    <a:pt x="201" y="745"/>
                  </a:cubicBezTo>
                  <a:lnTo>
                    <a:pt x="535" y="745"/>
                  </a:lnTo>
                  <a:cubicBezTo>
                    <a:pt x="649" y="745"/>
                    <a:pt x="735" y="649"/>
                    <a:pt x="735" y="535"/>
                  </a:cubicBezTo>
                  <a:lnTo>
                    <a:pt x="735" y="211"/>
                  </a:lnTo>
                  <a:cubicBezTo>
                    <a:pt x="735" y="96"/>
                    <a:pt x="649"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9" name="Google Shape;11549;p59">
              <a:extLst>
                <a:ext uri="{FF2B5EF4-FFF2-40B4-BE49-F238E27FC236}">
                  <a16:creationId xmlns:a16="http://schemas.microsoft.com/office/drawing/2014/main" id="{F8F1838A-738C-712F-86D9-2DA55CA57AB7}"/>
                </a:ext>
              </a:extLst>
            </p:cNvPr>
            <p:cNvSpPr/>
            <p:nvPr/>
          </p:nvSpPr>
          <p:spPr>
            <a:xfrm>
              <a:off x="3734614" y="2984834"/>
              <a:ext cx="19508" cy="19508"/>
            </a:xfrm>
            <a:custGeom>
              <a:avLst/>
              <a:gdLst/>
              <a:ahLst/>
              <a:cxnLst/>
              <a:rect l="l" t="t" r="r" b="b"/>
              <a:pathLst>
                <a:path w="745" h="745" extrusionOk="0">
                  <a:moveTo>
                    <a:pt x="210" y="1"/>
                  </a:moveTo>
                  <a:cubicBezTo>
                    <a:pt x="96" y="1"/>
                    <a:pt x="0" y="96"/>
                    <a:pt x="0" y="211"/>
                  </a:cubicBezTo>
                  <a:lnTo>
                    <a:pt x="0" y="535"/>
                  </a:lnTo>
                  <a:cubicBezTo>
                    <a:pt x="0" y="649"/>
                    <a:pt x="96" y="745"/>
                    <a:pt x="210" y="745"/>
                  </a:cubicBezTo>
                  <a:lnTo>
                    <a:pt x="535" y="745"/>
                  </a:lnTo>
                  <a:cubicBezTo>
                    <a:pt x="649" y="745"/>
                    <a:pt x="745" y="649"/>
                    <a:pt x="745" y="535"/>
                  </a:cubicBezTo>
                  <a:lnTo>
                    <a:pt x="745" y="211"/>
                  </a:lnTo>
                  <a:cubicBezTo>
                    <a:pt x="745" y="96"/>
                    <a:pt x="649"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0" name="Google Shape;11550;p59">
              <a:extLst>
                <a:ext uri="{FF2B5EF4-FFF2-40B4-BE49-F238E27FC236}">
                  <a16:creationId xmlns:a16="http://schemas.microsoft.com/office/drawing/2014/main" id="{FD7B9C34-3483-0074-2C3D-D146BF2B6C3A}"/>
                </a:ext>
              </a:extLst>
            </p:cNvPr>
            <p:cNvSpPr/>
            <p:nvPr/>
          </p:nvSpPr>
          <p:spPr>
            <a:xfrm>
              <a:off x="3763077"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6" y="649"/>
                    <a:pt x="736" y="535"/>
                  </a:cubicBezTo>
                  <a:lnTo>
                    <a:pt x="736" y="211"/>
                  </a:lnTo>
                  <a:cubicBezTo>
                    <a:pt x="736" y="96"/>
                    <a:pt x="64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1" name="Google Shape;11551;p59">
              <a:extLst>
                <a:ext uri="{FF2B5EF4-FFF2-40B4-BE49-F238E27FC236}">
                  <a16:creationId xmlns:a16="http://schemas.microsoft.com/office/drawing/2014/main" id="{1602BEB9-8089-F25D-9ECF-FFC290FA835A}"/>
                </a:ext>
              </a:extLst>
            </p:cNvPr>
            <p:cNvSpPr/>
            <p:nvPr/>
          </p:nvSpPr>
          <p:spPr>
            <a:xfrm>
              <a:off x="3621442" y="3126469"/>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2" name="Google Shape;11552;p59">
              <a:extLst>
                <a:ext uri="{FF2B5EF4-FFF2-40B4-BE49-F238E27FC236}">
                  <a16:creationId xmlns:a16="http://schemas.microsoft.com/office/drawing/2014/main" id="{791C2FA8-9A85-5D25-E5D6-0500926CE5F4}"/>
                </a:ext>
              </a:extLst>
            </p:cNvPr>
            <p:cNvSpPr/>
            <p:nvPr/>
          </p:nvSpPr>
          <p:spPr>
            <a:xfrm>
              <a:off x="3649670" y="3126469"/>
              <a:ext cx="19508" cy="19508"/>
            </a:xfrm>
            <a:custGeom>
              <a:avLst/>
              <a:gdLst/>
              <a:ahLst/>
              <a:cxnLst/>
              <a:rect l="l" t="t" r="r" b="b"/>
              <a:pathLst>
                <a:path w="745" h="745" extrusionOk="0">
                  <a:moveTo>
                    <a:pt x="201" y="1"/>
                  </a:moveTo>
                  <a:cubicBezTo>
                    <a:pt x="96" y="1"/>
                    <a:pt x="1" y="96"/>
                    <a:pt x="1" y="211"/>
                  </a:cubicBezTo>
                  <a:lnTo>
                    <a:pt x="1" y="545"/>
                  </a:lnTo>
                  <a:cubicBezTo>
                    <a:pt x="1" y="649"/>
                    <a:pt x="96" y="745"/>
                    <a:pt x="201" y="745"/>
                  </a:cubicBezTo>
                  <a:lnTo>
                    <a:pt x="535" y="745"/>
                  </a:lnTo>
                  <a:cubicBezTo>
                    <a:pt x="650" y="745"/>
                    <a:pt x="745" y="649"/>
                    <a:pt x="745" y="545"/>
                  </a:cubicBezTo>
                  <a:lnTo>
                    <a:pt x="745" y="211"/>
                  </a:lnTo>
                  <a:cubicBezTo>
                    <a:pt x="745" y="96"/>
                    <a:pt x="65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3" name="Google Shape;11553;p59">
              <a:extLst>
                <a:ext uri="{FF2B5EF4-FFF2-40B4-BE49-F238E27FC236}">
                  <a16:creationId xmlns:a16="http://schemas.microsoft.com/office/drawing/2014/main" id="{FE4376EC-7088-2F20-D460-802F293A7276}"/>
                </a:ext>
              </a:extLst>
            </p:cNvPr>
            <p:cNvSpPr/>
            <p:nvPr/>
          </p:nvSpPr>
          <p:spPr>
            <a:xfrm>
              <a:off x="3677897" y="3126469"/>
              <a:ext cx="19508" cy="19508"/>
            </a:xfrm>
            <a:custGeom>
              <a:avLst/>
              <a:gdLst/>
              <a:ahLst/>
              <a:cxnLst/>
              <a:rect l="l" t="t" r="r" b="b"/>
              <a:pathLst>
                <a:path w="745" h="745" extrusionOk="0">
                  <a:moveTo>
                    <a:pt x="211" y="1"/>
                  </a:moveTo>
                  <a:cubicBezTo>
                    <a:pt x="96" y="1"/>
                    <a:pt x="1" y="96"/>
                    <a:pt x="1" y="211"/>
                  </a:cubicBezTo>
                  <a:lnTo>
                    <a:pt x="1" y="545"/>
                  </a:lnTo>
                  <a:cubicBezTo>
                    <a:pt x="1" y="649"/>
                    <a:pt x="96" y="745"/>
                    <a:pt x="211" y="745"/>
                  </a:cubicBezTo>
                  <a:lnTo>
                    <a:pt x="535" y="745"/>
                  </a:lnTo>
                  <a:cubicBezTo>
                    <a:pt x="650" y="745"/>
                    <a:pt x="745" y="649"/>
                    <a:pt x="745" y="545"/>
                  </a:cubicBezTo>
                  <a:lnTo>
                    <a:pt x="745" y="211"/>
                  </a:lnTo>
                  <a:cubicBezTo>
                    <a:pt x="745" y="96"/>
                    <a:pt x="65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4" name="Google Shape;11554;p59">
              <a:extLst>
                <a:ext uri="{FF2B5EF4-FFF2-40B4-BE49-F238E27FC236}">
                  <a16:creationId xmlns:a16="http://schemas.microsoft.com/office/drawing/2014/main" id="{B382AC63-1258-304E-516C-99E319098AFC}"/>
                </a:ext>
              </a:extLst>
            </p:cNvPr>
            <p:cNvSpPr/>
            <p:nvPr/>
          </p:nvSpPr>
          <p:spPr>
            <a:xfrm>
              <a:off x="3706387" y="3126730"/>
              <a:ext cx="19246" cy="19508"/>
            </a:xfrm>
            <a:custGeom>
              <a:avLst/>
              <a:gdLst/>
              <a:ahLst/>
              <a:cxnLst/>
              <a:rect l="l" t="t" r="r" b="b"/>
              <a:pathLst>
                <a:path w="735" h="745" extrusionOk="0">
                  <a:moveTo>
                    <a:pt x="201" y="0"/>
                  </a:moveTo>
                  <a:cubicBezTo>
                    <a:pt x="86" y="0"/>
                    <a:pt x="0" y="96"/>
                    <a:pt x="0" y="210"/>
                  </a:cubicBezTo>
                  <a:lnTo>
                    <a:pt x="0" y="535"/>
                  </a:lnTo>
                  <a:cubicBezTo>
                    <a:pt x="0" y="649"/>
                    <a:pt x="86" y="744"/>
                    <a:pt x="201" y="744"/>
                  </a:cubicBezTo>
                  <a:lnTo>
                    <a:pt x="535" y="744"/>
                  </a:lnTo>
                  <a:cubicBezTo>
                    <a:pt x="649" y="744"/>
                    <a:pt x="735" y="649"/>
                    <a:pt x="735" y="535"/>
                  </a:cubicBezTo>
                  <a:lnTo>
                    <a:pt x="735" y="210"/>
                  </a:lnTo>
                  <a:cubicBezTo>
                    <a:pt x="735" y="96"/>
                    <a:pt x="649" y="0"/>
                    <a:pt x="535" y="0"/>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5" name="Google Shape;11555;p59">
              <a:extLst>
                <a:ext uri="{FF2B5EF4-FFF2-40B4-BE49-F238E27FC236}">
                  <a16:creationId xmlns:a16="http://schemas.microsoft.com/office/drawing/2014/main" id="{A71C9904-DED7-8638-E4C1-414A2A096ADA}"/>
                </a:ext>
              </a:extLst>
            </p:cNvPr>
            <p:cNvSpPr/>
            <p:nvPr/>
          </p:nvSpPr>
          <p:spPr>
            <a:xfrm>
              <a:off x="3734614" y="3126469"/>
              <a:ext cx="19508" cy="19508"/>
            </a:xfrm>
            <a:custGeom>
              <a:avLst/>
              <a:gdLst/>
              <a:ahLst/>
              <a:cxnLst/>
              <a:rect l="l" t="t" r="r" b="b"/>
              <a:pathLst>
                <a:path w="745" h="745" extrusionOk="0">
                  <a:moveTo>
                    <a:pt x="210" y="1"/>
                  </a:moveTo>
                  <a:cubicBezTo>
                    <a:pt x="96" y="1"/>
                    <a:pt x="0" y="96"/>
                    <a:pt x="0" y="201"/>
                  </a:cubicBezTo>
                  <a:lnTo>
                    <a:pt x="0" y="535"/>
                  </a:lnTo>
                  <a:cubicBezTo>
                    <a:pt x="0" y="649"/>
                    <a:pt x="96" y="745"/>
                    <a:pt x="210" y="745"/>
                  </a:cubicBezTo>
                  <a:lnTo>
                    <a:pt x="535" y="745"/>
                  </a:lnTo>
                  <a:cubicBezTo>
                    <a:pt x="649" y="745"/>
                    <a:pt x="745" y="649"/>
                    <a:pt x="745" y="535"/>
                  </a:cubicBezTo>
                  <a:lnTo>
                    <a:pt x="745" y="201"/>
                  </a:lnTo>
                  <a:cubicBezTo>
                    <a:pt x="745" y="96"/>
                    <a:pt x="649"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6" name="Google Shape;11556;p59">
              <a:extLst>
                <a:ext uri="{FF2B5EF4-FFF2-40B4-BE49-F238E27FC236}">
                  <a16:creationId xmlns:a16="http://schemas.microsoft.com/office/drawing/2014/main" id="{B63B8FBA-0947-860F-AC56-45D119E4B5A6}"/>
                </a:ext>
              </a:extLst>
            </p:cNvPr>
            <p:cNvSpPr/>
            <p:nvPr/>
          </p:nvSpPr>
          <p:spPr>
            <a:xfrm>
              <a:off x="3763077" y="3126469"/>
              <a:ext cx="19272" cy="19508"/>
            </a:xfrm>
            <a:custGeom>
              <a:avLst/>
              <a:gdLst/>
              <a:ahLst/>
              <a:cxnLst/>
              <a:rect l="l" t="t" r="r" b="b"/>
              <a:pathLst>
                <a:path w="736" h="745" extrusionOk="0">
                  <a:moveTo>
                    <a:pt x="201" y="1"/>
                  </a:moveTo>
                  <a:cubicBezTo>
                    <a:pt x="87" y="1"/>
                    <a:pt x="1" y="96"/>
                    <a:pt x="1" y="201"/>
                  </a:cubicBezTo>
                  <a:lnTo>
                    <a:pt x="1" y="535"/>
                  </a:lnTo>
                  <a:cubicBezTo>
                    <a:pt x="1" y="649"/>
                    <a:pt x="87" y="745"/>
                    <a:pt x="201" y="745"/>
                  </a:cubicBezTo>
                  <a:lnTo>
                    <a:pt x="535" y="745"/>
                  </a:lnTo>
                  <a:cubicBezTo>
                    <a:pt x="640" y="745"/>
                    <a:pt x="736" y="649"/>
                    <a:pt x="736" y="535"/>
                  </a:cubicBezTo>
                  <a:lnTo>
                    <a:pt x="736" y="201"/>
                  </a:lnTo>
                  <a:cubicBezTo>
                    <a:pt x="736" y="96"/>
                    <a:pt x="64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7" name="Google Shape;11557;p59">
              <a:extLst>
                <a:ext uri="{FF2B5EF4-FFF2-40B4-BE49-F238E27FC236}">
                  <a16:creationId xmlns:a16="http://schemas.microsoft.com/office/drawing/2014/main" id="{F7217911-89D1-B8F1-9A19-D67E792A0CB0}"/>
                </a:ext>
              </a:extLst>
            </p:cNvPr>
            <p:cNvSpPr/>
            <p:nvPr/>
          </p:nvSpPr>
          <p:spPr>
            <a:xfrm>
              <a:off x="3621442" y="3013323"/>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50" y="744"/>
                    <a:pt x="735" y="649"/>
                    <a:pt x="735" y="534"/>
                  </a:cubicBezTo>
                  <a:lnTo>
                    <a:pt x="735" y="210"/>
                  </a:lnTo>
                  <a:cubicBezTo>
                    <a:pt x="735" y="96"/>
                    <a:pt x="640" y="0"/>
                    <a:pt x="535" y="0"/>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 name="Google Shape;11558;p59">
              <a:extLst>
                <a:ext uri="{FF2B5EF4-FFF2-40B4-BE49-F238E27FC236}">
                  <a16:creationId xmlns:a16="http://schemas.microsoft.com/office/drawing/2014/main" id="{829AD0C9-BDD6-BCB8-1F4E-8904484F919C}"/>
                </a:ext>
              </a:extLst>
            </p:cNvPr>
            <p:cNvSpPr/>
            <p:nvPr/>
          </p:nvSpPr>
          <p:spPr>
            <a:xfrm>
              <a:off x="3621442" y="3041551"/>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5" y="649"/>
                    <a:pt x="735" y="534"/>
                  </a:cubicBezTo>
                  <a:lnTo>
                    <a:pt x="735" y="210"/>
                  </a:lnTo>
                  <a:cubicBezTo>
                    <a:pt x="735" y="96"/>
                    <a:pt x="640" y="0"/>
                    <a:pt x="535" y="0"/>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9" name="Google Shape;11559;p59">
              <a:extLst>
                <a:ext uri="{FF2B5EF4-FFF2-40B4-BE49-F238E27FC236}">
                  <a16:creationId xmlns:a16="http://schemas.microsoft.com/office/drawing/2014/main" id="{EE2A2DCD-6E17-34F3-0AA8-D9060622178D}"/>
                </a:ext>
              </a:extLst>
            </p:cNvPr>
            <p:cNvSpPr/>
            <p:nvPr/>
          </p:nvSpPr>
          <p:spPr>
            <a:xfrm>
              <a:off x="3621442" y="3070014"/>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5" y="649"/>
                    <a:pt x="735" y="535"/>
                  </a:cubicBezTo>
                  <a:lnTo>
                    <a:pt x="735" y="201"/>
                  </a:lnTo>
                  <a:cubicBezTo>
                    <a:pt x="735" y="87"/>
                    <a:pt x="64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0" name="Google Shape;11560;p59">
              <a:extLst>
                <a:ext uri="{FF2B5EF4-FFF2-40B4-BE49-F238E27FC236}">
                  <a16:creationId xmlns:a16="http://schemas.microsoft.com/office/drawing/2014/main" id="{0CE37ECA-B309-E32C-6BD3-26424FE2A224}"/>
                </a:ext>
              </a:extLst>
            </p:cNvPr>
            <p:cNvSpPr/>
            <p:nvPr/>
          </p:nvSpPr>
          <p:spPr>
            <a:xfrm>
              <a:off x="3621442" y="3098241"/>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1" name="Google Shape;11561;p59">
              <a:extLst>
                <a:ext uri="{FF2B5EF4-FFF2-40B4-BE49-F238E27FC236}">
                  <a16:creationId xmlns:a16="http://schemas.microsoft.com/office/drawing/2014/main" id="{A53A80CB-64A3-CE7B-2390-182D2D977B95}"/>
                </a:ext>
              </a:extLst>
            </p:cNvPr>
            <p:cNvSpPr/>
            <p:nvPr/>
          </p:nvSpPr>
          <p:spPr>
            <a:xfrm>
              <a:off x="3762841" y="3013061"/>
              <a:ext cx="19508" cy="19508"/>
            </a:xfrm>
            <a:custGeom>
              <a:avLst/>
              <a:gdLst/>
              <a:ahLst/>
              <a:cxnLst/>
              <a:rect l="l" t="t" r="r" b="b"/>
              <a:pathLst>
                <a:path w="745" h="745" extrusionOk="0">
                  <a:moveTo>
                    <a:pt x="210" y="1"/>
                  </a:moveTo>
                  <a:cubicBezTo>
                    <a:pt x="96" y="1"/>
                    <a:pt x="10" y="96"/>
                    <a:pt x="10" y="211"/>
                  </a:cubicBezTo>
                  <a:lnTo>
                    <a:pt x="10" y="544"/>
                  </a:lnTo>
                  <a:cubicBezTo>
                    <a:pt x="0" y="649"/>
                    <a:pt x="96" y="745"/>
                    <a:pt x="210" y="745"/>
                  </a:cubicBezTo>
                  <a:lnTo>
                    <a:pt x="544" y="745"/>
                  </a:lnTo>
                  <a:cubicBezTo>
                    <a:pt x="659" y="745"/>
                    <a:pt x="745" y="649"/>
                    <a:pt x="745" y="544"/>
                  </a:cubicBezTo>
                  <a:lnTo>
                    <a:pt x="745" y="211"/>
                  </a:lnTo>
                  <a:cubicBezTo>
                    <a:pt x="745" y="96"/>
                    <a:pt x="649" y="1"/>
                    <a:pt x="544"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2" name="Google Shape;11562;p59">
              <a:extLst>
                <a:ext uri="{FF2B5EF4-FFF2-40B4-BE49-F238E27FC236}">
                  <a16:creationId xmlns:a16="http://schemas.microsoft.com/office/drawing/2014/main" id="{01AFCEA5-C499-F593-EDF8-BDC48EC9F103}"/>
                </a:ext>
              </a:extLst>
            </p:cNvPr>
            <p:cNvSpPr/>
            <p:nvPr/>
          </p:nvSpPr>
          <p:spPr>
            <a:xfrm>
              <a:off x="3763077" y="3041551"/>
              <a:ext cx="19272" cy="19508"/>
            </a:xfrm>
            <a:custGeom>
              <a:avLst/>
              <a:gdLst/>
              <a:ahLst/>
              <a:cxnLst/>
              <a:rect l="l" t="t" r="r" b="b"/>
              <a:pathLst>
                <a:path w="736" h="745" extrusionOk="0">
                  <a:moveTo>
                    <a:pt x="201" y="0"/>
                  </a:moveTo>
                  <a:cubicBezTo>
                    <a:pt x="87" y="0"/>
                    <a:pt x="1" y="96"/>
                    <a:pt x="1" y="201"/>
                  </a:cubicBezTo>
                  <a:lnTo>
                    <a:pt x="1" y="534"/>
                  </a:lnTo>
                  <a:cubicBezTo>
                    <a:pt x="1" y="649"/>
                    <a:pt x="87" y="744"/>
                    <a:pt x="201" y="744"/>
                  </a:cubicBezTo>
                  <a:lnTo>
                    <a:pt x="535" y="744"/>
                  </a:lnTo>
                  <a:cubicBezTo>
                    <a:pt x="640" y="744"/>
                    <a:pt x="736" y="649"/>
                    <a:pt x="736" y="534"/>
                  </a:cubicBezTo>
                  <a:lnTo>
                    <a:pt x="736" y="201"/>
                  </a:lnTo>
                  <a:cubicBezTo>
                    <a:pt x="736" y="96"/>
                    <a:pt x="640" y="0"/>
                    <a:pt x="535" y="0"/>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Google Shape;11563;p59">
              <a:extLst>
                <a:ext uri="{FF2B5EF4-FFF2-40B4-BE49-F238E27FC236}">
                  <a16:creationId xmlns:a16="http://schemas.microsoft.com/office/drawing/2014/main" id="{C6AF5B90-0D6D-D53D-29D6-0319B36C78A6}"/>
                </a:ext>
              </a:extLst>
            </p:cNvPr>
            <p:cNvSpPr/>
            <p:nvPr/>
          </p:nvSpPr>
          <p:spPr>
            <a:xfrm>
              <a:off x="3763077" y="3069778"/>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6" y="649"/>
                    <a:pt x="736" y="534"/>
                  </a:cubicBezTo>
                  <a:lnTo>
                    <a:pt x="736" y="210"/>
                  </a:lnTo>
                  <a:cubicBezTo>
                    <a:pt x="736" y="96"/>
                    <a:pt x="640" y="0"/>
                    <a:pt x="535" y="0"/>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Google Shape;11564;p59">
              <a:extLst>
                <a:ext uri="{FF2B5EF4-FFF2-40B4-BE49-F238E27FC236}">
                  <a16:creationId xmlns:a16="http://schemas.microsoft.com/office/drawing/2014/main" id="{70F476B0-B7E0-A1B9-3B7B-2246B59E835F}"/>
                </a:ext>
              </a:extLst>
            </p:cNvPr>
            <p:cNvSpPr/>
            <p:nvPr/>
          </p:nvSpPr>
          <p:spPr>
            <a:xfrm>
              <a:off x="3763077" y="3098241"/>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6" y="649"/>
                    <a:pt x="736" y="535"/>
                  </a:cubicBezTo>
                  <a:lnTo>
                    <a:pt x="736" y="201"/>
                  </a:lnTo>
                  <a:cubicBezTo>
                    <a:pt x="736" y="87"/>
                    <a:pt x="640" y="1"/>
                    <a:pt x="535" y="1"/>
                  </a:cubicBezTo>
                  <a:close/>
                </a:path>
              </a:pathLst>
            </a:custGeom>
            <a:solidFill>
              <a:srgbClr val="435D74"/>
            </a:solidFill>
            <a:ln>
              <a:solidFill>
                <a:schemeClr val="tx1">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317594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20">
          <a:extLst>
            <a:ext uri="{FF2B5EF4-FFF2-40B4-BE49-F238E27FC236}">
              <a16:creationId xmlns:a16="http://schemas.microsoft.com/office/drawing/2014/main" id="{E435AF77-E808-613E-5D71-0E3D164D8949}"/>
            </a:ext>
          </a:extLst>
        </p:cNvPr>
        <p:cNvGrpSpPr/>
        <p:nvPr/>
      </p:nvGrpSpPr>
      <p:grpSpPr>
        <a:xfrm>
          <a:off x="0" y="0"/>
          <a:ext cx="0" cy="0"/>
          <a:chOff x="0" y="0"/>
          <a:chExt cx="0" cy="0"/>
        </a:xfrm>
      </p:grpSpPr>
      <p:sp>
        <p:nvSpPr>
          <p:cNvPr id="2121" name="Google Shape;2121;p43">
            <a:extLst>
              <a:ext uri="{FF2B5EF4-FFF2-40B4-BE49-F238E27FC236}">
                <a16:creationId xmlns:a16="http://schemas.microsoft.com/office/drawing/2014/main" id="{D9483358-0E1E-31E6-5146-42899E4C1E84}"/>
              </a:ext>
            </a:extLst>
          </p:cNvPr>
          <p:cNvSpPr txBox="1">
            <a:spLocks noGrp="1"/>
          </p:cNvSpPr>
          <p:nvPr>
            <p:ph type="title"/>
          </p:nvPr>
        </p:nvSpPr>
        <p:spPr>
          <a:xfrm>
            <a:off x="3927899" y="1698570"/>
            <a:ext cx="4628650" cy="17472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 </a:t>
            </a:r>
            <a:br>
              <a:rPr lang="en" sz="4800" dirty="0"/>
            </a:br>
            <a:r>
              <a:rPr lang="en" sz="4800" dirty="0"/>
              <a:t>For Your Time</a:t>
            </a:r>
            <a:endParaRPr sz="4800" dirty="0"/>
          </a:p>
        </p:txBody>
      </p:sp>
      <p:sp>
        <p:nvSpPr>
          <p:cNvPr id="2" name="Rectangle 1">
            <a:extLst>
              <a:ext uri="{FF2B5EF4-FFF2-40B4-BE49-F238E27FC236}">
                <a16:creationId xmlns:a16="http://schemas.microsoft.com/office/drawing/2014/main" id="{B1778C9C-6CE9-32C0-AC57-4CD576340697}"/>
              </a:ext>
            </a:extLst>
          </p:cNvPr>
          <p:cNvSpPr/>
          <p:nvPr/>
        </p:nvSpPr>
        <p:spPr>
          <a:xfrm>
            <a:off x="3982663" y="3649510"/>
            <a:ext cx="4559357" cy="5416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122" name="Google Shape;2122;p43">
            <a:extLst>
              <a:ext uri="{FF2B5EF4-FFF2-40B4-BE49-F238E27FC236}">
                <a16:creationId xmlns:a16="http://schemas.microsoft.com/office/drawing/2014/main" id="{A94BF93A-7F4C-84CE-3D55-0EBD88B8C3D4}"/>
              </a:ext>
            </a:extLst>
          </p:cNvPr>
          <p:cNvSpPr txBox="1">
            <a:spLocks noGrp="1"/>
          </p:cNvSpPr>
          <p:nvPr>
            <p:ph type="subTitle" idx="1"/>
          </p:nvPr>
        </p:nvSpPr>
        <p:spPr>
          <a:xfrm>
            <a:off x="4052687" y="3299762"/>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Do you have any questions ?</a:t>
            </a:r>
            <a:endParaRPr b="1" dirty="0"/>
          </a:p>
        </p:txBody>
      </p:sp>
      <p:grpSp>
        <p:nvGrpSpPr>
          <p:cNvPr id="2124" name="Google Shape;2124;p43">
            <a:extLst>
              <a:ext uri="{FF2B5EF4-FFF2-40B4-BE49-F238E27FC236}">
                <a16:creationId xmlns:a16="http://schemas.microsoft.com/office/drawing/2014/main" id="{BB6E1414-ECE9-E586-299B-15ED3C518F10}"/>
              </a:ext>
            </a:extLst>
          </p:cNvPr>
          <p:cNvGrpSpPr/>
          <p:nvPr/>
        </p:nvGrpSpPr>
        <p:grpSpPr>
          <a:xfrm>
            <a:off x="736048" y="1198193"/>
            <a:ext cx="2994401" cy="2992970"/>
            <a:chOff x="699850" y="2299150"/>
            <a:chExt cx="1046225" cy="1045725"/>
          </a:xfrm>
        </p:grpSpPr>
        <p:sp>
          <p:nvSpPr>
            <p:cNvPr id="2125" name="Google Shape;2125;p43">
              <a:extLst>
                <a:ext uri="{FF2B5EF4-FFF2-40B4-BE49-F238E27FC236}">
                  <a16:creationId xmlns:a16="http://schemas.microsoft.com/office/drawing/2014/main" id="{D92C0130-145C-AECA-054C-20251255F157}"/>
                </a:ext>
              </a:extLst>
            </p:cNvPr>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26" name="Google Shape;2126;p43">
              <a:extLst>
                <a:ext uri="{FF2B5EF4-FFF2-40B4-BE49-F238E27FC236}">
                  <a16:creationId xmlns:a16="http://schemas.microsoft.com/office/drawing/2014/main" id="{3954A7FD-209A-2CA7-5137-980B2091080E}"/>
                </a:ext>
              </a:extLst>
            </p:cNvPr>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27" name="Google Shape;2127;p43">
              <a:extLst>
                <a:ext uri="{FF2B5EF4-FFF2-40B4-BE49-F238E27FC236}">
                  <a16:creationId xmlns:a16="http://schemas.microsoft.com/office/drawing/2014/main" id="{5A13B37A-BDD0-B073-E298-2B40570F054D}"/>
                </a:ext>
              </a:extLst>
            </p:cNvPr>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28" name="Google Shape;2128;p43">
              <a:extLst>
                <a:ext uri="{FF2B5EF4-FFF2-40B4-BE49-F238E27FC236}">
                  <a16:creationId xmlns:a16="http://schemas.microsoft.com/office/drawing/2014/main" id="{558184C6-CFEA-3DB8-2C58-C1EB30D62F7C}"/>
                </a:ext>
              </a:extLst>
            </p:cNvPr>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29" name="Google Shape;2129;p43">
              <a:extLst>
                <a:ext uri="{FF2B5EF4-FFF2-40B4-BE49-F238E27FC236}">
                  <a16:creationId xmlns:a16="http://schemas.microsoft.com/office/drawing/2014/main" id="{044154FC-AA03-22A3-DD1B-6B4164F52D6F}"/>
                </a:ext>
              </a:extLst>
            </p:cNvPr>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0" name="Google Shape;2130;p43">
              <a:extLst>
                <a:ext uri="{FF2B5EF4-FFF2-40B4-BE49-F238E27FC236}">
                  <a16:creationId xmlns:a16="http://schemas.microsoft.com/office/drawing/2014/main" id="{2773C71F-6417-FC33-B9C2-A53497D56906}"/>
                </a:ext>
              </a:extLst>
            </p:cNvPr>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1" name="Google Shape;2131;p43">
              <a:extLst>
                <a:ext uri="{FF2B5EF4-FFF2-40B4-BE49-F238E27FC236}">
                  <a16:creationId xmlns:a16="http://schemas.microsoft.com/office/drawing/2014/main" id="{59139794-A762-8CB7-2702-FDC453F66719}"/>
                </a:ext>
              </a:extLst>
            </p:cNvPr>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2" name="Google Shape;2132;p43">
              <a:extLst>
                <a:ext uri="{FF2B5EF4-FFF2-40B4-BE49-F238E27FC236}">
                  <a16:creationId xmlns:a16="http://schemas.microsoft.com/office/drawing/2014/main" id="{59556213-CCB4-C38C-2694-2F336F68BCBC}"/>
                </a:ext>
              </a:extLst>
            </p:cNvPr>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3" name="Google Shape;2133;p43">
              <a:extLst>
                <a:ext uri="{FF2B5EF4-FFF2-40B4-BE49-F238E27FC236}">
                  <a16:creationId xmlns:a16="http://schemas.microsoft.com/office/drawing/2014/main" id="{3A465EB9-3383-326D-3EF0-1FD2CC5B0B98}"/>
                </a:ext>
              </a:extLst>
            </p:cNvPr>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4" name="Google Shape;2134;p43">
              <a:extLst>
                <a:ext uri="{FF2B5EF4-FFF2-40B4-BE49-F238E27FC236}">
                  <a16:creationId xmlns:a16="http://schemas.microsoft.com/office/drawing/2014/main" id="{EFDA1CB0-ED4B-6E71-780F-2588F052822E}"/>
                </a:ext>
              </a:extLst>
            </p:cNvPr>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5" name="Google Shape;2135;p43">
              <a:extLst>
                <a:ext uri="{FF2B5EF4-FFF2-40B4-BE49-F238E27FC236}">
                  <a16:creationId xmlns:a16="http://schemas.microsoft.com/office/drawing/2014/main" id="{2189F2CE-FB34-8DA4-84E4-3369C64F2F1B}"/>
                </a:ext>
              </a:extLst>
            </p:cNvPr>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6" name="Google Shape;2136;p43">
              <a:extLst>
                <a:ext uri="{FF2B5EF4-FFF2-40B4-BE49-F238E27FC236}">
                  <a16:creationId xmlns:a16="http://schemas.microsoft.com/office/drawing/2014/main" id="{C927330C-0DD4-8B00-71B7-D2341E8CB65C}"/>
                </a:ext>
              </a:extLst>
            </p:cNvPr>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7" name="Google Shape;2137;p43">
              <a:extLst>
                <a:ext uri="{FF2B5EF4-FFF2-40B4-BE49-F238E27FC236}">
                  <a16:creationId xmlns:a16="http://schemas.microsoft.com/office/drawing/2014/main" id="{C458555C-437A-8FC1-1256-051946B709CE}"/>
                </a:ext>
              </a:extLst>
            </p:cNvPr>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8" name="Google Shape;2138;p43">
              <a:extLst>
                <a:ext uri="{FF2B5EF4-FFF2-40B4-BE49-F238E27FC236}">
                  <a16:creationId xmlns:a16="http://schemas.microsoft.com/office/drawing/2014/main" id="{4BAC4C56-FCD8-2B9B-FCAC-A6A72BDA32D7}"/>
                </a:ext>
              </a:extLst>
            </p:cNvPr>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9" name="Google Shape;2139;p43">
              <a:extLst>
                <a:ext uri="{FF2B5EF4-FFF2-40B4-BE49-F238E27FC236}">
                  <a16:creationId xmlns:a16="http://schemas.microsoft.com/office/drawing/2014/main" id="{7347EFE4-B0CB-24D9-1EFC-EB92300E2AD4}"/>
                </a:ext>
              </a:extLst>
            </p:cNvPr>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0" name="Google Shape;2140;p43">
              <a:extLst>
                <a:ext uri="{FF2B5EF4-FFF2-40B4-BE49-F238E27FC236}">
                  <a16:creationId xmlns:a16="http://schemas.microsoft.com/office/drawing/2014/main" id="{75EC6FB4-29A6-D552-F2FC-BB89E5B186B0}"/>
                </a:ext>
              </a:extLst>
            </p:cNvPr>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1" name="Google Shape;2141;p43">
              <a:extLst>
                <a:ext uri="{FF2B5EF4-FFF2-40B4-BE49-F238E27FC236}">
                  <a16:creationId xmlns:a16="http://schemas.microsoft.com/office/drawing/2014/main" id="{1A70DEAB-4074-36A6-25F6-107BE4A4C7C5}"/>
                </a:ext>
              </a:extLst>
            </p:cNvPr>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2" name="Google Shape;2142;p43">
              <a:extLst>
                <a:ext uri="{FF2B5EF4-FFF2-40B4-BE49-F238E27FC236}">
                  <a16:creationId xmlns:a16="http://schemas.microsoft.com/office/drawing/2014/main" id="{A5665FFD-D6C3-D966-09CC-B27B27CF09B3}"/>
                </a:ext>
              </a:extLst>
            </p:cNvPr>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3" name="Google Shape;2143;p43">
              <a:extLst>
                <a:ext uri="{FF2B5EF4-FFF2-40B4-BE49-F238E27FC236}">
                  <a16:creationId xmlns:a16="http://schemas.microsoft.com/office/drawing/2014/main" id="{47E7062E-6BA1-BB43-FDC5-843CC1E235D2}"/>
                </a:ext>
              </a:extLst>
            </p:cNvPr>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4" name="Google Shape;2144;p43">
              <a:extLst>
                <a:ext uri="{FF2B5EF4-FFF2-40B4-BE49-F238E27FC236}">
                  <a16:creationId xmlns:a16="http://schemas.microsoft.com/office/drawing/2014/main" id="{CAE16CF1-1BEB-C625-E60B-A20F722A87EF}"/>
                </a:ext>
              </a:extLst>
            </p:cNvPr>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5" name="Google Shape;2145;p43">
              <a:extLst>
                <a:ext uri="{FF2B5EF4-FFF2-40B4-BE49-F238E27FC236}">
                  <a16:creationId xmlns:a16="http://schemas.microsoft.com/office/drawing/2014/main" id="{0BFF3F1A-8242-91C6-009E-5F7D03011DA3}"/>
                </a:ext>
              </a:extLst>
            </p:cNvPr>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6" name="Google Shape;2146;p43">
              <a:extLst>
                <a:ext uri="{FF2B5EF4-FFF2-40B4-BE49-F238E27FC236}">
                  <a16:creationId xmlns:a16="http://schemas.microsoft.com/office/drawing/2014/main" id="{E662A7C2-6E8A-6334-E9E2-01D728A9EEB6}"/>
                </a:ext>
              </a:extLst>
            </p:cNvPr>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7" name="Google Shape;2147;p43">
              <a:extLst>
                <a:ext uri="{FF2B5EF4-FFF2-40B4-BE49-F238E27FC236}">
                  <a16:creationId xmlns:a16="http://schemas.microsoft.com/office/drawing/2014/main" id="{EB764289-3DB9-A24C-984E-E924B9160869}"/>
                </a:ext>
              </a:extLst>
            </p:cNvPr>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8" name="Google Shape;2148;p43">
              <a:extLst>
                <a:ext uri="{FF2B5EF4-FFF2-40B4-BE49-F238E27FC236}">
                  <a16:creationId xmlns:a16="http://schemas.microsoft.com/office/drawing/2014/main" id="{B456795B-4B43-9A45-53A4-A531CC4FE925}"/>
                </a:ext>
              </a:extLst>
            </p:cNvPr>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49" name="Google Shape;2149;p43">
              <a:extLst>
                <a:ext uri="{FF2B5EF4-FFF2-40B4-BE49-F238E27FC236}">
                  <a16:creationId xmlns:a16="http://schemas.microsoft.com/office/drawing/2014/main" id="{20C67A02-E1E1-2050-23EB-6582A4D3B718}"/>
                </a:ext>
              </a:extLst>
            </p:cNvPr>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0" name="Google Shape;2150;p43">
              <a:extLst>
                <a:ext uri="{FF2B5EF4-FFF2-40B4-BE49-F238E27FC236}">
                  <a16:creationId xmlns:a16="http://schemas.microsoft.com/office/drawing/2014/main" id="{E1026F60-60E9-5FC5-2433-C4FFBD01C01F}"/>
                </a:ext>
              </a:extLst>
            </p:cNvPr>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1" name="Google Shape;2151;p43">
              <a:extLst>
                <a:ext uri="{FF2B5EF4-FFF2-40B4-BE49-F238E27FC236}">
                  <a16:creationId xmlns:a16="http://schemas.microsoft.com/office/drawing/2014/main" id="{05981E1C-657E-7924-6854-7F61E7902283}"/>
                </a:ext>
              </a:extLst>
            </p:cNvPr>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2" name="Google Shape;2152;p43">
              <a:extLst>
                <a:ext uri="{FF2B5EF4-FFF2-40B4-BE49-F238E27FC236}">
                  <a16:creationId xmlns:a16="http://schemas.microsoft.com/office/drawing/2014/main" id="{847946D5-38B0-BD96-91FD-9716CCE6BFD0}"/>
                </a:ext>
              </a:extLst>
            </p:cNvPr>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3" name="Google Shape;2153;p43">
              <a:extLst>
                <a:ext uri="{FF2B5EF4-FFF2-40B4-BE49-F238E27FC236}">
                  <a16:creationId xmlns:a16="http://schemas.microsoft.com/office/drawing/2014/main" id="{2C845CB0-DD6F-691A-BF2C-DB32AF68F166}"/>
                </a:ext>
              </a:extLst>
            </p:cNvPr>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4" name="Google Shape;2154;p43">
              <a:extLst>
                <a:ext uri="{FF2B5EF4-FFF2-40B4-BE49-F238E27FC236}">
                  <a16:creationId xmlns:a16="http://schemas.microsoft.com/office/drawing/2014/main" id="{FFB3FD7C-F94A-755C-8C16-AA41C31ED5BE}"/>
                </a:ext>
              </a:extLst>
            </p:cNvPr>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5" name="Google Shape;2155;p43">
              <a:extLst>
                <a:ext uri="{FF2B5EF4-FFF2-40B4-BE49-F238E27FC236}">
                  <a16:creationId xmlns:a16="http://schemas.microsoft.com/office/drawing/2014/main" id="{E98E2C13-5B8D-A957-8A6F-636CA5A88011}"/>
                </a:ext>
              </a:extLst>
            </p:cNvPr>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6" name="Google Shape;2156;p43">
              <a:extLst>
                <a:ext uri="{FF2B5EF4-FFF2-40B4-BE49-F238E27FC236}">
                  <a16:creationId xmlns:a16="http://schemas.microsoft.com/office/drawing/2014/main" id="{1911044C-119D-F56D-E9F0-44E59C17B4DF}"/>
                </a:ext>
              </a:extLst>
            </p:cNvPr>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7" name="Google Shape;2157;p43">
              <a:extLst>
                <a:ext uri="{FF2B5EF4-FFF2-40B4-BE49-F238E27FC236}">
                  <a16:creationId xmlns:a16="http://schemas.microsoft.com/office/drawing/2014/main" id="{8537EF5C-6AEA-7D34-17BD-187357E21B9F}"/>
                </a:ext>
              </a:extLst>
            </p:cNvPr>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8" name="Google Shape;2158;p43">
              <a:extLst>
                <a:ext uri="{FF2B5EF4-FFF2-40B4-BE49-F238E27FC236}">
                  <a16:creationId xmlns:a16="http://schemas.microsoft.com/office/drawing/2014/main" id="{22D5BA50-B5E2-632B-5C93-FCAC420BA2E8}"/>
                </a:ext>
              </a:extLst>
            </p:cNvPr>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59" name="Google Shape;2159;p43">
              <a:extLst>
                <a:ext uri="{FF2B5EF4-FFF2-40B4-BE49-F238E27FC236}">
                  <a16:creationId xmlns:a16="http://schemas.microsoft.com/office/drawing/2014/main" id="{AA741D2E-D256-406F-335F-940508062A79}"/>
                </a:ext>
              </a:extLst>
            </p:cNvPr>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0" name="Google Shape;2160;p43">
              <a:extLst>
                <a:ext uri="{FF2B5EF4-FFF2-40B4-BE49-F238E27FC236}">
                  <a16:creationId xmlns:a16="http://schemas.microsoft.com/office/drawing/2014/main" id="{F4B5D4D7-39C0-6CD3-B31A-FE647EC2587A}"/>
                </a:ext>
              </a:extLst>
            </p:cNvPr>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1" name="Google Shape;2161;p43">
              <a:extLst>
                <a:ext uri="{FF2B5EF4-FFF2-40B4-BE49-F238E27FC236}">
                  <a16:creationId xmlns:a16="http://schemas.microsoft.com/office/drawing/2014/main" id="{1D4D92B9-42C4-9B68-8C79-CE2E6E801D44}"/>
                </a:ext>
              </a:extLst>
            </p:cNvPr>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2" name="Google Shape;2162;p43">
              <a:extLst>
                <a:ext uri="{FF2B5EF4-FFF2-40B4-BE49-F238E27FC236}">
                  <a16:creationId xmlns:a16="http://schemas.microsoft.com/office/drawing/2014/main" id="{CC0C1AF5-A1D7-BF66-081D-FE8BD2D706AB}"/>
                </a:ext>
              </a:extLst>
            </p:cNvPr>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3" name="Google Shape;2163;p43">
              <a:extLst>
                <a:ext uri="{FF2B5EF4-FFF2-40B4-BE49-F238E27FC236}">
                  <a16:creationId xmlns:a16="http://schemas.microsoft.com/office/drawing/2014/main" id="{AD97C1E2-C8AF-A14A-FC14-D674830DBB8C}"/>
                </a:ext>
              </a:extLst>
            </p:cNvPr>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4" name="Google Shape;2164;p43">
              <a:extLst>
                <a:ext uri="{FF2B5EF4-FFF2-40B4-BE49-F238E27FC236}">
                  <a16:creationId xmlns:a16="http://schemas.microsoft.com/office/drawing/2014/main" id="{B306ADFE-E775-31D2-FBD9-0B58C181F70C}"/>
                </a:ext>
              </a:extLst>
            </p:cNvPr>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5" name="Google Shape;2165;p43">
              <a:extLst>
                <a:ext uri="{FF2B5EF4-FFF2-40B4-BE49-F238E27FC236}">
                  <a16:creationId xmlns:a16="http://schemas.microsoft.com/office/drawing/2014/main" id="{DDE85845-0341-AFD4-0F81-AF49F498E7B5}"/>
                </a:ext>
              </a:extLst>
            </p:cNvPr>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6" name="Google Shape;2166;p43">
              <a:extLst>
                <a:ext uri="{FF2B5EF4-FFF2-40B4-BE49-F238E27FC236}">
                  <a16:creationId xmlns:a16="http://schemas.microsoft.com/office/drawing/2014/main" id="{D59EBF9C-07ED-1DE9-F69E-3EDCF0880CFD}"/>
                </a:ext>
              </a:extLst>
            </p:cNvPr>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7" name="Google Shape;2167;p43">
              <a:extLst>
                <a:ext uri="{FF2B5EF4-FFF2-40B4-BE49-F238E27FC236}">
                  <a16:creationId xmlns:a16="http://schemas.microsoft.com/office/drawing/2014/main" id="{3BA16D46-4283-CCDE-8A88-75624AED4EFE}"/>
                </a:ext>
              </a:extLst>
            </p:cNvPr>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8" name="Google Shape;2168;p43">
              <a:extLst>
                <a:ext uri="{FF2B5EF4-FFF2-40B4-BE49-F238E27FC236}">
                  <a16:creationId xmlns:a16="http://schemas.microsoft.com/office/drawing/2014/main" id="{42D12DD5-7F93-F8D9-D2B8-17E02E8752D8}"/>
                </a:ext>
              </a:extLst>
            </p:cNvPr>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69" name="Google Shape;2169;p43">
              <a:extLst>
                <a:ext uri="{FF2B5EF4-FFF2-40B4-BE49-F238E27FC236}">
                  <a16:creationId xmlns:a16="http://schemas.microsoft.com/office/drawing/2014/main" id="{8348A464-E564-7458-FD1C-9620DE0BBE90}"/>
                </a:ext>
              </a:extLst>
            </p:cNvPr>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0" name="Google Shape;2170;p43">
              <a:extLst>
                <a:ext uri="{FF2B5EF4-FFF2-40B4-BE49-F238E27FC236}">
                  <a16:creationId xmlns:a16="http://schemas.microsoft.com/office/drawing/2014/main" id="{0028CEC8-3DAB-28B9-6597-FD430ED7E294}"/>
                </a:ext>
              </a:extLst>
            </p:cNvPr>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1" name="Google Shape;2171;p43">
              <a:extLst>
                <a:ext uri="{FF2B5EF4-FFF2-40B4-BE49-F238E27FC236}">
                  <a16:creationId xmlns:a16="http://schemas.microsoft.com/office/drawing/2014/main" id="{CBDA2B91-A30F-A1A0-CF3E-69F177C2B1C4}"/>
                </a:ext>
              </a:extLst>
            </p:cNvPr>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2" name="Google Shape;2172;p43">
              <a:extLst>
                <a:ext uri="{FF2B5EF4-FFF2-40B4-BE49-F238E27FC236}">
                  <a16:creationId xmlns:a16="http://schemas.microsoft.com/office/drawing/2014/main" id="{5AF69F31-5BE9-D174-AE74-EE95CEA7837E}"/>
                </a:ext>
              </a:extLst>
            </p:cNvPr>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3" name="Google Shape;2173;p43">
              <a:extLst>
                <a:ext uri="{FF2B5EF4-FFF2-40B4-BE49-F238E27FC236}">
                  <a16:creationId xmlns:a16="http://schemas.microsoft.com/office/drawing/2014/main" id="{F163C384-EB86-E41F-DE67-F055C4812FC6}"/>
                </a:ext>
              </a:extLst>
            </p:cNvPr>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4" name="Google Shape;2174;p43">
              <a:extLst>
                <a:ext uri="{FF2B5EF4-FFF2-40B4-BE49-F238E27FC236}">
                  <a16:creationId xmlns:a16="http://schemas.microsoft.com/office/drawing/2014/main" id="{FDE72A1A-237F-71DC-BDE9-C48C0487E3B6}"/>
                </a:ext>
              </a:extLst>
            </p:cNvPr>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5" name="Google Shape;2175;p43">
              <a:extLst>
                <a:ext uri="{FF2B5EF4-FFF2-40B4-BE49-F238E27FC236}">
                  <a16:creationId xmlns:a16="http://schemas.microsoft.com/office/drawing/2014/main" id="{ECBAD3A5-3928-AE2F-F524-915228B7AB0B}"/>
                </a:ext>
              </a:extLst>
            </p:cNvPr>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6" name="Google Shape;2176;p43">
              <a:extLst>
                <a:ext uri="{FF2B5EF4-FFF2-40B4-BE49-F238E27FC236}">
                  <a16:creationId xmlns:a16="http://schemas.microsoft.com/office/drawing/2014/main" id="{F301350E-4CA6-4B11-DCC2-3521F201E813}"/>
                </a:ext>
              </a:extLst>
            </p:cNvPr>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7" name="Google Shape;2177;p43">
              <a:extLst>
                <a:ext uri="{FF2B5EF4-FFF2-40B4-BE49-F238E27FC236}">
                  <a16:creationId xmlns:a16="http://schemas.microsoft.com/office/drawing/2014/main" id="{8A0F007A-FC72-8C11-56BB-007408B634F2}"/>
                </a:ext>
              </a:extLst>
            </p:cNvPr>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8" name="Google Shape;2178;p43">
              <a:extLst>
                <a:ext uri="{FF2B5EF4-FFF2-40B4-BE49-F238E27FC236}">
                  <a16:creationId xmlns:a16="http://schemas.microsoft.com/office/drawing/2014/main" id="{9E608571-5BF8-5C34-5545-2510E84EAECC}"/>
                </a:ext>
              </a:extLst>
            </p:cNvPr>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79" name="Google Shape;2179;p43">
              <a:extLst>
                <a:ext uri="{FF2B5EF4-FFF2-40B4-BE49-F238E27FC236}">
                  <a16:creationId xmlns:a16="http://schemas.microsoft.com/office/drawing/2014/main" id="{0A56FB53-C324-9AC3-3AB0-28ACAD0755FE}"/>
                </a:ext>
              </a:extLst>
            </p:cNvPr>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0" name="Google Shape;2180;p43">
              <a:extLst>
                <a:ext uri="{FF2B5EF4-FFF2-40B4-BE49-F238E27FC236}">
                  <a16:creationId xmlns:a16="http://schemas.microsoft.com/office/drawing/2014/main" id="{8CDAB836-81BE-04A8-4237-1D7019846ECE}"/>
                </a:ext>
              </a:extLst>
            </p:cNvPr>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1" name="Google Shape;2181;p43">
              <a:extLst>
                <a:ext uri="{FF2B5EF4-FFF2-40B4-BE49-F238E27FC236}">
                  <a16:creationId xmlns:a16="http://schemas.microsoft.com/office/drawing/2014/main" id="{1E5EF78C-BC61-317C-13D4-AB29E4F8C259}"/>
                </a:ext>
              </a:extLst>
            </p:cNvPr>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2" name="Google Shape;2182;p43">
              <a:extLst>
                <a:ext uri="{FF2B5EF4-FFF2-40B4-BE49-F238E27FC236}">
                  <a16:creationId xmlns:a16="http://schemas.microsoft.com/office/drawing/2014/main" id="{EFB20C62-460F-78B7-BB77-E263CBF6D3C2}"/>
                </a:ext>
              </a:extLst>
            </p:cNvPr>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3" name="Google Shape;2183;p43">
              <a:extLst>
                <a:ext uri="{FF2B5EF4-FFF2-40B4-BE49-F238E27FC236}">
                  <a16:creationId xmlns:a16="http://schemas.microsoft.com/office/drawing/2014/main" id="{AB3084E9-B7A3-4EE6-E8C0-00F204EBE375}"/>
                </a:ext>
              </a:extLst>
            </p:cNvPr>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4" name="Google Shape;2184;p43">
              <a:extLst>
                <a:ext uri="{FF2B5EF4-FFF2-40B4-BE49-F238E27FC236}">
                  <a16:creationId xmlns:a16="http://schemas.microsoft.com/office/drawing/2014/main" id="{D59FBCBD-CFF8-E61E-F6F1-320821020130}"/>
                </a:ext>
              </a:extLst>
            </p:cNvPr>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5" name="Google Shape;2185;p43">
              <a:extLst>
                <a:ext uri="{FF2B5EF4-FFF2-40B4-BE49-F238E27FC236}">
                  <a16:creationId xmlns:a16="http://schemas.microsoft.com/office/drawing/2014/main" id="{3A014C90-08D1-4F47-3A0C-AE2FBE009F6E}"/>
                </a:ext>
              </a:extLst>
            </p:cNvPr>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6" name="Google Shape;2186;p43">
              <a:extLst>
                <a:ext uri="{FF2B5EF4-FFF2-40B4-BE49-F238E27FC236}">
                  <a16:creationId xmlns:a16="http://schemas.microsoft.com/office/drawing/2014/main" id="{362A7391-68EA-CFB9-F350-767965B255B6}"/>
                </a:ext>
              </a:extLst>
            </p:cNvPr>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7" name="Google Shape;2187;p43">
              <a:extLst>
                <a:ext uri="{FF2B5EF4-FFF2-40B4-BE49-F238E27FC236}">
                  <a16:creationId xmlns:a16="http://schemas.microsoft.com/office/drawing/2014/main" id="{F8713D1F-11FC-7A62-6DFC-63DF4C12C2FE}"/>
                </a:ext>
              </a:extLst>
            </p:cNvPr>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8" name="Google Shape;2188;p43">
              <a:extLst>
                <a:ext uri="{FF2B5EF4-FFF2-40B4-BE49-F238E27FC236}">
                  <a16:creationId xmlns:a16="http://schemas.microsoft.com/office/drawing/2014/main" id="{C9280B1E-E0EF-9A20-78BE-5640A2F17E69}"/>
                </a:ext>
              </a:extLst>
            </p:cNvPr>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9" name="Google Shape;2189;p43">
              <a:extLst>
                <a:ext uri="{FF2B5EF4-FFF2-40B4-BE49-F238E27FC236}">
                  <a16:creationId xmlns:a16="http://schemas.microsoft.com/office/drawing/2014/main" id="{3E67FEF8-E31E-AFEB-5272-219893D22BC6}"/>
                </a:ext>
              </a:extLst>
            </p:cNvPr>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0" name="Google Shape;2190;p43">
              <a:extLst>
                <a:ext uri="{FF2B5EF4-FFF2-40B4-BE49-F238E27FC236}">
                  <a16:creationId xmlns:a16="http://schemas.microsoft.com/office/drawing/2014/main" id="{FF24B7B3-A1F3-9863-EF15-C4262911B86F}"/>
                </a:ext>
              </a:extLst>
            </p:cNvPr>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1" name="Google Shape;2191;p43">
              <a:extLst>
                <a:ext uri="{FF2B5EF4-FFF2-40B4-BE49-F238E27FC236}">
                  <a16:creationId xmlns:a16="http://schemas.microsoft.com/office/drawing/2014/main" id="{6292798F-CCA1-6C18-ABB4-6EBB1F61EB12}"/>
                </a:ext>
              </a:extLst>
            </p:cNvPr>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2" name="Google Shape;2192;p43">
              <a:extLst>
                <a:ext uri="{FF2B5EF4-FFF2-40B4-BE49-F238E27FC236}">
                  <a16:creationId xmlns:a16="http://schemas.microsoft.com/office/drawing/2014/main" id="{B4511AA1-107F-5700-E37C-4457F8671FB9}"/>
                </a:ext>
              </a:extLst>
            </p:cNvPr>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3" name="Google Shape;2193;p43">
              <a:extLst>
                <a:ext uri="{FF2B5EF4-FFF2-40B4-BE49-F238E27FC236}">
                  <a16:creationId xmlns:a16="http://schemas.microsoft.com/office/drawing/2014/main" id="{5840B6E6-862E-8D0E-4B55-A457DC4F8557}"/>
                </a:ext>
              </a:extLst>
            </p:cNvPr>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4" name="Google Shape;2194;p43">
              <a:extLst>
                <a:ext uri="{FF2B5EF4-FFF2-40B4-BE49-F238E27FC236}">
                  <a16:creationId xmlns:a16="http://schemas.microsoft.com/office/drawing/2014/main" id="{D338A9AB-40A9-C9DB-2835-5F63D7412B2C}"/>
                </a:ext>
              </a:extLst>
            </p:cNvPr>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5" name="Google Shape;2195;p43">
              <a:extLst>
                <a:ext uri="{FF2B5EF4-FFF2-40B4-BE49-F238E27FC236}">
                  <a16:creationId xmlns:a16="http://schemas.microsoft.com/office/drawing/2014/main" id="{B82D5241-1D63-86C8-F339-47B5CE105272}"/>
                </a:ext>
              </a:extLst>
            </p:cNvPr>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6" name="Google Shape;2196;p43">
              <a:extLst>
                <a:ext uri="{FF2B5EF4-FFF2-40B4-BE49-F238E27FC236}">
                  <a16:creationId xmlns:a16="http://schemas.microsoft.com/office/drawing/2014/main" id="{90BDCA1D-CA7F-E5F3-EA24-4AE999A5C326}"/>
                </a:ext>
              </a:extLst>
            </p:cNvPr>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7" name="Google Shape;2197;p43">
              <a:extLst>
                <a:ext uri="{FF2B5EF4-FFF2-40B4-BE49-F238E27FC236}">
                  <a16:creationId xmlns:a16="http://schemas.microsoft.com/office/drawing/2014/main" id="{E5B5B7B3-DD15-95A2-5F93-B4F8523D2E5E}"/>
                </a:ext>
              </a:extLst>
            </p:cNvPr>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8" name="Google Shape;2198;p43">
              <a:extLst>
                <a:ext uri="{FF2B5EF4-FFF2-40B4-BE49-F238E27FC236}">
                  <a16:creationId xmlns:a16="http://schemas.microsoft.com/office/drawing/2014/main" id="{5892A370-67FA-8B7E-C1A9-E1DD888B5BAA}"/>
                </a:ext>
              </a:extLst>
            </p:cNvPr>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99" name="Google Shape;2199;p43">
              <a:extLst>
                <a:ext uri="{FF2B5EF4-FFF2-40B4-BE49-F238E27FC236}">
                  <a16:creationId xmlns:a16="http://schemas.microsoft.com/office/drawing/2014/main" id="{9BF7B9A5-5DF8-6D9B-1C0A-DB1521EEEEFD}"/>
                </a:ext>
              </a:extLst>
            </p:cNvPr>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0" name="Google Shape;2200;p43">
              <a:extLst>
                <a:ext uri="{FF2B5EF4-FFF2-40B4-BE49-F238E27FC236}">
                  <a16:creationId xmlns:a16="http://schemas.microsoft.com/office/drawing/2014/main" id="{BEAA58B8-1475-9B11-89A6-023B6D285448}"/>
                </a:ext>
              </a:extLst>
            </p:cNvPr>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1" name="Google Shape;2201;p43">
              <a:extLst>
                <a:ext uri="{FF2B5EF4-FFF2-40B4-BE49-F238E27FC236}">
                  <a16:creationId xmlns:a16="http://schemas.microsoft.com/office/drawing/2014/main" id="{47968B0C-0D00-3F06-EE65-4EB4AFD7AF45}"/>
                </a:ext>
              </a:extLst>
            </p:cNvPr>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2" name="Google Shape;2202;p43">
              <a:extLst>
                <a:ext uri="{FF2B5EF4-FFF2-40B4-BE49-F238E27FC236}">
                  <a16:creationId xmlns:a16="http://schemas.microsoft.com/office/drawing/2014/main" id="{EF6F286F-3D3A-E056-AB20-B873E154EAE6}"/>
                </a:ext>
              </a:extLst>
            </p:cNvPr>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3" name="Google Shape;2203;p43">
              <a:extLst>
                <a:ext uri="{FF2B5EF4-FFF2-40B4-BE49-F238E27FC236}">
                  <a16:creationId xmlns:a16="http://schemas.microsoft.com/office/drawing/2014/main" id="{09DB299E-8AC3-D8D2-ED85-55851D99FB41}"/>
                </a:ext>
              </a:extLst>
            </p:cNvPr>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4" name="Google Shape;2204;p43">
              <a:extLst>
                <a:ext uri="{FF2B5EF4-FFF2-40B4-BE49-F238E27FC236}">
                  <a16:creationId xmlns:a16="http://schemas.microsoft.com/office/drawing/2014/main" id="{570BE0AF-6BAD-2520-C2F1-5E843B935BB3}"/>
                </a:ext>
              </a:extLst>
            </p:cNvPr>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5" name="Google Shape;2205;p43">
              <a:extLst>
                <a:ext uri="{FF2B5EF4-FFF2-40B4-BE49-F238E27FC236}">
                  <a16:creationId xmlns:a16="http://schemas.microsoft.com/office/drawing/2014/main" id="{46C3C19B-2381-6433-84DA-347B1EBE714A}"/>
                </a:ext>
              </a:extLst>
            </p:cNvPr>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6" name="Google Shape;2206;p43">
              <a:extLst>
                <a:ext uri="{FF2B5EF4-FFF2-40B4-BE49-F238E27FC236}">
                  <a16:creationId xmlns:a16="http://schemas.microsoft.com/office/drawing/2014/main" id="{5CEA7D83-4CF0-42FF-51C1-96D77634AE34}"/>
                </a:ext>
              </a:extLst>
            </p:cNvPr>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7" name="Google Shape;2207;p43">
              <a:extLst>
                <a:ext uri="{FF2B5EF4-FFF2-40B4-BE49-F238E27FC236}">
                  <a16:creationId xmlns:a16="http://schemas.microsoft.com/office/drawing/2014/main" id="{001C4A2B-D078-24E7-653F-F94B9535FB7D}"/>
                </a:ext>
              </a:extLst>
            </p:cNvPr>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8" name="Google Shape;2208;p43">
              <a:extLst>
                <a:ext uri="{FF2B5EF4-FFF2-40B4-BE49-F238E27FC236}">
                  <a16:creationId xmlns:a16="http://schemas.microsoft.com/office/drawing/2014/main" id="{41B78861-D97D-B1D4-7A6A-AA46F5F34F2A}"/>
                </a:ext>
              </a:extLst>
            </p:cNvPr>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09" name="Google Shape;2209;p43">
              <a:extLst>
                <a:ext uri="{FF2B5EF4-FFF2-40B4-BE49-F238E27FC236}">
                  <a16:creationId xmlns:a16="http://schemas.microsoft.com/office/drawing/2014/main" id="{5C27A42A-982C-8F55-EC47-B7D0E33C1FE7}"/>
                </a:ext>
              </a:extLst>
            </p:cNvPr>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0" name="Google Shape;2210;p43">
              <a:extLst>
                <a:ext uri="{FF2B5EF4-FFF2-40B4-BE49-F238E27FC236}">
                  <a16:creationId xmlns:a16="http://schemas.microsoft.com/office/drawing/2014/main" id="{70BE8F6C-6E74-B252-2BE3-8320B76F7DDF}"/>
                </a:ext>
              </a:extLst>
            </p:cNvPr>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1" name="Google Shape;2211;p43">
              <a:extLst>
                <a:ext uri="{FF2B5EF4-FFF2-40B4-BE49-F238E27FC236}">
                  <a16:creationId xmlns:a16="http://schemas.microsoft.com/office/drawing/2014/main" id="{80E49E92-E5BB-0FFC-DD4D-A03605298B6B}"/>
                </a:ext>
              </a:extLst>
            </p:cNvPr>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2" name="Google Shape;2212;p43">
              <a:extLst>
                <a:ext uri="{FF2B5EF4-FFF2-40B4-BE49-F238E27FC236}">
                  <a16:creationId xmlns:a16="http://schemas.microsoft.com/office/drawing/2014/main" id="{EBAB829F-5E57-3DC5-4659-163A1650F242}"/>
                </a:ext>
              </a:extLst>
            </p:cNvPr>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3" name="Google Shape;2213;p43">
              <a:extLst>
                <a:ext uri="{FF2B5EF4-FFF2-40B4-BE49-F238E27FC236}">
                  <a16:creationId xmlns:a16="http://schemas.microsoft.com/office/drawing/2014/main" id="{2176FCD5-DDF3-9FAC-B536-50E85716D15C}"/>
                </a:ext>
              </a:extLst>
            </p:cNvPr>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4" name="Google Shape;2214;p43">
              <a:extLst>
                <a:ext uri="{FF2B5EF4-FFF2-40B4-BE49-F238E27FC236}">
                  <a16:creationId xmlns:a16="http://schemas.microsoft.com/office/drawing/2014/main" id="{7AC7DBAD-CF0F-3A8A-265A-FE8AC9A64BF3}"/>
                </a:ext>
              </a:extLst>
            </p:cNvPr>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5" name="Google Shape;2215;p43">
              <a:extLst>
                <a:ext uri="{FF2B5EF4-FFF2-40B4-BE49-F238E27FC236}">
                  <a16:creationId xmlns:a16="http://schemas.microsoft.com/office/drawing/2014/main" id="{54E29D0B-F483-2221-391E-22A688257FDC}"/>
                </a:ext>
              </a:extLst>
            </p:cNvPr>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6" name="Google Shape;2216;p43">
              <a:extLst>
                <a:ext uri="{FF2B5EF4-FFF2-40B4-BE49-F238E27FC236}">
                  <a16:creationId xmlns:a16="http://schemas.microsoft.com/office/drawing/2014/main" id="{53D41924-C491-70D4-5846-59CF96AC7806}"/>
                </a:ext>
              </a:extLst>
            </p:cNvPr>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7" name="Google Shape;2217;p43">
              <a:extLst>
                <a:ext uri="{FF2B5EF4-FFF2-40B4-BE49-F238E27FC236}">
                  <a16:creationId xmlns:a16="http://schemas.microsoft.com/office/drawing/2014/main" id="{D93EB84F-02B7-624C-347A-69EA1B3E027B}"/>
                </a:ext>
              </a:extLst>
            </p:cNvPr>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8" name="Google Shape;2218;p43">
              <a:extLst>
                <a:ext uri="{FF2B5EF4-FFF2-40B4-BE49-F238E27FC236}">
                  <a16:creationId xmlns:a16="http://schemas.microsoft.com/office/drawing/2014/main" id="{9AFB4816-3625-5EE3-736D-8116B7B09904}"/>
                </a:ext>
              </a:extLst>
            </p:cNvPr>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19" name="Google Shape;2219;p43">
              <a:extLst>
                <a:ext uri="{FF2B5EF4-FFF2-40B4-BE49-F238E27FC236}">
                  <a16:creationId xmlns:a16="http://schemas.microsoft.com/office/drawing/2014/main" id="{3A719020-4621-AF8C-D9DB-00CE2F45349D}"/>
                </a:ext>
              </a:extLst>
            </p:cNvPr>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0" name="Google Shape;2220;p43">
              <a:extLst>
                <a:ext uri="{FF2B5EF4-FFF2-40B4-BE49-F238E27FC236}">
                  <a16:creationId xmlns:a16="http://schemas.microsoft.com/office/drawing/2014/main" id="{E1C907EA-C390-9627-0541-60BBC14F465F}"/>
                </a:ext>
              </a:extLst>
            </p:cNvPr>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1" name="Google Shape;2221;p43">
              <a:extLst>
                <a:ext uri="{FF2B5EF4-FFF2-40B4-BE49-F238E27FC236}">
                  <a16:creationId xmlns:a16="http://schemas.microsoft.com/office/drawing/2014/main" id="{A4B6B3DC-BDA5-CA58-AC67-5D69F98C4173}"/>
                </a:ext>
              </a:extLst>
            </p:cNvPr>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2" name="Google Shape;2222;p43">
              <a:extLst>
                <a:ext uri="{FF2B5EF4-FFF2-40B4-BE49-F238E27FC236}">
                  <a16:creationId xmlns:a16="http://schemas.microsoft.com/office/drawing/2014/main" id="{01F4F5FC-989F-E1DB-8F07-7D67C9BADD84}"/>
                </a:ext>
              </a:extLst>
            </p:cNvPr>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3" name="Google Shape;2223;p43">
              <a:extLst>
                <a:ext uri="{FF2B5EF4-FFF2-40B4-BE49-F238E27FC236}">
                  <a16:creationId xmlns:a16="http://schemas.microsoft.com/office/drawing/2014/main" id="{3891A3B1-545C-07C9-C979-943B6E756833}"/>
                </a:ext>
              </a:extLst>
            </p:cNvPr>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4" name="Google Shape;2224;p43">
              <a:extLst>
                <a:ext uri="{FF2B5EF4-FFF2-40B4-BE49-F238E27FC236}">
                  <a16:creationId xmlns:a16="http://schemas.microsoft.com/office/drawing/2014/main" id="{250CCACF-2CDB-CE57-13B2-20F136134A1C}"/>
                </a:ext>
              </a:extLst>
            </p:cNvPr>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5" name="Google Shape;2225;p43">
              <a:extLst>
                <a:ext uri="{FF2B5EF4-FFF2-40B4-BE49-F238E27FC236}">
                  <a16:creationId xmlns:a16="http://schemas.microsoft.com/office/drawing/2014/main" id="{A676E233-863E-0123-5952-57021DFA5849}"/>
                </a:ext>
              </a:extLst>
            </p:cNvPr>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6" name="Google Shape;2226;p43">
              <a:extLst>
                <a:ext uri="{FF2B5EF4-FFF2-40B4-BE49-F238E27FC236}">
                  <a16:creationId xmlns:a16="http://schemas.microsoft.com/office/drawing/2014/main" id="{7B5F7125-3F23-ABD9-2ED3-2880116884CA}"/>
                </a:ext>
              </a:extLst>
            </p:cNvPr>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7" name="Google Shape;2227;p43">
              <a:extLst>
                <a:ext uri="{FF2B5EF4-FFF2-40B4-BE49-F238E27FC236}">
                  <a16:creationId xmlns:a16="http://schemas.microsoft.com/office/drawing/2014/main" id="{91BB5D0D-B230-D0B8-922D-860AC0F80248}"/>
                </a:ext>
              </a:extLst>
            </p:cNvPr>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8" name="Google Shape;2228;p43">
              <a:extLst>
                <a:ext uri="{FF2B5EF4-FFF2-40B4-BE49-F238E27FC236}">
                  <a16:creationId xmlns:a16="http://schemas.microsoft.com/office/drawing/2014/main" id="{7BDF3BDC-5331-A553-C59E-780218F7C3D9}"/>
                </a:ext>
              </a:extLst>
            </p:cNvPr>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29" name="Google Shape;2229;p43">
              <a:extLst>
                <a:ext uri="{FF2B5EF4-FFF2-40B4-BE49-F238E27FC236}">
                  <a16:creationId xmlns:a16="http://schemas.microsoft.com/office/drawing/2014/main" id="{D2767682-708D-E70A-51C5-D93037CC347D}"/>
                </a:ext>
              </a:extLst>
            </p:cNvPr>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0" name="Google Shape;2230;p43">
              <a:extLst>
                <a:ext uri="{FF2B5EF4-FFF2-40B4-BE49-F238E27FC236}">
                  <a16:creationId xmlns:a16="http://schemas.microsoft.com/office/drawing/2014/main" id="{E2A26754-E62F-09F7-1681-AF786C69FEC2}"/>
                </a:ext>
              </a:extLst>
            </p:cNvPr>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1" name="Google Shape;2231;p43">
              <a:extLst>
                <a:ext uri="{FF2B5EF4-FFF2-40B4-BE49-F238E27FC236}">
                  <a16:creationId xmlns:a16="http://schemas.microsoft.com/office/drawing/2014/main" id="{C52F4099-5822-BE1E-1C2D-8B111D44879E}"/>
                </a:ext>
              </a:extLst>
            </p:cNvPr>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2" name="Google Shape;2232;p43">
              <a:extLst>
                <a:ext uri="{FF2B5EF4-FFF2-40B4-BE49-F238E27FC236}">
                  <a16:creationId xmlns:a16="http://schemas.microsoft.com/office/drawing/2014/main" id="{A8268E9A-0EC0-B1AB-4452-238BDE3AF500}"/>
                </a:ext>
              </a:extLst>
            </p:cNvPr>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3" name="Google Shape;2233;p43">
              <a:extLst>
                <a:ext uri="{FF2B5EF4-FFF2-40B4-BE49-F238E27FC236}">
                  <a16:creationId xmlns:a16="http://schemas.microsoft.com/office/drawing/2014/main" id="{C3954F35-941B-3D6C-E7FD-55DBCD1ECA90}"/>
                </a:ext>
              </a:extLst>
            </p:cNvPr>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4" name="Google Shape;2234;p43">
              <a:extLst>
                <a:ext uri="{FF2B5EF4-FFF2-40B4-BE49-F238E27FC236}">
                  <a16:creationId xmlns:a16="http://schemas.microsoft.com/office/drawing/2014/main" id="{5C28CD13-B2DC-89FF-587A-8953B5C4245E}"/>
                </a:ext>
              </a:extLst>
            </p:cNvPr>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5" name="Google Shape;2235;p43">
              <a:extLst>
                <a:ext uri="{FF2B5EF4-FFF2-40B4-BE49-F238E27FC236}">
                  <a16:creationId xmlns:a16="http://schemas.microsoft.com/office/drawing/2014/main" id="{0F553E23-1D95-9FB9-962B-8A47FD59D264}"/>
                </a:ext>
              </a:extLst>
            </p:cNvPr>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6" name="Google Shape;2236;p43">
              <a:extLst>
                <a:ext uri="{FF2B5EF4-FFF2-40B4-BE49-F238E27FC236}">
                  <a16:creationId xmlns:a16="http://schemas.microsoft.com/office/drawing/2014/main" id="{3A652774-5F54-E483-A967-95CC5B326331}"/>
                </a:ext>
              </a:extLst>
            </p:cNvPr>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7" name="Google Shape;2237;p43">
              <a:extLst>
                <a:ext uri="{FF2B5EF4-FFF2-40B4-BE49-F238E27FC236}">
                  <a16:creationId xmlns:a16="http://schemas.microsoft.com/office/drawing/2014/main" id="{B706C0D1-27B9-B97F-63B6-82AF5547E744}"/>
                </a:ext>
              </a:extLst>
            </p:cNvPr>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8" name="Google Shape;2238;p43">
              <a:extLst>
                <a:ext uri="{FF2B5EF4-FFF2-40B4-BE49-F238E27FC236}">
                  <a16:creationId xmlns:a16="http://schemas.microsoft.com/office/drawing/2014/main" id="{5391CFA8-83A5-4CCE-7B2A-E341BF087345}"/>
                </a:ext>
              </a:extLst>
            </p:cNvPr>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9" name="Google Shape;2239;p43">
              <a:extLst>
                <a:ext uri="{FF2B5EF4-FFF2-40B4-BE49-F238E27FC236}">
                  <a16:creationId xmlns:a16="http://schemas.microsoft.com/office/drawing/2014/main" id="{68222BEC-A9D7-65FB-14BA-0A4FFB88133A}"/>
                </a:ext>
              </a:extLst>
            </p:cNvPr>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0" name="Google Shape;2240;p43">
              <a:extLst>
                <a:ext uri="{FF2B5EF4-FFF2-40B4-BE49-F238E27FC236}">
                  <a16:creationId xmlns:a16="http://schemas.microsoft.com/office/drawing/2014/main" id="{31BB62FC-09B3-9151-2C16-5B6053CA5289}"/>
                </a:ext>
              </a:extLst>
            </p:cNvPr>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1" name="Google Shape;2241;p43">
              <a:extLst>
                <a:ext uri="{FF2B5EF4-FFF2-40B4-BE49-F238E27FC236}">
                  <a16:creationId xmlns:a16="http://schemas.microsoft.com/office/drawing/2014/main" id="{5AC1ACEC-12F0-0AB2-BC1D-9BB747B8E2A4}"/>
                </a:ext>
              </a:extLst>
            </p:cNvPr>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2" name="Google Shape;2242;p43">
              <a:extLst>
                <a:ext uri="{FF2B5EF4-FFF2-40B4-BE49-F238E27FC236}">
                  <a16:creationId xmlns:a16="http://schemas.microsoft.com/office/drawing/2014/main" id="{3ED6FA1C-FDAA-6E79-DA58-E76EF38F7DA0}"/>
                </a:ext>
              </a:extLst>
            </p:cNvPr>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3" name="Google Shape;2243;p43">
              <a:extLst>
                <a:ext uri="{FF2B5EF4-FFF2-40B4-BE49-F238E27FC236}">
                  <a16:creationId xmlns:a16="http://schemas.microsoft.com/office/drawing/2014/main" id="{742EC63E-A3E6-D9F0-B470-E5AE2E0D2049}"/>
                </a:ext>
              </a:extLst>
            </p:cNvPr>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4" name="Google Shape;2244;p43">
              <a:extLst>
                <a:ext uri="{FF2B5EF4-FFF2-40B4-BE49-F238E27FC236}">
                  <a16:creationId xmlns:a16="http://schemas.microsoft.com/office/drawing/2014/main" id="{A4DEBA7B-44AE-E7C5-0BB4-E315FC4418CD}"/>
                </a:ext>
              </a:extLst>
            </p:cNvPr>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5" name="Google Shape;2245;p43">
              <a:extLst>
                <a:ext uri="{FF2B5EF4-FFF2-40B4-BE49-F238E27FC236}">
                  <a16:creationId xmlns:a16="http://schemas.microsoft.com/office/drawing/2014/main" id="{39DA7726-179C-250C-D8B4-6DEEA1C7CC8C}"/>
                </a:ext>
              </a:extLst>
            </p:cNvPr>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6" name="Google Shape;2246;p43">
              <a:extLst>
                <a:ext uri="{FF2B5EF4-FFF2-40B4-BE49-F238E27FC236}">
                  <a16:creationId xmlns:a16="http://schemas.microsoft.com/office/drawing/2014/main" id="{8884E075-F82B-9405-4984-A48845D2DB9A}"/>
                </a:ext>
              </a:extLst>
            </p:cNvPr>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7" name="Google Shape;2247;p43">
              <a:extLst>
                <a:ext uri="{FF2B5EF4-FFF2-40B4-BE49-F238E27FC236}">
                  <a16:creationId xmlns:a16="http://schemas.microsoft.com/office/drawing/2014/main" id="{4F84B696-E188-CA0C-1191-9795E3CAFF98}"/>
                </a:ext>
              </a:extLst>
            </p:cNvPr>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8" name="Google Shape;2248;p43">
              <a:extLst>
                <a:ext uri="{FF2B5EF4-FFF2-40B4-BE49-F238E27FC236}">
                  <a16:creationId xmlns:a16="http://schemas.microsoft.com/office/drawing/2014/main" id="{7780E34A-06F8-6D7E-944D-E427B5A67AE8}"/>
                </a:ext>
              </a:extLst>
            </p:cNvPr>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49" name="Google Shape;2249;p43">
              <a:extLst>
                <a:ext uri="{FF2B5EF4-FFF2-40B4-BE49-F238E27FC236}">
                  <a16:creationId xmlns:a16="http://schemas.microsoft.com/office/drawing/2014/main" id="{F3910D35-468A-23A5-C2C6-B9E6DC8AD40D}"/>
                </a:ext>
              </a:extLst>
            </p:cNvPr>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0" name="Google Shape;2250;p43">
              <a:extLst>
                <a:ext uri="{FF2B5EF4-FFF2-40B4-BE49-F238E27FC236}">
                  <a16:creationId xmlns:a16="http://schemas.microsoft.com/office/drawing/2014/main" id="{3D60EDB0-00FC-E9E8-4B59-8CB8DC33166F}"/>
                </a:ext>
              </a:extLst>
            </p:cNvPr>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1" name="Google Shape;2251;p43">
              <a:extLst>
                <a:ext uri="{FF2B5EF4-FFF2-40B4-BE49-F238E27FC236}">
                  <a16:creationId xmlns:a16="http://schemas.microsoft.com/office/drawing/2014/main" id="{89EA70F2-CD6E-BFDE-4EDB-4239E6E50A1D}"/>
                </a:ext>
              </a:extLst>
            </p:cNvPr>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2" name="Google Shape;2252;p43">
              <a:extLst>
                <a:ext uri="{FF2B5EF4-FFF2-40B4-BE49-F238E27FC236}">
                  <a16:creationId xmlns:a16="http://schemas.microsoft.com/office/drawing/2014/main" id="{554290FF-2EC4-4D17-19CE-02F4B4A05B2B}"/>
                </a:ext>
              </a:extLst>
            </p:cNvPr>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3" name="Google Shape;2253;p43">
              <a:extLst>
                <a:ext uri="{FF2B5EF4-FFF2-40B4-BE49-F238E27FC236}">
                  <a16:creationId xmlns:a16="http://schemas.microsoft.com/office/drawing/2014/main" id="{09924551-E4F9-CEC8-289A-F7CF07495458}"/>
                </a:ext>
              </a:extLst>
            </p:cNvPr>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4" name="Google Shape;2254;p43">
              <a:extLst>
                <a:ext uri="{FF2B5EF4-FFF2-40B4-BE49-F238E27FC236}">
                  <a16:creationId xmlns:a16="http://schemas.microsoft.com/office/drawing/2014/main" id="{51A33128-CE42-FA7E-EEF9-EFA83D408E44}"/>
                </a:ext>
              </a:extLst>
            </p:cNvPr>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5" name="Google Shape;2255;p43">
              <a:extLst>
                <a:ext uri="{FF2B5EF4-FFF2-40B4-BE49-F238E27FC236}">
                  <a16:creationId xmlns:a16="http://schemas.microsoft.com/office/drawing/2014/main" id="{A92252A9-BF45-D4AC-9856-E73F7B7C61C7}"/>
                </a:ext>
              </a:extLst>
            </p:cNvPr>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6" name="Google Shape;2256;p43">
              <a:extLst>
                <a:ext uri="{FF2B5EF4-FFF2-40B4-BE49-F238E27FC236}">
                  <a16:creationId xmlns:a16="http://schemas.microsoft.com/office/drawing/2014/main" id="{722F0FD9-EDD1-8E87-0C41-EA301B15C247}"/>
                </a:ext>
              </a:extLst>
            </p:cNvPr>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7" name="Google Shape;2257;p43">
              <a:extLst>
                <a:ext uri="{FF2B5EF4-FFF2-40B4-BE49-F238E27FC236}">
                  <a16:creationId xmlns:a16="http://schemas.microsoft.com/office/drawing/2014/main" id="{77C4F317-C86A-16F2-0C95-F61063CC99CA}"/>
                </a:ext>
              </a:extLst>
            </p:cNvPr>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8" name="Google Shape;2258;p43">
              <a:extLst>
                <a:ext uri="{FF2B5EF4-FFF2-40B4-BE49-F238E27FC236}">
                  <a16:creationId xmlns:a16="http://schemas.microsoft.com/office/drawing/2014/main" id="{42075CD8-B743-12E3-C6A9-7EC873353CFF}"/>
                </a:ext>
              </a:extLst>
            </p:cNvPr>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59" name="Google Shape;2259;p43">
              <a:extLst>
                <a:ext uri="{FF2B5EF4-FFF2-40B4-BE49-F238E27FC236}">
                  <a16:creationId xmlns:a16="http://schemas.microsoft.com/office/drawing/2014/main" id="{21F71230-2AE3-BB8C-376B-EB4DE49E4774}"/>
                </a:ext>
              </a:extLst>
            </p:cNvPr>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0" name="Google Shape;2260;p43">
              <a:extLst>
                <a:ext uri="{FF2B5EF4-FFF2-40B4-BE49-F238E27FC236}">
                  <a16:creationId xmlns:a16="http://schemas.microsoft.com/office/drawing/2014/main" id="{0B7AB008-D574-2426-1FCF-3CC2AA0F721A}"/>
                </a:ext>
              </a:extLst>
            </p:cNvPr>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1" name="Google Shape;2261;p43">
              <a:extLst>
                <a:ext uri="{FF2B5EF4-FFF2-40B4-BE49-F238E27FC236}">
                  <a16:creationId xmlns:a16="http://schemas.microsoft.com/office/drawing/2014/main" id="{0C66F143-35B6-F632-BC25-F1F2C970CDD5}"/>
                </a:ext>
              </a:extLst>
            </p:cNvPr>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2" name="Google Shape;2262;p43">
              <a:extLst>
                <a:ext uri="{FF2B5EF4-FFF2-40B4-BE49-F238E27FC236}">
                  <a16:creationId xmlns:a16="http://schemas.microsoft.com/office/drawing/2014/main" id="{10761009-EC8C-C376-9674-4BFE33701A8A}"/>
                </a:ext>
              </a:extLst>
            </p:cNvPr>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3" name="Google Shape;2263;p43">
              <a:extLst>
                <a:ext uri="{FF2B5EF4-FFF2-40B4-BE49-F238E27FC236}">
                  <a16:creationId xmlns:a16="http://schemas.microsoft.com/office/drawing/2014/main" id="{F556DD36-75F9-2312-FEEE-60056812758E}"/>
                </a:ext>
              </a:extLst>
            </p:cNvPr>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4" name="Google Shape;2264;p43">
              <a:extLst>
                <a:ext uri="{FF2B5EF4-FFF2-40B4-BE49-F238E27FC236}">
                  <a16:creationId xmlns:a16="http://schemas.microsoft.com/office/drawing/2014/main" id="{00459F14-7DAD-7742-C590-272DDC04DD46}"/>
                </a:ext>
              </a:extLst>
            </p:cNvPr>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5" name="Google Shape;2265;p43">
              <a:extLst>
                <a:ext uri="{FF2B5EF4-FFF2-40B4-BE49-F238E27FC236}">
                  <a16:creationId xmlns:a16="http://schemas.microsoft.com/office/drawing/2014/main" id="{FB06F8FF-C0C4-3894-7522-7FA336614FFD}"/>
                </a:ext>
              </a:extLst>
            </p:cNvPr>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6" name="Google Shape;2266;p43">
              <a:extLst>
                <a:ext uri="{FF2B5EF4-FFF2-40B4-BE49-F238E27FC236}">
                  <a16:creationId xmlns:a16="http://schemas.microsoft.com/office/drawing/2014/main" id="{AEC19EC4-114C-796A-086B-7F1F0434DF43}"/>
                </a:ext>
              </a:extLst>
            </p:cNvPr>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7" name="Google Shape;2267;p43">
              <a:extLst>
                <a:ext uri="{FF2B5EF4-FFF2-40B4-BE49-F238E27FC236}">
                  <a16:creationId xmlns:a16="http://schemas.microsoft.com/office/drawing/2014/main" id="{33C615F8-CAF4-0281-0440-BB92FB90A4C2}"/>
                </a:ext>
              </a:extLst>
            </p:cNvPr>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8" name="Google Shape;2268;p43">
              <a:extLst>
                <a:ext uri="{FF2B5EF4-FFF2-40B4-BE49-F238E27FC236}">
                  <a16:creationId xmlns:a16="http://schemas.microsoft.com/office/drawing/2014/main" id="{C29776AA-44F8-A8FC-5E98-899ADF975D4F}"/>
                </a:ext>
              </a:extLst>
            </p:cNvPr>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69" name="Google Shape;2269;p43">
              <a:extLst>
                <a:ext uri="{FF2B5EF4-FFF2-40B4-BE49-F238E27FC236}">
                  <a16:creationId xmlns:a16="http://schemas.microsoft.com/office/drawing/2014/main" id="{7E2F35A4-DCCD-AF83-1BA7-2372CD8B8778}"/>
                </a:ext>
              </a:extLst>
            </p:cNvPr>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0" name="Google Shape;2270;p43">
              <a:extLst>
                <a:ext uri="{FF2B5EF4-FFF2-40B4-BE49-F238E27FC236}">
                  <a16:creationId xmlns:a16="http://schemas.microsoft.com/office/drawing/2014/main" id="{F5F2346D-5A62-AD1B-D65B-5C1DBAA06FF0}"/>
                </a:ext>
              </a:extLst>
            </p:cNvPr>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1" name="Google Shape;2271;p43">
              <a:extLst>
                <a:ext uri="{FF2B5EF4-FFF2-40B4-BE49-F238E27FC236}">
                  <a16:creationId xmlns:a16="http://schemas.microsoft.com/office/drawing/2014/main" id="{B9F94320-C4EF-A926-A50A-C3675641DC4D}"/>
                </a:ext>
              </a:extLst>
            </p:cNvPr>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2" name="Google Shape;2272;p43">
              <a:extLst>
                <a:ext uri="{FF2B5EF4-FFF2-40B4-BE49-F238E27FC236}">
                  <a16:creationId xmlns:a16="http://schemas.microsoft.com/office/drawing/2014/main" id="{FBA5B94E-55E3-126D-E002-AF9C73B52DC7}"/>
                </a:ext>
              </a:extLst>
            </p:cNvPr>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3" name="Google Shape;2273;p43">
              <a:extLst>
                <a:ext uri="{FF2B5EF4-FFF2-40B4-BE49-F238E27FC236}">
                  <a16:creationId xmlns:a16="http://schemas.microsoft.com/office/drawing/2014/main" id="{95A4CFBA-FBDF-2D72-3109-3276539BFA8B}"/>
                </a:ext>
              </a:extLst>
            </p:cNvPr>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4" name="Google Shape;2274;p43">
              <a:extLst>
                <a:ext uri="{FF2B5EF4-FFF2-40B4-BE49-F238E27FC236}">
                  <a16:creationId xmlns:a16="http://schemas.microsoft.com/office/drawing/2014/main" id="{A60156A6-77D2-770A-7FDF-94CD472021FE}"/>
                </a:ext>
              </a:extLst>
            </p:cNvPr>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5" name="Google Shape;2275;p43">
              <a:extLst>
                <a:ext uri="{FF2B5EF4-FFF2-40B4-BE49-F238E27FC236}">
                  <a16:creationId xmlns:a16="http://schemas.microsoft.com/office/drawing/2014/main" id="{FF8569C2-677F-416D-35B6-1AAF11ACDA95}"/>
                </a:ext>
              </a:extLst>
            </p:cNvPr>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6" name="Google Shape;2276;p43">
              <a:extLst>
                <a:ext uri="{FF2B5EF4-FFF2-40B4-BE49-F238E27FC236}">
                  <a16:creationId xmlns:a16="http://schemas.microsoft.com/office/drawing/2014/main" id="{D03DCBDD-14BE-1C2E-AF8B-45B2B445AC64}"/>
                </a:ext>
              </a:extLst>
            </p:cNvPr>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7" name="Google Shape;2277;p43">
              <a:extLst>
                <a:ext uri="{FF2B5EF4-FFF2-40B4-BE49-F238E27FC236}">
                  <a16:creationId xmlns:a16="http://schemas.microsoft.com/office/drawing/2014/main" id="{EB98C3FD-1E22-E59B-06B0-B4F0A8C6324F}"/>
                </a:ext>
              </a:extLst>
            </p:cNvPr>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8" name="Google Shape;2278;p43">
              <a:extLst>
                <a:ext uri="{FF2B5EF4-FFF2-40B4-BE49-F238E27FC236}">
                  <a16:creationId xmlns:a16="http://schemas.microsoft.com/office/drawing/2014/main" id="{0B252238-E514-086F-959D-F0014B836C8D}"/>
                </a:ext>
              </a:extLst>
            </p:cNvPr>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79" name="Google Shape;2279;p43">
              <a:extLst>
                <a:ext uri="{FF2B5EF4-FFF2-40B4-BE49-F238E27FC236}">
                  <a16:creationId xmlns:a16="http://schemas.microsoft.com/office/drawing/2014/main" id="{4FED2234-1BC9-CFAE-E293-005EEC733C00}"/>
                </a:ext>
              </a:extLst>
            </p:cNvPr>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0" name="Google Shape;2280;p43">
              <a:extLst>
                <a:ext uri="{FF2B5EF4-FFF2-40B4-BE49-F238E27FC236}">
                  <a16:creationId xmlns:a16="http://schemas.microsoft.com/office/drawing/2014/main" id="{60A13840-EB0D-32CA-5065-24CD821BCD14}"/>
                </a:ext>
              </a:extLst>
            </p:cNvPr>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1" name="Google Shape;2281;p43">
              <a:extLst>
                <a:ext uri="{FF2B5EF4-FFF2-40B4-BE49-F238E27FC236}">
                  <a16:creationId xmlns:a16="http://schemas.microsoft.com/office/drawing/2014/main" id="{203529FD-37B5-F1A2-BA0A-DF7D045DACCA}"/>
                </a:ext>
              </a:extLst>
            </p:cNvPr>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2" name="Google Shape;2282;p43">
              <a:extLst>
                <a:ext uri="{FF2B5EF4-FFF2-40B4-BE49-F238E27FC236}">
                  <a16:creationId xmlns:a16="http://schemas.microsoft.com/office/drawing/2014/main" id="{FE715CDD-216A-40D8-FF5F-287FAB8BE76A}"/>
                </a:ext>
              </a:extLst>
            </p:cNvPr>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3" name="Google Shape;2283;p43">
              <a:extLst>
                <a:ext uri="{FF2B5EF4-FFF2-40B4-BE49-F238E27FC236}">
                  <a16:creationId xmlns:a16="http://schemas.microsoft.com/office/drawing/2014/main" id="{220E5FD5-6A6E-3DA3-D149-340EFDFC0CC5}"/>
                </a:ext>
              </a:extLst>
            </p:cNvPr>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4" name="Google Shape;2284;p43">
              <a:extLst>
                <a:ext uri="{FF2B5EF4-FFF2-40B4-BE49-F238E27FC236}">
                  <a16:creationId xmlns:a16="http://schemas.microsoft.com/office/drawing/2014/main" id="{FDEF6A43-2C71-C3F6-D3BC-27E061E339FD}"/>
                </a:ext>
              </a:extLst>
            </p:cNvPr>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5" name="Google Shape;2285;p43">
              <a:extLst>
                <a:ext uri="{FF2B5EF4-FFF2-40B4-BE49-F238E27FC236}">
                  <a16:creationId xmlns:a16="http://schemas.microsoft.com/office/drawing/2014/main" id="{FE5744A0-11DB-C39E-E6D8-5A4EC04CF6E4}"/>
                </a:ext>
              </a:extLst>
            </p:cNvPr>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6" name="Google Shape;2286;p43">
              <a:extLst>
                <a:ext uri="{FF2B5EF4-FFF2-40B4-BE49-F238E27FC236}">
                  <a16:creationId xmlns:a16="http://schemas.microsoft.com/office/drawing/2014/main" id="{ACB16928-2906-30D5-14BE-18299FDF5418}"/>
                </a:ext>
              </a:extLst>
            </p:cNvPr>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7" name="Google Shape;2287;p43">
              <a:extLst>
                <a:ext uri="{FF2B5EF4-FFF2-40B4-BE49-F238E27FC236}">
                  <a16:creationId xmlns:a16="http://schemas.microsoft.com/office/drawing/2014/main" id="{3049BAC9-7D6F-2F03-C583-13CBFBF42C55}"/>
                </a:ext>
              </a:extLst>
            </p:cNvPr>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8" name="Google Shape;2288;p43">
              <a:extLst>
                <a:ext uri="{FF2B5EF4-FFF2-40B4-BE49-F238E27FC236}">
                  <a16:creationId xmlns:a16="http://schemas.microsoft.com/office/drawing/2014/main" id="{7E9EE90F-B2CF-BE11-443A-244D1E2BF0DF}"/>
                </a:ext>
              </a:extLst>
            </p:cNvPr>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9" name="Google Shape;2289;p43">
              <a:extLst>
                <a:ext uri="{FF2B5EF4-FFF2-40B4-BE49-F238E27FC236}">
                  <a16:creationId xmlns:a16="http://schemas.microsoft.com/office/drawing/2014/main" id="{600A4B52-B34E-9FD8-3B0C-46CA7FFC1E2F}"/>
                </a:ext>
              </a:extLst>
            </p:cNvPr>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90" name="Google Shape;2290;p43">
              <a:extLst>
                <a:ext uri="{FF2B5EF4-FFF2-40B4-BE49-F238E27FC236}">
                  <a16:creationId xmlns:a16="http://schemas.microsoft.com/office/drawing/2014/main" id="{E65312C2-7E40-FBD4-2826-1AE60AB6389D}"/>
                </a:ext>
              </a:extLst>
            </p:cNvPr>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91" name="Google Shape;2291;p43">
              <a:extLst>
                <a:ext uri="{FF2B5EF4-FFF2-40B4-BE49-F238E27FC236}">
                  <a16:creationId xmlns:a16="http://schemas.microsoft.com/office/drawing/2014/main" id="{E6766909-503F-6314-6184-EFBC2917CBED}"/>
                </a:ext>
              </a:extLst>
            </p:cNvPr>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92" name="Google Shape;2292;p43">
              <a:extLst>
                <a:ext uri="{FF2B5EF4-FFF2-40B4-BE49-F238E27FC236}">
                  <a16:creationId xmlns:a16="http://schemas.microsoft.com/office/drawing/2014/main" id="{431F5AFA-D010-D327-F3EF-47F1EDF74BB9}"/>
                </a:ext>
              </a:extLst>
            </p:cNvPr>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48894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E4ED5-6861-C88F-43B6-E58658FF7CD1}"/>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B12C4C1F-4C06-41E2-DC0E-B4AE511C0EE4}"/>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2B9CE822-B7D1-6EC5-62B2-82A622E892FF}"/>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05FD7215-E539-2111-0FE4-C852BBA4A17C}"/>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D6A70761-16D1-3DAF-BCD1-E626845516AD}"/>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2595A3DD-6531-3B1D-47F2-A0A5C4902F97}"/>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EC48E71E-047A-2E92-ABDA-6057C5C71062}"/>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CF29748A-BB3B-E78B-43A9-BA987718AFA3}"/>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0D14943E-B65A-EBFE-3CF6-F6222BE9C302}"/>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916F8F81-8C2B-6C48-DE91-AD3B60766206}"/>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6F256936-ED9B-FA5F-4443-3CBC7BF347CF}"/>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7CCE88E2-01AB-DB5F-F7E5-69E2AA132DA8}"/>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F3380BCD-6EE8-970D-0F4A-B8614DCA17CE}"/>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8FF68DFE-106A-7F2F-9C5B-BF0D4FEAFCEE}"/>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FF86F5E8-C98B-908E-0C59-73179C8AEFD2}"/>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1199A861-D223-5169-6719-9F2644F1DCF8}"/>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569945E3-127F-60A7-0AE8-5874A0765BEE}"/>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9E22FF78-0723-BBD2-DA56-216E86E56064}"/>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EE799E0A-7D89-9C31-63C1-046571871E3A}"/>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07D30469-D423-D38F-C815-119831C9BEBB}"/>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EA37211B-6F53-24FB-7975-DDB213CDC38E}"/>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C42A42C5-9551-8884-C5E9-AD76C578BF29}"/>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AAB087A5-7686-5AAA-2885-0EAAA143D446}"/>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7D5237C9-67ED-B397-9F0A-3EE1808DC727}"/>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E25525CC-6EAB-0AB5-8DF4-1E3E7B523237}"/>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CAE8B3F6-D8A6-96DD-4F47-45848A0B547C}"/>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954CD34A-31C1-738C-4CEA-F7B9D2DC8498}"/>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97725681-CDB2-41A9-5DA5-D8964BA9D751}"/>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BBF1F339-5AF1-E8F0-E792-536CA3CD2F99}"/>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270EEDA6-F4FD-BF9A-6784-5AF91FFA5A1B}"/>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92C189CB-4C8B-08D3-D4E9-B582F2BA6FA1}"/>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09DB19EB-E6ED-76C5-4FD7-DE5C9F562E7C}"/>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42BA464B-8365-B351-F19C-E64744AB482B}"/>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Subtitle 1">
            <a:extLst>
              <a:ext uri="{FF2B5EF4-FFF2-40B4-BE49-F238E27FC236}">
                <a16:creationId xmlns:a16="http://schemas.microsoft.com/office/drawing/2014/main" id="{9019986C-692C-C48D-D769-56EAE7EF4FE3}"/>
              </a:ext>
            </a:extLst>
          </p:cNvPr>
          <p:cNvSpPr>
            <a:spLocks noGrp="1"/>
          </p:cNvSpPr>
          <p:nvPr>
            <p:ph type="subTitle" idx="1"/>
          </p:nvPr>
        </p:nvSpPr>
        <p:spPr>
          <a:xfrm>
            <a:off x="5858453" y="2280636"/>
            <a:ext cx="2742000" cy="1664700"/>
          </a:xfrm>
        </p:spPr>
        <p:txBody>
          <a:bodyPr/>
          <a:lstStyle/>
          <a:p>
            <a:pPr>
              <a:lnSpc>
                <a:spcPct val="150000"/>
              </a:lnSpc>
              <a:buFont typeface="Arial" panose="020B0604020202020204" pitchFamily="34" charset="0"/>
              <a:buChar char="•"/>
            </a:pPr>
            <a:r>
              <a:rPr lang="en-US" dirty="0"/>
              <a:t>Impersonation and Authority</a:t>
            </a:r>
          </a:p>
          <a:p>
            <a:pPr>
              <a:lnSpc>
                <a:spcPct val="150000"/>
              </a:lnSpc>
              <a:buFont typeface="Arial" panose="020B0604020202020204" pitchFamily="34" charset="0"/>
              <a:buChar char="•"/>
            </a:pPr>
            <a:r>
              <a:rPr lang="en-US" dirty="0"/>
              <a:t>Confirmation Bias</a:t>
            </a:r>
          </a:p>
          <a:p>
            <a:pPr>
              <a:lnSpc>
                <a:spcPct val="150000"/>
              </a:lnSpc>
              <a:buFont typeface="Arial" panose="020B0604020202020204" pitchFamily="34" charset="0"/>
              <a:buChar char="•"/>
            </a:pPr>
            <a:r>
              <a:rPr lang="en-US" dirty="0"/>
              <a:t>Creating Urgency</a:t>
            </a:r>
          </a:p>
          <a:p>
            <a:pPr>
              <a:lnSpc>
                <a:spcPct val="150000"/>
              </a:lnSpc>
              <a:buFont typeface="Arial" panose="020B0604020202020204" pitchFamily="34" charset="0"/>
              <a:buChar char="•"/>
            </a:pPr>
            <a:r>
              <a:rPr lang="en-US" dirty="0"/>
              <a:t>Emotional Manipulation</a:t>
            </a:r>
          </a:p>
          <a:p>
            <a:pPr>
              <a:lnSpc>
                <a:spcPct val="150000"/>
              </a:lnSpc>
              <a:buFont typeface="Arial" panose="020B0604020202020204" pitchFamily="34" charset="0"/>
              <a:buChar char="•"/>
            </a:pPr>
            <a:r>
              <a:rPr lang="en-US" dirty="0"/>
              <a:t>Information Overload</a:t>
            </a:r>
          </a:p>
          <a:p>
            <a:pPr marL="152400" indent="0"/>
            <a:endParaRPr lang="en-US" dirty="0"/>
          </a:p>
        </p:txBody>
      </p:sp>
      <p:sp>
        <p:nvSpPr>
          <p:cNvPr id="3" name="Subtitle 2">
            <a:extLst>
              <a:ext uri="{FF2B5EF4-FFF2-40B4-BE49-F238E27FC236}">
                <a16:creationId xmlns:a16="http://schemas.microsoft.com/office/drawing/2014/main" id="{CC1C61F2-76B0-57C5-3311-F32D25F7EDEC}"/>
              </a:ext>
            </a:extLst>
          </p:cNvPr>
          <p:cNvSpPr>
            <a:spLocks noGrp="1"/>
          </p:cNvSpPr>
          <p:nvPr>
            <p:ph type="subTitle" idx="2"/>
          </p:nvPr>
        </p:nvSpPr>
        <p:spPr>
          <a:xfrm>
            <a:off x="123984" y="1448286"/>
            <a:ext cx="3460247" cy="1664700"/>
          </a:xfrm>
        </p:spPr>
        <p:txBody>
          <a:bodyPr/>
          <a:lstStyle/>
          <a:p>
            <a:pPr>
              <a:lnSpc>
                <a:spcPct val="150000"/>
              </a:lnSpc>
              <a:buFont typeface="Arial" panose="020B0604020202020204" pitchFamily="34" charset="0"/>
              <a:buChar char="•"/>
            </a:pPr>
            <a:r>
              <a:rPr lang="en-US" dirty="0"/>
              <a:t>Automated Information Gathering</a:t>
            </a:r>
          </a:p>
          <a:p>
            <a:pPr>
              <a:lnSpc>
                <a:spcPct val="150000"/>
              </a:lnSpc>
              <a:buFont typeface="Arial" panose="020B0604020202020204" pitchFamily="34" charset="0"/>
              <a:buChar char="•"/>
            </a:pPr>
            <a:r>
              <a:rPr lang="en-US" dirty="0"/>
              <a:t>Victim Evaluation</a:t>
            </a:r>
          </a:p>
          <a:p>
            <a:pPr>
              <a:lnSpc>
                <a:spcPct val="150000"/>
              </a:lnSpc>
              <a:buFont typeface="Arial" panose="020B0604020202020204" pitchFamily="34" charset="0"/>
              <a:buChar char="•"/>
            </a:pPr>
            <a:r>
              <a:rPr lang="en-US" dirty="0"/>
              <a:t>Data Accumulation and Research on the Victim</a:t>
            </a:r>
          </a:p>
          <a:p>
            <a:pPr>
              <a:lnSpc>
                <a:spcPct val="150000"/>
              </a:lnSpc>
              <a:buFont typeface="Arial" panose="020B0604020202020204" pitchFamily="34" charset="0"/>
              <a:buChar char="•"/>
            </a:pPr>
            <a:r>
              <a:rPr lang="en-US" dirty="0"/>
              <a:t>Direct Methods of Research</a:t>
            </a:r>
          </a:p>
          <a:p>
            <a:pPr>
              <a:lnSpc>
                <a:spcPct val="150000"/>
              </a:lnSpc>
              <a:buFont typeface="Arial" panose="020B0604020202020204" pitchFamily="34" charset="0"/>
              <a:buChar char="•"/>
            </a:pPr>
            <a:r>
              <a:rPr lang="en-US" dirty="0"/>
              <a:t>Caller ID Spoofing</a:t>
            </a:r>
          </a:p>
        </p:txBody>
      </p:sp>
      <p:sp>
        <p:nvSpPr>
          <p:cNvPr id="36" name="Subtitle 35">
            <a:extLst>
              <a:ext uri="{FF2B5EF4-FFF2-40B4-BE49-F238E27FC236}">
                <a16:creationId xmlns:a16="http://schemas.microsoft.com/office/drawing/2014/main" id="{3DC97FE8-4CC0-51C0-08E2-DB6A8A5A0D94}"/>
              </a:ext>
            </a:extLst>
          </p:cNvPr>
          <p:cNvSpPr>
            <a:spLocks noGrp="1"/>
          </p:cNvSpPr>
          <p:nvPr>
            <p:ph type="subTitle" idx="3"/>
          </p:nvPr>
        </p:nvSpPr>
        <p:spPr>
          <a:xfrm>
            <a:off x="258117" y="3134509"/>
            <a:ext cx="2742000" cy="558900"/>
          </a:xfrm>
        </p:spPr>
        <p:txBody>
          <a:bodyPr/>
          <a:lstStyle/>
          <a:p>
            <a:r>
              <a:rPr lang="en-US" dirty="0"/>
              <a:t>Before The Attack</a:t>
            </a:r>
          </a:p>
        </p:txBody>
      </p:sp>
      <p:sp>
        <p:nvSpPr>
          <p:cNvPr id="38" name="Subtitle 37">
            <a:extLst>
              <a:ext uri="{FF2B5EF4-FFF2-40B4-BE49-F238E27FC236}">
                <a16:creationId xmlns:a16="http://schemas.microsoft.com/office/drawing/2014/main" id="{41DCFDC1-953C-9A29-67BD-27E3BA12D359}"/>
              </a:ext>
            </a:extLst>
          </p:cNvPr>
          <p:cNvSpPr>
            <a:spLocks noGrp="1"/>
          </p:cNvSpPr>
          <p:nvPr>
            <p:ph type="subTitle" idx="4"/>
          </p:nvPr>
        </p:nvSpPr>
        <p:spPr>
          <a:xfrm>
            <a:off x="6102740" y="1818086"/>
            <a:ext cx="2742000" cy="558900"/>
          </a:xfrm>
        </p:spPr>
        <p:txBody>
          <a:bodyPr/>
          <a:lstStyle/>
          <a:p>
            <a:r>
              <a:rPr lang="en-US" dirty="0"/>
              <a:t>During The Attack</a:t>
            </a:r>
          </a:p>
        </p:txBody>
      </p:sp>
      <p:sp>
        <p:nvSpPr>
          <p:cNvPr id="37" name="Google Shape;1030;p25">
            <a:extLst>
              <a:ext uri="{FF2B5EF4-FFF2-40B4-BE49-F238E27FC236}">
                <a16:creationId xmlns:a16="http://schemas.microsoft.com/office/drawing/2014/main" id="{4AC950CD-8F18-D466-67FF-873C41F0BD6E}"/>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Vishing Techniques</a:t>
            </a:r>
            <a:endParaRPr sz="2800" dirty="0"/>
          </a:p>
        </p:txBody>
      </p:sp>
      <p:grpSp>
        <p:nvGrpSpPr>
          <p:cNvPr id="39" name="Group 38">
            <a:extLst>
              <a:ext uri="{FF2B5EF4-FFF2-40B4-BE49-F238E27FC236}">
                <a16:creationId xmlns:a16="http://schemas.microsoft.com/office/drawing/2014/main" id="{6687F24D-130D-437A-830C-82B11023696C}"/>
              </a:ext>
            </a:extLst>
          </p:cNvPr>
          <p:cNvGrpSpPr/>
          <p:nvPr/>
        </p:nvGrpSpPr>
        <p:grpSpPr>
          <a:xfrm>
            <a:off x="2719919" y="1976768"/>
            <a:ext cx="3460247" cy="1664701"/>
            <a:chOff x="2946401" y="1949450"/>
            <a:chExt cx="6299198" cy="3556000"/>
          </a:xfrm>
        </p:grpSpPr>
        <p:sp>
          <p:nvSpPr>
            <p:cNvPr id="40" name="Freeform: Shape 39">
              <a:extLst>
                <a:ext uri="{FF2B5EF4-FFF2-40B4-BE49-F238E27FC236}">
                  <a16:creationId xmlns:a16="http://schemas.microsoft.com/office/drawing/2014/main" id="{170418BC-5CB0-471F-B59B-2AFB3679EBF8}"/>
                </a:ext>
              </a:extLst>
            </p:cNvPr>
            <p:cNvSpPr/>
            <p:nvPr/>
          </p:nvSpPr>
          <p:spPr>
            <a:xfrm>
              <a:off x="5032652" y="1949450"/>
              <a:ext cx="4212947" cy="2841350"/>
            </a:xfrm>
            <a:custGeom>
              <a:avLst/>
              <a:gdLst>
                <a:gd name="connsiteX0" fmla="*/ 1063347 w 4212947"/>
                <a:gd name="connsiteY0" fmla="*/ 0 h 2841350"/>
                <a:gd name="connsiteX1" fmla="*/ 1063349 w 4212947"/>
                <a:gd name="connsiteY1" fmla="*/ 0 h 2841350"/>
                <a:gd name="connsiteX2" fmla="*/ 3774797 w 4212947"/>
                <a:gd name="connsiteY2" fmla="*/ 0 h 2841350"/>
                <a:gd name="connsiteX3" fmla="*/ 4212947 w 4212947"/>
                <a:gd name="connsiteY3" fmla="*/ 438150 h 2841350"/>
                <a:gd name="connsiteX4" fmla="*/ 3774797 w 4212947"/>
                <a:gd name="connsiteY4" fmla="*/ 876300 h 2841350"/>
                <a:gd name="connsiteX5" fmla="*/ 2593827 w 4212947"/>
                <a:gd name="connsiteY5" fmla="*/ 876300 h 2841350"/>
                <a:gd name="connsiteX6" fmla="*/ 2626754 w 4212947"/>
                <a:gd name="connsiteY6" fmla="*/ 930500 h 2841350"/>
                <a:gd name="connsiteX7" fmla="*/ 2841349 w 4212947"/>
                <a:gd name="connsiteY7" fmla="*/ 1778000 h 2841350"/>
                <a:gd name="connsiteX8" fmla="*/ 2537694 w 4212947"/>
                <a:gd name="connsiteY8" fmla="*/ 2772097 h 2841350"/>
                <a:gd name="connsiteX9" fmla="*/ 2485908 w 4212947"/>
                <a:gd name="connsiteY9" fmla="*/ 2841350 h 2841350"/>
                <a:gd name="connsiteX10" fmla="*/ 1845460 w 4212947"/>
                <a:gd name="connsiteY10" fmla="*/ 2200902 h 2841350"/>
                <a:gd name="connsiteX11" fmla="*/ 1882487 w 4212947"/>
                <a:gd name="connsiteY11" fmla="*/ 2124039 h 2841350"/>
                <a:gd name="connsiteX12" fmla="*/ 1952349 w 4212947"/>
                <a:gd name="connsiteY12" fmla="*/ 1778000 h 2841350"/>
                <a:gd name="connsiteX13" fmla="*/ 1063349 w 4212947"/>
                <a:gd name="connsiteY13" fmla="*/ 889000 h 2841350"/>
                <a:gd name="connsiteX14" fmla="*/ 717310 w 4212947"/>
                <a:gd name="connsiteY14" fmla="*/ 958862 h 2841350"/>
                <a:gd name="connsiteX15" fmla="*/ 640448 w 4212947"/>
                <a:gd name="connsiteY15" fmla="*/ 995889 h 2841350"/>
                <a:gd name="connsiteX16" fmla="*/ 0 w 4212947"/>
                <a:gd name="connsiteY16" fmla="*/ 355441 h 2841350"/>
                <a:gd name="connsiteX17" fmla="*/ 69252 w 4212947"/>
                <a:gd name="connsiteY17" fmla="*/ 303655 h 2841350"/>
                <a:gd name="connsiteX18" fmla="*/ 926549 w 4212947"/>
                <a:gd name="connsiteY18" fmla="*/ 5185 h 2841350"/>
                <a:gd name="connsiteX19" fmla="*/ 1063347 w 4212947"/>
                <a:gd name="connsiteY19" fmla="*/ 0 h 28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12947" h="2841350">
                  <a:moveTo>
                    <a:pt x="1063347" y="0"/>
                  </a:moveTo>
                  <a:lnTo>
                    <a:pt x="1063349" y="0"/>
                  </a:lnTo>
                  <a:lnTo>
                    <a:pt x="3774797" y="0"/>
                  </a:lnTo>
                  <a:lnTo>
                    <a:pt x="4212947" y="438150"/>
                  </a:lnTo>
                  <a:lnTo>
                    <a:pt x="3774797" y="876300"/>
                  </a:lnTo>
                  <a:lnTo>
                    <a:pt x="2593827" y="876300"/>
                  </a:lnTo>
                  <a:lnTo>
                    <a:pt x="2626754" y="930500"/>
                  </a:lnTo>
                  <a:cubicBezTo>
                    <a:pt x="2763611" y="1182431"/>
                    <a:pt x="2841349" y="1471137"/>
                    <a:pt x="2841349" y="1778000"/>
                  </a:cubicBezTo>
                  <a:cubicBezTo>
                    <a:pt x="2841349" y="2146236"/>
                    <a:pt x="2729406" y="2488326"/>
                    <a:pt x="2537694" y="2772097"/>
                  </a:cubicBezTo>
                  <a:lnTo>
                    <a:pt x="2485908" y="2841350"/>
                  </a:lnTo>
                  <a:lnTo>
                    <a:pt x="1845460" y="2200902"/>
                  </a:lnTo>
                  <a:lnTo>
                    <a:pt x="1882487" y="2124039"/>
                  </a:lnTo>
                  <a:cubicBezTo>
                    <a:pt x="1927473" y="2017681"/>
                    <a:pt x="1952349" y="1900745"/>
                    <a:pt x="1952349" y="1778000"/>
                  </a:cubicBezTo>
                  <a:cubicBezTo>
                    <a:pt x="1952349" y="1287019"/>
                    <a:pt x="1554330" y="889000"/>
                    <a:pt x="1063349" y="889000"/>
                  </a:cubicBezTo>
                  <a:cubicBezTo>
                    <a:pt x="940604" y="889000"/>
                    <a:pt x="823669" y="913876"/>
                    <a:pt x="717310" y="958862"/>
                  </a:cubicBezTo>
                  <a:lnTo>
                    <a:pt x="640448" y="995889"/>
                  </a:lnTo>
                  <a:lnTo>
                    <a:pt x="0" y="355441"/>
                  </a:lnTo>
                  <a:lnTo>
                    <a:pt x="69252" y="303655"/>
                  </a:lnTo>
                  <a:cubicBezTo>
                    <a:pt x="317552" y="135907"/>
                    <a:pt x="610502" y="29232"/>
                    <a:pt x="926549" y="5185"/>
                  </a:cubicBezTo>
                  <a:lnTo>
                    <a:pt x="1063347" y="0"/>
                  </a:lnTo>
                  <a:close/>
                </a:path>
              </a:pathLst>
            </a:custGeom>
            <a:solidFill>
              <a:schemeClr val="accent1">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solidFill>
                  <a:schemeClr val="tx1"/>
                </a:solidFill>
                <a:latin typeface="Open Sans" panose="020B0606030504020204" pitchFamily="34" charset="0"/>
              </a:endParaRPr>
            </a:p>
          </p:txBody>
        </p:sp>
        <p:sp>
          <p:nvSpPr>
            <p:cNvPr id="41" name="Freeform: Shape 40">
              <a:extLst>
                <a:ext uri="{FF2B5EF4-FFF2-40B4-BE49-F238E27FC236}">
                  <a16:creationId xmlns:a16="http://schemas.microsoft.com/office/drawing/2014/main" id="{C4F22B16-4CEA-4D22-A3BE-CAA92304979B}"/>
                </a:ext>
              </a:extLst>
            </p:cNvPr>
            <p:cNvSpPr/>
            <p:nvPr/>
          </p:nvSpPr>
          <p:spPr>
            <a:xfrm>
              <a:off x="2946401" y="2664102"/>
              <a:ext cx="4212949" cy="2841348"/>
            </a:xfrm>
            <a:custGeom>
              <a:avLst/>
              <a:gdLst>
                <a:gd name="connsiteX0" fmla="*/ 1727041 w 4212949"/>
                <a:gd name="connsiteY0" fmla="*/ 0 h 2841348"/>
                <a:gd name="connsiteX1" fmla="*/ 2367489 w 4212949"/>
                <a:gd name="connsiteY1" fmla="*/ 640448 h 2841348"/>
                <a:gd name="connsiteX2" fmla="*/ 2330462 w 4212949"/>
                <a:gd name="connsiteY2" fmla="*/ 717309 h 2841348"/>
                <a:gd name="connsiteX3" fmla="*/ 2260600 w 4212949"/>
                <a:gd name="connsiteY3" fmla="*/ 1063348 h 2841348"/>
                <a:gd name="connsiteX4" fmla="*/ 3149600 w 4212949"/>
                <a:gd name="connsiteY4" fmla="*/ 1952348 h 2841348"/>
                <a:gd name="connsiteX5" fmla="*/ 3495639 w 4212949"/>
                <a:gd name="connsiteY5" fmla="*/ 1882486 h 2841348"/>
                <a:gd name="connsiteX6" fmla="*/ 3572501 w 4212949"/>
                <a:gd name="connsiteY6" fmla="*/ 1845460 h 2841348"/>
                <a:gd name="connsiteX7" fmla="*/ 4212949 w 4212949"/>
                <a:gd name="connsiteY7" fmla="*/ 2485908 h 2841348"/>
                <a:gd name="connsiteX8" fmla="*/ 4143697 w 4212949"/>
                <a:gd name="connsiteY8" fmla="*/ 2537693 h 2841348"/>
                <a:gd name="connsiteX9" fmla="*/ 3149600 w 4212949"/>
                <a:gd name="connsiteY9" fmla="*/ 2841348 h 2841348"/>
                <a:gd name="connsiteX10" fmla="*/ 438150 w 4212949"/>
                <a:gd name="connsiteY10" fmla="*/ 2841348 h 2841348"/>
                <a:gd name="connsiteX11" fmla="*/ 0 w 4212949"/>
                <a:gd name="connsiteY11" fmla="*/ 2403198 h 2841348"/>
                <a:gd name="connsiteX12" fmla="*/ 438150 w 4212949"/>
                <a:gd name="connsiteY12" fmla="*/ 1965048 h 2841348"/>
                <a:gd name="connsiteX13" fmla="*/ 1619122 w 4212949"/>
                <a:gd name="connsiteY13" fmla="*/ 1965048 h 2841348"/>
                <a:gd name="connsiteX14" fmla="*/ 1586195 w 4212949"/>
                <a:gd name="connsiteY14" fmla="*/ 1910849 h 2841348"/>
                <a:gd name="connsiteX15" fmla="*/ 1371600 w 4212949"/>
                <a:gd name="connsiteY15" fmla="*/ 1063348 h 2841348"/>
                <a:gd name="connsiteX16" fmla="*/ 1675255 w 4212949"/>
                <a:gd name="connsiteY16" fmla="*/ 69251 h 284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12949" h="2841348">
                  <a:moveTo>
                    <a:pt x="1727041" y="0"/>
                  </a:moveTo>
                  <a:lnTo>
                    <a:pt x="2367489" y="640448"/>
                  </a:lnTo>
                  <a:lnTo>
                    <a:pt x="2330462" y="717309"/>
                  </a:lnTo>
                  <a:cubicBezTo>
                    <a:pt x="2285476" y="823668"/>
                    <a:pt x="2260600" y="940603"/>
                    <a:pt x="2260600" y="1063348"/>
                  </a:cubicBezTo>
                  <a:cubicBezTo>
                    <a:pt x="2260600" y="1554329"/>
                    <a:pt x="2658619" y="1952348"/>
                    <a:pt x="3149600" y="1952348"/>
                  </a:cubicBezTo>
                  <a:cubicBezTo>
                    <a:pt x="3272345" y="1952348"/>
                    <a:pt x="3389281" y="1927472"/>
                    <a:pt x="3495639" y="1882486"/>
                  </a:cubicBezTo>
                  <a:lnTo>
                    <a:pt x="3572501" y="1845460"/>
                  </a:lnTo>
                  <a:lnTo>
                    <a:pt x="4212949" y="2485908"/>
                  </a:lnTo>
                  <a:lnTo>
                    <a:pt x="4143697" y="2537693"/>
                  </a:lnTo>
                  <a:cubicBezTo>
                    <a:pt x="3859926" y="2729405"/>
                    <a:pt x="3517836" y="2841348"/>
                    <a:pt x="3149600" y="2841348"/>
                  </a:cubicBezTo>
                  <a:lnTo>
                    <a:pt x="438150" y="2841348"/>
                  </a:lnTo>
                  <a:lnTo>
                    <a:pt x="0" y="2403198"/>
                  </a:lnTo>
                  <a:lnTo>
                    <a:pt x="438150" y="1965048"/>
                  </a:lnTo>
                  <a:lnTo>
                    <a:pt x="1619122" y="1965048"/>
                  </a:lnTo>
                  <a:lnTo>
                    <a:pt x="1586195" y="1910849"/>
                  </a:lnTo>
                  <a:cubicBezTo>
                    <a:pt x="1449338" y="1658918"/>
                    <a:pt x="1371600" y="1370211"/>
                    <a:pt x="1371600" y="1063348"/>
                  </a:cubicBezTo>
                  <a:cubicBezTo>
                    <a:pt x="1371600" y="695112"/>
                    <a:pt x="1483543" y="353022"/>
                    <a:pt x="1675255" y="69251"/>
                  </a:cubicBezTo>
                  <a:close/>
                </a:path>
              </a:pathLst>
            </a:cu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solidFill>
                  <a:schemeClr val="tx1"/>
                </a:solidFill>
                <a:latin typeface="Open Sans" panose="020B0606030504020204" pitchFamily="34" charset="0"/>
              </a:endParaRPr>
            </a:p>
          </p:txBody>
        </p:sp>
      </p:grpSp>
    </p:spTree>
    <p:extLst>
      <p:ext uri="{BB962C8B-B14F-4D97-AF65-F5344CB8AC3E}">
        <p14:creationId xmlns:p14="http://schemas.microsoft.com/office/powerpoint/2010/main" val="226920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FB7B9-83AE-DBFF-3459-9ACE5F739AEF}"/>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B55783DD-260C-6C5B-9F52-1F3F1EC80073}"/>
              </a:ext>
            </a:extLst>
          </p:cNvPr>
          <p:cNvGrpSpPr/>
          <p:nvPr/>
        </p:nvGrpSpPr>
        <p:grpSpPr>
          <a:xfrm>
            <a:off x="7190985" y="549174"/>
            <a:ext cx="1239906" cy="584116"/>
            <a:chOff x="6947135" y="2460525"/>
            <a:chExt cx="1239906" cy="584116"/>
          </a:xfrm>
        </p:grpSpPr>
        <p:sp>
          <p:nvSpPr>
            <p:cNvPr id="5" name="Google Shape;1036;p25">
              <a:extLst>
                <a:ext uri="{FF2B5EF4-FFF2-40B4-BE49-F238E27FC236}">
                  <a16:creationId xmlns:a16="http://schemas.microsoft.com/office/drawing/2014/main" id="{CC8BADB6-7A86-2D85-7085-597351AD6CF4}"/>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D5AA49A5-55A8-5CF3-887F-E5299E5893BE}"/>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5A3F2C8B-729D-6F7B-80E5-FEA013940D1F}"/>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190F8C2D-6870-19B0-9627-336E2A42447C}"/>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D68447D1-AABB-FAF2-585F-00848BE00F69}"/>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8B52F598-C396-E125-B215-CB6A189B9B2A}"/>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3820654B-A312-07BD-2AFF-3D3359492E20}"/>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B3DB4763-3A10-A405-ADD3-482F85C78834}"/>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2070DFED-7AB5-A98A-8235-A49047F7EE89}"/>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2C805AC4-92A7-7FAE-C3BF-71D11848CC73}"/>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A328E2AC-7E69-005A-2858-DD9EB856341D}"/>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7B95DD0F-ED1E-4626-38E5-04683650216A}"/>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3595D6A1-533C-5B1C-D0C7-78B9A7013484}"/>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4D7A8437-21D3-8AFE-B47A-26845735A9D0}"/>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995FECD1-7BA8-8450-C8E2-D0D6B65E09EC}"/>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BDD6D22A-7068-481D-9D85-A4D7D35BAF13}"/>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32475E71-0C89-2B55-0EC4-B8D88BEC8472}"/>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AECC82DC-5BF2-9835-5DFB-024EF9D40C6F}"/>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AF3E2A6C-7E06-2ED2-1578-13709683F385}"/>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73589684-BD40-9F91-ACAB-A5C29097B653}"/>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77CD13D9-22FF-F5B2-B1BF-68383E64F018}"/>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1A733C65-1262-AEFE-1459-7378265D2BCE}"/>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9B09AE79-0BE7-A3FD-5FEA-C5024E292A1D}"/>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F14E5AFF-3023-BCF2-14C9-28FEE80F9B52}"/>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4AE85F9D-B0B9-B2D2-4674-475D59414066}"/>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43066FD8-799B-5FD1-D451-5E167C22C418}"/>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1C912177-B4FD-2BBF-03AB-F25B514BD034}"/>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14501C22-5BAC-AE93-92C9-338D7534885A}"/>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3569D34A-691E-8E9D-9EB5-B6DFC5252F51}"/>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A534E69F-015D-4B9B-79CE-ECB3020F901F}"/>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E40E7478-F17A-FBFE-1938-3AAB70DEC5F9}"/>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C47C3C54-8BFF-57C5-6BD9-DD1E31010D8C}"/>
              </a:ext>
            </a:extLst>
          </p:cNvPr>
          <p:cNvSpPr txBox="1">
            <a:spLocks noGrp="1"/>
          </p:cNvSpPr>
          <p:nvPr>
            <p:ph type="title"/>
          </p:nvPr>
        </p:nvSpPr>
        <p:spPr>
          <a:xfrm>
            <a:off x="720000" y="377899"/>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Typical Vishing Attacks</a:t>
            </a:r>
            <a:endParaRPr sz="2800" dirty="0"/>
          </a:p>
        </p:txBody>
      </p:sp>
      <p:grpSp>
        <p:nvGrpSpPr>
          <p:cNvPr id="90" name="Group 89">
            <a:extLst>
              <a:ext uri="{FF2B5EF4-FFF2-40B4-BE49-F238E27FC236}">
                <a16:creationId xmlns:a16="http://schemas.microsoft.com/office/drawing/2014/main" id="{3DCAD8D7-DF3A-86FF-AF57-2650918B5BE6}"/>
              </a:ext>
            </a:extLst>
          </p:cNvPr>
          <p:cNvGrpSpPr/>
          <p:nvPr/>
        </p:nvGrpSpPr>
        <p:grpSpPr>
          <a:xfrm>
            <a:off x="2652047" y="1010235"/>
            <a:ext cx="3745450" cy="3584691"/>
            <a:chOff x="2661666" y="1014640"/>
            <a:chExt cx="3745450" cy="3584691"/>
          </a:xfrm>
        </p:grpSpPr>
        <p:sp>
          <p:nvSpPr>
            <p:cNvPr id="2" name="Circle">
              <a:extLst>
                <a:ext uri="{FF2B5EF4-FFF2-40B4-BE49-F238E27FC236}">
                  <a16:creationId xmlns:a16="http://schemas.microsoft.com/office/drawing/2014/main" id="{A7B8AE55-889F-889B-D622-04F919796E19}"/>
                </a:ext>
              </a:extLst>
            </p:cNvPr>
            <p:cNvSpPr/>
            <p:nvPr/>
          </p:nvSpPr>
          <p:spPr>
            <a:xfrm>
              <a:off x="3576974" y="1853606"/>
              <a:ext cx="1941553" cy="1900770"/>
            </a:xfrm>
            <a:prstGeom prst="ellipse">
              <a:avLst/>
            </a:prstGeom>
            <a:solidFill>
              <a:schemeClr val="accent1">
                <a:lumMod val="40000"/>
                <a:lumOff val="60000"/>
              </a:schemeClr>
            </a:solidFill>
            <a:ln w="12700">
              <a:miter lim="400000"/>
            </a:ln>
            <a:effectLst>
              <a:outerShdw blurRad="50800" dist="38100" dir="2700000" algn="tl" rotWithShape="0">
                <a:prstClr val="black">
                  <a:alpha val="40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r>
                <a:rPr lang="en-US" sz="2250" b="1" dirty="0">
                  <a:solidFill>
                    <a:schemeClr val="accent2">
                      <a:lumMod val="10000"/>
                    </a:schemeClr>
                  </a:solidFill>
                  <a:latin typeface="Sora" panose="020B0604020202020204" charset="0"/>
                  <a:cs typeface="Sora" panose="020B0604020202020204" charset="0"/>
                </a:rPr>
                <a:t>Vishing </a:t>
              </a:r>
            </a:p>
            <a:p>
              <a:pPr algn="ctr">
                <a:defRPr sz="3000">
                  <a:solidFill>
                    <a:srgbClr val="FFFFFF"/>
                  </a:solidFill>
                </a:defRPr>
              </a:pPr>
              <a:r>
                <a:rPr lang="en-US" sz="2250" b="1" dirty="0">
                  <a:solidFill>
                    <a:schemeClr val="accent2">
                      <a:lumMod val="10000"/>
                    </a:schemeClr>
                  </a:solidFill>
                  <a:latin typeface="Sora" panose="020B0604020202020204" charset="0"/>
                  <a:cs typeface="Sora" panose="020B0604020202020204" charset="0"/>
                </a:rPr>
                <a:t>Attacks</a:t>
              </a:r>
              <a:endParaRPr sz="2250" b="1" dirty="0">
                <a:solidFill>
                  <a:schemeClr val="accent2">
                    <a:lumMod val="10000"/>
                  </a:schemeClr>
                </a:solidFill>
                <a:latin typeface="Sora" panose="020B0604020202020204" charset="0"/>
                <a:cs typeface="Sora" panose="020B0604020202020204" charset="0"/>
              </a:endParaRPr>
            </a:p>
          </p:txBody>
        </p:sp>
        <p:sp>
          <p:nvSpPr>
            <p:cNvPr id="3" name="Shape">
              <a:extLst>
                <a:ext uri="{FF2B5EF4-FFF2-40B4-BE49-F238E27FC236}">
                  <a16:creationId xmlns:a16="http://schemas.microsoft.com/office/drawing/2014/main" id="{5F289C6E-F8BA-30B8-9BCE-040054A80B92}"/>
                </a:ext>
              </a:extLst>
            </p:cNvPr>
            <p:cNvSpPr/>
            <p:nvPr/>
          </p:nvSpPr>
          <p:spPr>
            <a:xfrm>
              <a:off x="5029908" y="1325292"/>
              <a:ext cx="1013460" cy="1014413"/>
            </a:xfrm>
            <a:custGeom>
              <a:avLst/>
              <a:gdLst/>
              <a:ahLst/>
              <a:cxnLst>
                <a:cxn ang="0">
                  <a:pos x="wd2" y="hd2"/>
                </a:cxn>
                <a:cxn ang="5400000">
                  <a:pos x="wd2" y="hd2"/>
                </a:cxn>
                <a:cxn ang="10800000">
                  <a:pos x="wd2" y="hd2"/>
                </a:cxn>
                <a:cxn ang="16200000">
                  <a:pos x="wd2" y="hd2"/>
                </a:cxn>
              </a:cxnLst>
              <a:rect l="0" t="0" r="r" b="b"/>
              <a:pathLst>
                <a:path w="21600" h="21600" extrusionOk="0">
                  <a:moveTo>
                    <a:pt x="0" y="9390"/>
                  </a:moveTo>
                  <a:cubicBezTo>
                    <a:pt x="1868" y="10364"/>
                    <a:pt x="3614" y="11540"/>
                    <a:pt x="5217" y="12879"/>
                  </a:cubicBezTo>
                  <a:cubicBezTo>
                    <a:pt x="6496" y="13954"/>
                    <a:pt x="7653" y="15130"/>
                    <a:pt x="8729" y="16388"/>
                  </a:cubicBezTo>
                  <a:cubicBezTo>
                    <a:pt x="10069" y="17990"/>
                    <a:pt x="11247" y="19734"/>
                    <a:pt x="12221" y="21600"/>
                  </a:cubicBezTo>
                  <a:lnTo>
                    <a:pt x="17459" y="18091"/>
                  </a:lnTo>
                  <a:lnTo>
                    <a:pt x="21600" y="15333"/>
                  </a:lnTo>
                  <a:cubicBezTo>
                    <a:pt x="20565" y="13508"/>
                    <a:pt x="19408" y="11763"/>
                    <a:pt x="18108" y="10121"/>
                  </a:cubicBezTo>
                  <a:lnTo>
                    <a:pt x="13967" y="12879"/>
                  </a:lnTo>
                  <a:cubicBezTo>
                    <a:pt x="12404" y="10952"/>
                    <a:pt x="10638" y="9188"/>
                    <a:pt x="8709" y="7626"/>
                  </a:cubicBezTo>
                  <a:lnTo>
                    <a:pt x="11470" y="3488"/>
                  </a:lnTo>
                  <a:cubicBezTo>
                    <a:pt x="9826" y="2190"/>
                    <a:pt x="8080" y="1034"/>
                    <a:pt x="6253" y="0"/>
                  </a:cubicBezTo>
                  <a:lnTo>
                    <a:pt x="3492" y="4137"/>
                  </a:lnTo>
                  <a:lnTo>
                    <a:pt x="0" y="9390"/>
                  </a:ln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36" name="Shape">
              <a:extLst>
                <a:ext uri="{FF2B5EF4-FFF2-40B4-BE49-F238E27FC236}">
                  <a16:creationId xmlns:a16="http://schemas.microsoft.com/office/drawing/2014/main" id="{79839D7A-21F7-394E-95C6-6DD3D7090E25}"/>
                </a:ext>
              </a:extLst>
            </p:cNvPr>
            <p:cNvSpPr/>
            <p:nvPr/>
          </p:nvSpPr>
          <p:spPr>
            <a:xfrm>
              <a:off x="5608057" y="2329209"/>
              <a:ext cx="576264" cy="1017271"/>
            </a:xfrm>
            <a:custGeom>
              <a:avLst/>
              <a:gdLst/>
              <a:ahLst/>
              <a:cxnLst>
                <a:cxn ang="0">
                  <a:pos x="wd2" y="hd2"/>
                </a:cxn>
                <a:cxn ang="5400000">
                  <a:pos x="wd2" y="hd2"/>
                </a:cxn>
                <a:cxn ang="10800000">
                  <a:pos x="wd2" y="hd2"/>
                </a:cxn>
                <a:cxn ang="16200000">
                  <a:pos x="wd2" y="hd2"/>
                </a:cxn>
              </a:cxnLst>
              <a:rect l="0" t="0" r="r" b="b"/>
              <a:pathLst>
                <a:path w="21600" h="21600" extrusionOk="0">
                  <a:moveTo>
                    <a:pt x="13031" y="14521"/>
                  </a:moveTo>
                  <a:cubicBezTo>
                    <a:pt x="13246" y="13308"/>
                    <a:pt x="13388" y="12074"/>
                    <a:pt x="13388" y="10820"/>
                  </a:cubicBezTo>
                  <a:cubicBezTo>
                    <a:pt x="13388" y="9566"/>
                    <a:pt x="13281" y="8333"/>
                    <a:pt x="13031" y="7119"/>
                  </a:cubicBezTo>
                  <a:lnTo>
                    <a:pt x="21600" y="6148"/>
                  </a:lnTo>
                  <a:cubicBezTo>
                    <a:pt x="21172" y="4045"/>
                    <a:pt x="20458" y="2002"/>
                    <a:pt x="19458" y="0"/>
                  </a:cubicBezTo>
                  <a:lnTo>
                    <a:pt x="10889" y="971"/>
                  </a:lnTo>
                  <a:lnTo>
                    <a:pt x="0" y="2204"/>
                  </a:lnTo>
                  <a:cubicBezTo>
                    <a:pt x="1107" y="4166"/>
                    <a:pt x="1821" y="6229"/>
                    <a:pt x="2142" y="8333"/>
                  </a:cubicBezTo>
                  <a:cubicBezTo>
                    <a:pt x="2249" y="9142"/>
                    <a:pt x="2321" y="9971"/>
                    <a:pt x="2321" y="10800"/>
                  </a:cubicBezTo>
                  <a:cubicBezTo>
                    <a:pt x="2321" y="11629"/>
                    <a:pt x="2249" y="12458"/>
                    <a:pt x="2142" y="13267"/>
                  </a:cubicBezTo>
                  <a:cubicBezTo>
                    <a:pt x="1821" y="15391"/>
                    <a:pt x="1071" y="17434"/>
                    <a:pt x="0" y="19396"/>
                  </a:cubicBezTo>
                  <a:lnTo>
                    <a:pt x="10889" y="20629"/>
                  </a:lnTo>
                  <a:lnTo>
                    <a:pt x="19458" y="21600"/>
                  </a:lnTo>
                  <a:cubicBezTo>
                    <a:pt x="20458" y="19618"/>
                    <a:pt x="21172" y="17555"/>
                    <a:pt x="21600" y="15452"/>
                  </a:cubicBezTo>
                  <a:lnTo>
                    <a:pt x="13031" y="14521"/>
                  </a:lnTo>
                  <a:close/>
                </a:path>
              </a:pathLst>
            </a:custGeom>
            <a:solidFill>
              <a:schemeClr val="accent1">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38" name="Shape">
              <a:extLst>
                <a:ext uri="{FF2B5EF4-FFF2-40B4-BE49-F238E27FC236}">
                  <a16:creationId xmlns:a16="http://schemas.microsoft.com/office/drawing/2014/main" id="{317239DF-0D90-CCD3-5B2B-6131F2449B9B}"/>
                </a:ext>
              </a:extLst>
            </p:cNvPr>
            <p:cNvSpPr/>
            <p:nvPr/>
          </p:nvSpPr>
          <p:spPr>
            <a:xfrm>
              <a:off x="3057924" y="3325425"/>
              <a:ext cx="1013460" cy="1014413"/>
            </a:xfrm>
            <a:custGeom>
              <a:avLst/>
              <a:gdLst/>
              <a:ahLst/>
              <a:cxnLst>
                <a:cxn ang="0">
                  <a:pos x="wd2" y="hd2"/>
                </a:cxn>
                <a:cxn ang="5400000">
                  <a:pos x="wd2" y="hd2"/>
                </a:cxn>
                <a:cxn ang="10800000">
                  <a:pos x="wd2" y="hd2"/>
                </a:cxn>
                <a:cxn ang="16200000">
                  <a:pos x="wd2" y="hd2"/>
                </a:cxn>
              </a:cxnLst>
              <a:rect l="0" t="0" r="r" b="b"/>
              <a:pathLst>
                <a:path w="21600" h="21600" extrusionOk="0">
                  <a:moveTo>
                    <a:pt x="21600" y="12210"/>
                  </a:moveTo>
                  <a:cubicBezTo>
                    <a:pt x="19732" y="11236"/>
                    <a:pt x="17986" y="10060"/>
                    <a:pt x="16383" y="8721"/>
                  </a:cubicBezTo>
                  <a:cubicBezTo>
                    <a:pt x="15104" y="7646"/>
                    <a:pt x="13947" y="6470"/>
                    <a:pt x="12871" y="5212"/>
                  </a:cubicBezTo>
                  <a:cubicBezTo>
                    <a:pt x="11531" y="3610"/>
                    <a:pt x="10353" y="1866"/>
                    <a:pt x="9379" y="0"/>
                  </a:cubicBezTo>
                  <a:lnTo>
                    <a:pt x="4141" y="3509"/>
                  </a:lnTo>
                  <a:lnTo>
                    <a:pt x="0" y="6267"/>
                  </a:lnTo>
                  <a:cubicBezTo>
                    <a:pt x="1035" y="8092"/>
                    <a:pt x="2192" y="9837"/>
                    <a:pt x="3492" y="11479"/>
                  </a:cubicBezTo>
                  <a:lnTo>
                    <a:pt x="7633" y="8721"/>
                  </a:lnTo>
                  <a:cubicBezTo>
                    <a:pt x="9196" y="10648"/>
                    <a:pt x="10962" y="12412"/>
                    <a:pt x="12891" y="13974"/>
                  </a:cubicBezTo>
                  <a:lnTo>
                    <a:pt x="10130" y="18112"/>
                  </a:lnTo>
                  <a:cubicBezTo>
                    <a:pt x="11774" y="19410"/>
                    <a:pt x="13520" y="20566"/>
                    <a:pt x="15347" y="21600"/>
                  </a:cubicBezTo>
                  <a:lnTo>
                    <a:pt x="18108" y="17463"/>
                  </a:lnTo>
                  <a:lnTo>
                    <a:pt x="21600" y="12210"/>
                  </a:lnTo>
                  <a:close/>
                </a:path>
              </a:pathLst>
            </a:custGeom>
            <a:solidFill>
              <a:schemeClr val="accent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39" name="Shape">
              <a:extLst>
                <a:ext uri="{FF2B5EF4-FFF2-40B4-BE49-F238E27FC236}">
                  <a16:creationId xmlns:a16="http://schemas.microsoft.com/office/drawing/2014/main" id="{751B899E-F9E4-C768-2172-0D4DA0F9F94D}"/>
                </a:ext>
              </a:extLst>
            </p:cNvPr>
            <p:cNvSpPr/>
            <p:nvPr/>
          </p:nvSpPr>
          <p:spPr>
            <a:xfrm>
              <a:off x="4055258" y="1153164"/>
              <a:ext cx="1019175" cy="576264"/>
            </a:xfrm>
            <a:custGeom>
              <a:avLst/>
              <a:gdLst/>
              <a:ahLst/>
              <a:cxnLst>
                <a:cxn ang="0">
                  <a:pos x="wd2" y="hd2"/>
                </a:cxn>
                <a:cxn ang="5400000">
                  <a:pos x="wd2" y="hd2"/>
                </a:cxn>
                <a:cxn ang="10800000">
                  <a:pos x="wd2" y="hd2"/>
                </a:cxn>
                <a:cxn ang="16200000">
                  <a:pos x="wd2" y="hd2"/>
                </a:cxn>
              </a:cxnLst>
              <a:rect l="0" t="0" r="r" b="b"/>
              <a:pathLst>
                <a:path w="21600" h="21600" extrusionOk="0">
                  <a:moveTo>
                    <a:pt x="2241" y="21600"/>
                  </a:moveTo>
                  <a:cubicBezTo>
                    <a:pt x="4199" y="20493"/>
                    <a:pt x="6258" y="19779"/>
                    <a:pt x="8357" y="19458"/>
                  </a:cubicBezTo>
                  <a:cubicBezTo>
                    <a:pt x="9165" y="19351"/>
                    <a:pt x="9993" y="19279"/>
                    <a:pt x="10820" y="19279"/>
                  </a:cubicBezTo>
                  <a:cubicBezTo>
                    <a:pt x="11648" y="19279"/>
                    <a:pt x="12475" y="19351"/>
                    <a:pt x="13283" y="19458"/>
                  </a:cubicBezTo>
                  <a:cubicBezTo>
                    <a:pt x="15403" y="19779"/>
                    <a:pt x="17441" y="20529"/>
                    <a:pt x="19400" y="21600"/>
                  </a:cubicBezTo>
                  <a:lnTo>
                    <a:pt x="20631" y="10711"/>
                  </a:lnTo>
                  <a:lnTo>
                    <a:pt x="21600" y="2142"/>
                  </a:lnTo>
                  <a:cubicBezTo>
                    <a:pt x="19622" y="1142"/>
                    <a:pt x="17563" y="428"/>
                    <a:pt x="15463" y="0"/>
                  </a:cubicBezTo>
                  <a:lnTo>
                    <a:pt x="14494" y="8569"/>
                  </a:lnTo>
                  <a:cubicBezTo>
                    <a:pt x="13283" y="8354"/>
                    <a:pt x="12052" y="8212"/>
                    <a:pt x="10800" y="8212"/>
                  </a:cubicBezTo>
                  <a:cubicBezTo>
                    <a:pt x="9548" y="8212"/>
                    <a:pt x="8317" y="8319"/>
                    <a:pt x="7106" y="8569"/>
                  </a:cubicBezTo>
                  <a:lnTo>
                    <a:pt x="6137" y="0"/>
                  </a:lnTo>
                  <a:cubicBezTo>
                    <a:pt x="4037" y="428"/>
                    <a:pt x="1998" y="1142"/>
                    <a:pt x="0" y="2142"/>
                  </a:cubicBezTo>
                  <a:lnTo>
                    <a:pt x="969" y="10711"/>
                  </a:lnTo>
                  <a:lnTo>
                    <a:pt x="2241" y="21600"/>
                  </a:lnTo>
                  <a:close/>
                </a:path>
              </a:pathLst>
            </a:custGeom>
            <a:solidFill>
              <a:schemeClr val="accent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40" name="Shape">
              <a:extLst>
                <a:ext uri="{FF2B5EF4-FFF2-40B4-BE49-F238E27FC236}">
                  <a16:creationId xmlns:a16="http://schemas.microsoft.com/office/drawing/2014/main" id="{4169BA65-B7D2-B154-FC56-8B830E90F468}"/>
                </a:ext>
              </a:extLst>
            </p:cNvPr>
            <p:cNvSpPr/>
            <p:nvPr/>
          </p:nvSpPr>
          <p:spPr>
            <a:xfrm>
              <a:off x="3057924" y="1303421"/>
              <a:ext cx="1014412" cy="1013462"/>
            </a:xfrm>
            <a:custGeom>
              <a:avLst/>
              <a:gdLst/>
              <a:ahLst/>
              <a:cxnLst>
                <a:cxn ang="0">
                  <a:pos x="wd2" y="hd2"/>
                </a:cxn>
                <a:cxn ang="5400000">
                  <a:pos x="wd2" y="hd2"/>
                </a:cxn>
                <a:cxn ang="10800000">
                  <a:pos x="wd2" y="hd2"/>
                </a:cxn>
                <a:cxn ang="16200000">
                  <a:pos x="wd2" y="hd2"/>
                </a:cxn>
              </a:cxnLst>
              <a:rect l="0" t="0" r="r" b="b"/>
              <a:pathLst>
                <a:path w="21600" h="21600" extrusionOk="0">
                  <a:moveTo>
                    <a:pt x="9390" y="21600"/>
                  </a:moveTo>
                  <a:cubicBezTo>
                    <a:pt x="10364" y="19732"/>
                    <a:pt x="11540" y="17986"/>
                    <a:pt x="12879" y="16383"/>
                  </a:cubicBezTo>
                  <a:cubicBezTo>
                    <a:pt x="13954" y="15104"/>
                    <a:pt x="15130" y="13947"/>
                    <a:pt x="16388" y="12871"/>
                  </a:cubicBezTo>
                  <a:cubicBezTo>
                    <a:pt x="17990" y="11531"/>
                    <a:pt x="19734" y="10353"/>
                    <a:pt x="21600" y="9379"/>
                  </a:cubicBezTo>
                  <a:lnTo>
                    <a:pt x="18091" y="4141"/>
                  </a:lnTo>
                  <a:lnTo>
                    <a:pt x="15333" y="0"/>
                  </a:lnTo>
                  <a:cubicBezTo>
                    <a:pt x="13508" y="1035"/>
                    <a:pt x="11763" y="2192"/>
                    <a:pt x="10121" y="3492"/>
                  </a:cubicBezTo>
                  <a:lnTo>
                    <a:pt x="12879" y="7633"/>
                  </a:lnTo>
                  <a:cubicBezTo>
                    <a:pt x="10952" y="9196"/>
                    <a:pt x="9188" y="10962"/>
                    <a:pt x="7626" y="12891"/>
                  </a:cubicBezTo>
                  <a:lnTo>
                    <a:pt x="3488" y="10130"/>
                  </a:lnTo>
                  <a:cubicBezTo>
                    <a:pt x="2190" y="11774"/>
                    <a:pt x="1034" y="13520"/>
                    <a:pt x="0" y="15347"/>
                  </a:cubicBezTo>
                  <a:lnTo>
                    <a:pt x="4137" y="18108"/>
                  </a:lnTo>
                  <a:lnTo>
                    <a:pt x="9390" y="21600"/>
                  </a:lnTo>
                  <a:close/>
                </a:path>
              </a:pathLst>
            </a:custGeom>
            <a:solidFill>
              <a:schemeClr val="accent1">
                <a:lumMod val="40000"/>
                <a:lumOff val="6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41" name="Shape">
              <a:extLst>
                <a:ext uri="{FF2B5EF4-FFF2-40B4-BE49-F238E27FC236}">
                  <a16:creationId xmlns:a16="http://schemas.microsoft.com/office/drawing/2014/main" id="{1FF60B3E-DE50-14BD-C6DD-B701AF22C70D}"/>
                </a:ext>
              </a:extLst>
            </p:cNvPr>
            <p:cNvSpPr/>
            <p:nvPr/>
          </p:nvSpPr>
          <p:spPr>
            <a:xfrm>
              <a:off x="2891627" y="2302473"/>
              <a:ext cx="576264" cy="1019174"/>
            </a:xfrm>
            <a:custGeom>
              <a:avLst/>
              <a:gdLst/>
              <a:ahLst/>
              <a:cxnLst>
                <a:cxn ang="0">
                  <a:pos x="wd2" y="hd2"/>
                </a:cxn>
                <a:cxn ang="5400000">
                  <a:pos x="wd2" y="hd2"/>
                </a:cxn>
                <a:cxn ang="10800000">
                  <a:pos x="wd2" y="hd2"/>
                </a:cxn>
                <a:cxn ang="16200000">
                  <a:pos x="wd2" y="hd2"/>
                </a:cxn>
              </a:cxnLst>
              <a:rect l="0" t="0" r="r" b="b"/>
              <a:pathLst>
                <a:path w="21600" h="21600" extrusionOk="0">
                  <a:moveTo>
                    <a:pt x="21600" y="19359"/>
                  </a:moveTo>
                  <a:cubicBezTo>
                    <a:pt x="20493" y="17401"/>
                    <a:pt x="19779" y="15342"/>
                    <a:pt x="19458" y="13243"/>
                  </a:cubicBezTo>
                  <a:cubicBezTo>
                    <a:pt x="19351" y="12435"/>
                    <a:pt x="19279" y="11607"/>
                    <a:pt x="19279" y="10780"/>
                  </a:cubicBezTo>
                  <a:cubicBezTo>
                    <a:pt x="19279" y="9952"/>
                    <a:pt x="19351" y="9124"/>
                    <a:pt x="19458" y="8317"/>
                  </a:cubicBezTo>
                  <a:cubicBezTo>
                    <a:pt x="19779" y="6197"/>
                    <a:pt x="20529" y="4159"/>
                    <a:pt x="21600" y="2200"/>
                  </a:cubicBezTo>
                  <a:lnTo>
                    <a:pt x="10711" y="969"/>
                  </a:lnTo>
                  <a:lnTo>
                    <a:pt x="2142" y="0"/>
                  </a:lnTo>
                  <a:cubicBezTo>
                    <a:pt x="1142" y="1978"/>
                    <a:pt x="428" y="4037"/>
                    <a:pt x="0" y="6137"/>
                  </a:cubicBezTo>
                  <a:lnTo>
                    <a:pt x="8569" y="7106"/>
                  </a:lnTo>
                  <a:cubicBezTo>
                    <a:pt x="8354" y="8317"/>
                    <a:pt x="8212" y="9548"/>
                    <a:pt x="8212" y="10800"/>
                  </a:cubicBezTo>
                  <a:cubicBezTo>
                    <a:pt x="8212" y="12052"/>
                    <a:pt x="8319" y="13283"/>
                    <a:pt x="8569" y="14494"/>
                  </a:cubicBezTo>
                  <a:lnTo>
                    <a:pt x="0" y="15463"/>
                  </a:lnTo>
                  <a:cubicBezTo>
                    <a:pt x="428" y="17563"/>
                    <a:pt x="1142" y="19601"/>
                    <a:pt x="2142" y="21600"/>
                  </a:cubicBezTo>
                  <a:lnTo>
                    <a:pt x="10711" y="20631"/>
                  </a:lnTo>
                  <a:lnTo>
                    <a:pt x="21600" y="19359"/>
                  </a:lnTo>
                  <a:close/>
                </a:path>
              </a:pathLst>
            </a:custGeom>
            <a:solidFill>
              <a:schemeClr val="accent4">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42" name="Shape">
              <a:extLst>
                <a:ext uri="{FF2B5EF4-FFF2-40B4-BE49-F238E27FC236}">
                  <a16:creationId xmlns:a16="http://schemas.microsoft.com/office/drawing/2014/main" id="{FE0A4FD4-CEA9-9348-0797-4A84A542B1BA}"/>
                </a:ext>
              </a:extLst>
            </p:cNvPr>
            <p:cNvSpPr/>
            <p:nvPr/>
          </p:nvSpPr>
          <p:spPr>
            <a:xfrm>
              <a:off x="4984402" y="3321647"/>
              <a:ext cx="1014412" cy="1013462"/>
            </a:xfrm>
            <a:custGeom>
              <a:avLst/>
              <a:gdLst/>
              <a:ahLst/>
              <a:cxnLst>
                <a:cxn ang="0">
                  <a:pos x="wd2" y="hd2"/>
                </a:cxn>
                <a:cxn ang="5400000">
                  <a:pos x="wd2" y="hd2"/>
                </a:cxn>
                <a:cxn ang="10800000">
                  <a:pos x="wd2" y="hd2"/>
                </a:cxn>
                <a:cxn ang="16200000">
                  <a:pos x="wd2" y="hd2"/>
                </a:cxn>
              </a:cxnLst>
              <a:rect l="0" t="0" r="r" b="b"/>
              <a:pathLst>
                <a:path w="21600" h="21600" extrusionOk="0">
                  <a:moveTo>
                    <a:pt x="12210" y="0"/>
                  </a:moveTo>
                  <a:cubicBezTo>
                    <a:pt x="11236" y="1868"/>
                    <a:pt x="10060" y="3614"/>
                    <a:pt x="8721" y="5217"/>
                  </a:cubicBezTo>
                  <a:cubicBezTo>
                    <a:pt x="7646" y="6496"/>
                    <a:pt x="6470" y="7653"/>
                    <a:pt x="5212" y="8729"/>
                  </a:cubicBezTo>
                  <a:cubicBezTo>
                    <a:pt x="3610" y="10069"/>
                    <a:pt x="1866" y="11247"/>
                    <a:pt x="0" y="12221"/>
                  </a:cubicBezTo>
                  <a:lnTo>
                    <a:pt x="3509" y="17459"/>
                  </a:lnTo>
                  <a:lnTo>
                    <a:pt x="6267" y="21600"/>
                  </a:lnTo>
                  <a:cubicBezTo>
                    <a:pt x="8092" y="20565"/>
                    <a:pt x="9837" y="19408"/>
                    <a:pt x="11479" y="18108"/>
                  </a:cubicBezTo>
                  <a:lnTo>
                    <a:pt x="8721" y="13967"/>
                  </a:lnTo>
                  <a:cubicBezTo>
                    <a:pt x="10648" y="12404"/>
                    <a:pt x="12412" y="10638"/>
                    <a:pt x="13974" y="8709"/>
                  </a:cubicBezTo>
                  <a:lnTo>
                    <a:pt x="18112" y="11470"/>
                  </a:lnTo>
                  <a:cubicBezTo>
                    <a:pt x="19410" y="9826"/>
                    <a:pt x="20566" y="8080"/>
                    <a:pt x="21600" y="6253"/>
                  </a:cubicBezTo>
                  <a:lnTo>
                    <a:pt x="17463" y="3492"/>
                  </a:lnTo>
                  <a:lnTo>
                    <a:pt x="12210" y="0"/>
                  </a:lnTo>
                  <a:close/>
                </a:path>
              </a:pathLst>
            </a:custGeom>
            <a:solidFill>
              <a:schemeClr val="accent3">
                <a:lumMod val="8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43" name="Shape">
              <a:extLst>
                <a:ext uri="{FF2B5EF4-FFF2-40B4-BE49-F238E27FC236}">
                  <a16:creationId xmlns:a16="http://schemas.microsoft.com/office/drawing/2014/main" id="{8DB365D0-6171-CD08-0C7F-FBB84E5D8F31}"/>
                </a:ext>
              </a:extLst>
            </p:cNvPr>
            <p:cNvSpPr/>
            <p:nvPr/>
          </p:nvSpPr>
          <p:spPr>
            <a:xfrm>
              <a:off x="4016028" y="3911089"/>
              <a:ext cx="1019175" cy="576264"/>
            </a:xfrm>
            <a:custGeom>
              <a:avLst/>
              <a:gdLst/>
              <a:ahLst/>
              <a:cxnLst>
                <a:cxn ang="0">
                  <a:pos x="wd2" y="hd2"/>
                </a:cxn>
                <a:cxn ang="5400000">
                  <a:pos x="wd2" y="hd2"/>
                </a:cxn>
                <a:cxn ang="10800000">
                  <a:pos x="wd2" y="hd2"/>
                </a:cxn>
                <a:cxn ang="16200000">
                  <a:pos x="wd2" y="hd2"/>
                </a:cxn>
              </a:cxnLst>
              <a:rect l="0" t="0" r="r" b="b"/>
              <a:pathLst>
                <a:path w="21600" h="21600" extrusionOk="0">
                  <a:moveTo>
                    <a:pt x="19359" y="0"/>
                  </a:moveTo>
                  <a:cubicBezTo>
                    <a:pt x="17401" y="1107"/>
                    <a:pt x="15342" y="1821"/>
                    <a:pt x="13243" y="2142"/>
                  </a:cubicBezTo>
                  <a:cubicBezTo>
                    <a:pt x="12435" y="2249"/>
                    <a:pt x="11607" y="2321"/>
                    <a:pt x="10780" y="2321"/>
                  </a:cubicBezTo>
                  <a:cubicBezTo>
                    <a:pt x="9952" y="2321"/>
                    <a:pt x="9125" y="2249"/>
                    <a:pt x="8317" y="2142"/>
                  </a:cubicBezTo>
                  <a:cubicBezTo>
                    <a:pt x="6197" y="1821"/>
                    <a:pt x="4159" y="1071"/>
                    <a:pt x="2200" y="0"/>
                  </a:cubicBezTo>
                  <a:lnTo>
                    <a:pt x="969" y="10889"/>
                  </a:lnTo>
                  <a:lnTo>
                    <a:pt x="0" y="19458"/>
                  </a:lnTo>
                  <a:cubicBezTo>
                    <a:pt x="1978" y="20458"/>
                    <a:pt x="4037" y="21172"/>
                    <a:pt x="6137" y="21600"/>
                  </a:cubicBezTo>
                  <a:lnTo>
                    <a:pt x="7106" y="13031"/>
                  </a:lnTo>
                  <a:cubicBezTo>
                    <a:pt x="8317" y="13246"/>
                    <a:pt x="9548" y="13388"/>
                    <a:pt x="10800" y="13388"/>
                  </a:cubicBezTo>
                  <a:cubicBezTo>
                    <a:pt x="12052" y="13388"/>
                    <a:pt x="13283" y="13281"/>
                    <a:pt x="14494" y="13031"/>
                  </a:cubicBezTo>
                  <a:lnTo>
                    <a:pt x="15463" y="21600"/>
                  </a:lnTo>
                  <a:cubicBezTo>
                    <a:pt x="17563" y="21172"/>
                    <a:pt x="19602" y="20458"/>
                    <a:pt x="21600" y="19458"/>
                  </a:cubicBezTo>
                  <a:lnTo>
                    <a:pt x="20631" y="10889"/>
                  </a:lnTo>
                  <a:lnTo>
                    <a:pt x="19359" y="0"/>
                  </a:lnTo>
                  <a:close/>
                </a:path>
              </a:pathLst>
            </a:custGeom>
            <a:solidFill>
              <a:schemeClr val="accent1">
                <a:lumMod val="40000"/>
                <a:lumOff val="6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Open Sans" panose="020B0606030504020204" pitchFamily="34" charset="0"/>
              </a:endParaRPr>
            </a:p>
          </p:txBody>
        </p:sp>
        <p:sp>
          <p:nvSpPr>
            <p:cNvPr id="44" name="TextBox 52">
              <a:extLst>
                <a:ext uri="{FF2B5EF4-FFF2-40B4-BE49-F238E27FC236}">
                  <a16:creationId xmlns:a16="http://schemas.microsoft.com/office/drawing/2014/main" id="{5BEE684F-BCB4-810F-BE62-84E10F8B32FB}"/>
                </a:ext>
              </a:extLst>
            </p:cNvPr>
            <p:cNvSpPr txBox="1"/>
            <p:nvPr/>
          </p:nvSpPr>
          <p:spPr>
            <a:xfrm>
              <a:off x="4328300" y="1014640"/>
              <a:ext cx="513266"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01</a:t>
              </a:r>
            </a:p>
          </p:txBody>
        </p:sp>
        <p:sp>
          <p:nvSpPr>
            <p:cNvPr id="45" name="TextBox 54">
              <a:extLst>
                <a:ext uri="{FF2B5EF4-FFF2-40B4-BE49-F238E27FC236}">
                  <a16:creationId xmlns:a16="http://schemas.microsoft.com/office/drawing/2014/main" id="{4ACF3ACC-E54E-FFBD-F693-3DEF357D2493}"/>
                </a:ext>
              </a:extLst>
            </p:cNvPr>
            <p:cNvSpPr txBox="1"/>
            <p:nvPr/>
          </p:nvSpPr>
          <p:spPr>
            <a:xfrm>
              <a:off x="5911954" y="2625373"/>
              <a:ext cx="495162"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03</a:t>
              </a:r>
            </a:p>
          </p:txBody>
        </p:sp>
        <p:sp>
          <p:nvSpPr>
            <p:cNvPr id="46" name="TextBox 58">
              <a:extLst>
                <a:ext uri="{FF2B5EF4-FFF2-40B4-BE49-F238E27FC236}">
                  <a16:creationId xmlns:a16="http://schemas.microsoft.com/office/drawing/2014/main" id="{DC5EAA47-CBA2-F699-2687-08B3CD181930}"/>
                </a:ext>
              </a:extLst>
            </p:cNvPr>
            <p:cNvSpPr txBox="1"/>
            <p:nvPr/>
          </p:nvSpPr>
          <p:spPr>
            <a:xfrm>
              <a:off x="2661666" y="2614419"/>
              <a:ext cx="557015"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07</a:t>
              </a:r>
            </a:p>
          </p:txBody>
        </p:sp>
        <p:sp>
          <p:nvSpPr>
            <p:cNvPr id="47" name="TextBox 59">
              <a:extLst>
                <a:ext uri="{FF2B5EF4-FFF2-40B4-BE49-F238E27FC236}">
                  <a16:creationId xmlns:a16="http://schemas.microsoft.com/office/drawing/2014/main" id="{B9658FAD-1153-26CA-6106-AC437C3F4364}"/>
                </a:ext>
              </a:extLst>
            </p:cNvPr>
            <p:cNvSpPr txBox="1"/>
            <p:nvPr/>
          </p:nvSpPr>
          <p:spPr>
            <a:xfrm>
              <a:off x="4257227" y="4199221"/>
              <a:ext cx="540941"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05</a:t>
              </a:r>
            </a:p>
          </p:txBody>
        </p:sp>
        <p:pic>
          <p:nvPicPr>
            <p:cNvPr id="48" name="Graphic 60" descr="Brainstorm with solid fill">
              <a:extLst>
                <a:ext uri="{FF2B5EF4-FFF2-40B4-BE49-F238E27FC236}">
                  <a16:creationId xmlns:a16="http://schemas.microsoft.com/office/drawing/2014/main" id="{D8DAEB6F-93CB-C22D-7DFA-49B3D61528D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4998" y="2434649"/>
              <a:ext cx="291074" cy="291074"/>
            </a:xfrm>
            <a:prstGeom prst="rect">
              <a:avLst/>
            </a:prstGeom>
          </p:spPr>
        </p:pic>
        <p:pic>
          <p:nvPicPr>
            <p:cNvPr id="49" name="Graphic 61" descr="Bullseye with solid fill">
              <a:extLst>
                <a:ext uri="{FF2B5EF4-FFF2-40B4-BE49-F238E27FC236}">
                  <a16:creationId xmlns:a16="http://schemas.microsoft.com/office/drawing/2014/main" id="{6D705B90-672A-B5BB-5E0F-C2119D6D784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6005" y="3760503"/>
              <a:ext cx="291074" cy="291074"/>
            </a:xfrm>
            <a:prstGeom prst="rect">
              <a:avLst/>
            </a:prstGeom>
          </p:spPr>
        </p:pic>
        <p:pic>
          <p:nvPicPr>
            <p:cNvPr id="50" name="Graphic 62" descr="Database with solid fill">
              <a:extLst>
                <a:ext uri="{FF2B5EF4-FFF2-40B4-BE49-F238E27FC236}">
                  <a16:creationId xmlns:a16="http://schemas.microsoft.com/office/drawing/2014/main" id="{6850FD36-A631-1957-3E55-F9C1E51B716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81384" y="3943388"/>
              <a:ext cx="291074" cy="291074"/>
            </a:xfrm>
            <a:prstGeom prst="rect">
              <a:avLst/>
            </a:prstGeom>
          </p:spPr>
        </p:pic>
        <p:pic>
          <p:nvPicPr>
            <p:cNvPr id="51" name="Graphic 63" descr="Gears with solid fill">
              <a:extLst>
                <a:ext uri="{FF2B5EF4-FFF2-40B4-BE49-F238E27FC236}">
                  <a16:creationId xmlns:a16="http://schemas.microsoft.com/office/drawing/2014/main" id="{8C566109-70D0-D7E7-2559-4291BD1D5ED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6777" y="3415999"/>
              <a:ext cx="291074" cy="291074"/>
            </a:xfrm>
            <a:prstGeom prst="rect">
              <a:avLst/>
            </a:prstGeom>
          </p:spPr>
        </p:pic>
        <p:pic>
          <p:nvPicPr>
            <p:cNvPr id="52" name="Graphic 64" descr="Hourglass 30% with solid fill">
              <a:extLst>
                <a:ext uri="{FF2B5EF4-FFF2-40B4-BE49-F238E27FC236}">
                  <a16:creationId xmlns:a16="http://schemas.microsoft.com/office/drawing/2014/main" id="{6EE867A5-750A-8591-1C26-87AC2436768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9480" y="2913922"/>
              <a:ext cx="291074" cy="291074"/>
            </a:xfrm>
            <a:prstGeom prst="rect">
              <a:avLst/>
            </a:prstGeom>
          </p:spPr>
        </p:pic>
        <p:pic>
          <p:nvPicPr>
            <p:cNvPr id="53" name="Graphic 65" descr="Lightbulb with solid fill">
              <a:extLst>
                <a:ext uri="{FF2B5EF4-FFF2-40B4-BE49-F238E27FC236}">
                  <a16:creationId xmlns:a16="http://schemas.microsoft.com/office/drawing/2014/main" id="{421580B9-E54C-8BD5-9596-F3EA9DDFF5C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92052" y="1358761"/>
              <a:ext cx="291074" cy="291074"/>
            </a:xfrm>
            <a:prstGeom prst="rect">
              <a:avLst/>
            </a:prstGeom>
          </p:spPr>
        </p:pic>
        <p:pic>
          <p:nvPicPr>
            <p:cNvPr id="54" name="Graphic 66" descr="Research with solid fill">
              <a:extLst>
                <a:ext uri="{FF2B5EF4-FFF2-40B4-BE49-F238E27FC236}">
                  <a16:creationId xmlns:a16="http://schemas.microsoft.com/office/drawing/2014/main" id="{B6141066-030A-1CCA-6E21-09CD61E2315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473700" y="1952908"/>
              <a:ext cx="291074" cy="291074"/>
            </a:xfrm>
            <a:prstGeom prst="rect">
              <a:avLst/>
            </a:prstGeom>
          </p:spPr>
        </p:pic>
        <p:pic>
          <p:nvPicPr>
            <p:cNvPr id="55" name="Graphic 67" descr="Eye with solid fill">
              <a:extLst>
                <a:ext uri="{FF2B5EF4-FFF2-40B4-BE49-F238E27FC236}">
                  <a16:creationId xmlns:a16="http://schemas.microsoft.com/office/drawing/2014/main" id="{FF069C6D-F689-7F62-F7AE-4E4AB88B386B}"/>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671489" y="1545221"/>
              <a:ext cx="361085" cy="361085"/>
            </a:xfrm>
            <a:prstGeom prst="rect">
              <a:avLst/>
            </a:prstGeom>
          </p:spPr>
        </p:pic>
        <p:sp>
          <p:nvSpPr>
            <p:cNvPr id="57" name="TextBox 31">
              <a:extLst>
                <a:ext uri="{FF2B5EF4-FFF2-40B4-BE49-F238E27FC236}">
                  <a16:creationId xmlns:a16="http://schemas.microsoft.com/office/drawing/2014/main" id="{C7E644A2-02B6-B262-FEBC-5FA3E1C7F4F4}"/>
                </a:ext>
              </a:extLst>
            </p:cNvPr>
            <p:cNvSpPr txBox="1"/>
            <p:nvPr/>
          </p:nvSpPr>
          <p:spPr>
            <a:xfrm>
              <a:off x="5462570" y="1461023"/>
              <a:ext cx="496375"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02</a:t>
              </a:r>
            </a:p>
          </p:txBody>
        </p:sp>
        <p:sp>
          <p:nvSpPr>
            <p:cNvPr id="58" name="TextBox 32">
              <a:extLst>
                <a:ext uri="{FF2B5EF4-FFF2-40B4-BE49-F238E27FC236}">
                  <a16:creationId xmlns:a16="http://schemas.microsoft.com/office/drawing/2014/main" id="{F9721B79-7DE3-AE29-EE8F-731F26288EE9}"/>
                </a:ext>
              </a:extLst>
            </p:cNvPr>
            <p:cNvSpPr txBox="1"/>
            <p:nvPr/>
          </p:nvSpPr>
          <p:spPr>
            <a:xfrm>
              <a:off x="3179409" y="1439153"/>
              <a:ext cx="486904"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08</a:t>
              </a:r>
            </a:p>
          </p:txBody>
        </p:sp>
        <p:sp>
          <p:nvSpPr>
            <p:cNvPr id="59" name="TextBox 33">
              <a:extLst>
                <a:ext uri="{FF2B5EF4-FFF2-40B4-BE49-F238E27FC236}">
                  <a16:creationId xmlns:a16="http://schemas.microsoft.com/office/drawing/2014/main" id="{CC605B58-CD7F-669E-5FB9-C1A899F5FB7F}"/>
                </a:ext>
              </a:extLst>
            </p:cNvPr>
            <p:cNvSpPr txBox="1"/>
            <p:nvPr/>
          </p:nvSpPr>
          <p:spPr>
            <a:xfrm>
              <a:off x="5397079" y="3773745"/>
              <a:ext cx="536347"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04</a:t>
              </a:r>
            </a:p>
          </p:txBody>
        </p:sp>
        <p:sp>
          <p:nvSpPr>
            <p:cNvPr id="60" name="TextBox 34">
              <a:extLst>
                <a:ext uri="{FF2B5EF4-FFF2-40B4-BE49-F238E27FC236}">
                  <a16:creationId xmlns:a16="http://schemas.microsoft.com/office/drawing/2014/main" id="{9729C820-10B2-D837-1920-9246B57D8C6E}"/>
                </a:ext>
              </a:extLst>
            </p:cNvPr>
            <p:cNvSpPr txBox="1"/>
            <p:nvPr/>
          </p:nvSpPr>
          <p:spPr>
            <a:xfrm>
              <a:off x="3153692" y="3797537"/>
              <a:ext cx="492080" cy="4001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Open Sans" panose="020B0606030504020204" pitchFamily="34" charset="0"/>
                </a:rPr>
                <a:t>06</a:t>
              </a:r>
            </a:p>
          </p:txBody>
        </p:sp>
      </p:grpSp>
      <p:sp>
        <p:nvSpPr>
          <p:cNvPr id="91" name="Google Shape;1082;p26">
            <a:extLst>
              <a:ext uri="{FF2B5EF4-FFF2-40B4-BE49-F238E27FC236}">
                <a16:creationId xmlns:a16="http://schemas.microsoft.com/office/drawing/2014/main" id="{D8B642DD-574E-B12A-C154-4FF105AFFA27}"/>
              </a:ext>
            </a:extLst>
          </p:cNvPr>
          <p:cNvSpPr txBox="1">
            <a:spLocks/>
          </p:cNvSpPr>
          <p:nvPr/>
        </p:nvSpPr>
        <p:spPr>
          <a:xfrm>
            <a:off x="467530" y="1276980"/>
            <a:ext cx="269326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01 : </a:t>
            </a:r>
            <a:r>
              <a:rPr lang="en-US" dirty="0">
                <a:latin typeface="Sora" panose="020B0604020202020204" charset="0"/>
                <a:ea typeface="Open Sans" panose="020B0606030504020204" pitchFamily="34" charset="0"/>
                <a:cs typeface="Sora" panose="020B0604020202020204" charset="0"/>
              </a:rPr>
              <a:t>Tax Related Scams </a:t>
            </a:r>
            <a:endParaRPr lang="en-US" sz="2000" dirty="0">
              <a:latin typeface="Sora" panose="020B0604020202020204" charset="0"/>
              <a:ea typeface="Open Sans" panose="020B0606030504020204" pitchFamily="34" charset="0"/>
              <a:cs typeface="Sora" panose="020B0604020202020204" charset="0"/>
            </a:endParaRPr>
          </a:p>
        </p:txBody>
      </p:sp>
      <p:sp>
        <p:nvSpPr>
          <p:cNvPr id="92" name="Google Shape;1082;p26">
            <a:extLst>
              <a:ext uri="{FF2B5EF4-FFF2-40B4-BE49-F238E27FC236}">
                <a16:creationId xmlns:a16="http://schemas.microsoft.com/office/drawing/2014/main" id="{BF5D060A-A1F1-A386-56B8-504D7CD81C94}"/>
              </a:ext>
            </a:extLst>
          </p:cNvPr>
          <p:cNvSpPr txBox="1">
            <a:spLocks/>
          </p:cNvSpPr>
          <p:nvPr/>
        </p:nvSpPr>
        <p:spPr>
          <a:xfrm>
            <a:off x="235944" y="1849201"/>
            <a:ext cx="262825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02 : </a:t>
            </a:r>
            <a:r>
              <a:rPr lang="en-US" dirty="0">
                <a:latin typeface="Sora" panose="020B0604020202020204" charset="0"/>
                <a:ea typeface="Open Sans" panose="020B0606030504020204" pitchFamily="34" charset="0"/>
                <a:cs typeface="Sora" panose="020B0604020202020204" charset="0"/>
              </a:rPr>
              <a:t>Tech Support Scams </a:t>
            </a:r>
            <a:endParaRPr lang="en-US" sz="2000" dirty="0">
              <a:latin typeface="Sora" panose="020B0604020202020204" charset="0"/>
              <a:ea typeface="Open Sans" panose="020B0606030504020204" pitchFamily="34" charset="0"/>
              <a:cs typeface="Sora" panose="020B0604020202020204" charset="0"/>
            </a:endParaRPr>
          </a:p>
        </p:txBody>
      </p:sp>
      <p:sp>
        <p:nvSpPr>
          <p:cNvPr id="93" name="Google Shape;1082;p26">
            <a:extLst>
              <a:ext uri="{FF2B5EF4-FFF2-40B4-BE49-F238E27FC236}">
                <a16:creationId xmlns:a16="http://schemas.microsoft.com/office/drawing/2014/main" id="{BF8AD6A2-0414-B1DB-0078-80BA49A8A72D}"/>
              </a:ext>
            </a:extLst>
          </p:cNvPr>
          <p:cNvSpPr txBox="1">
            <a:spLocks/>
          </p:cNvSpPr>
          <p:nvPr/>
        </p:nvSpPr>
        <p:spPr>
          <a:xfrm>
            <a:off x="235944" y="2536096"/>
            <a:ext cx="262825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03 : </a:t>
            </a:r>
            <a:r>
              <a:rPr lang="en-US" dirty="0">
                <a:latin typeface="Sora" panose="020B0604020202020204" charset="0"/>
                <a:ea typeface="Open Sans" panose="020B0606030504020204" pitchFamily="34" charset="0"/>
                <a:cs typeface="Sora" panose="020B0604020202020204" charset="0"/>
              </a:rPr>
              <a:t>Debt Relief &amp; Credit Card Repair Scams</a:t>
            </a:r>
            <a:endParaRPr lang="en-US" sz="2000" dirty="0">
              <a:latin typeface="Sora" panose="020B0604020202020204" charset="0"/>
              <a:ea typeface="Open Sans" panose="020B0606030504020204" pitchFamily="34" charset="0"/>
              <a:cs typeface="Sora" panose="020B0604020202020204" charset="0"/>
            </a:endParaRPr>
          </a:p>
        </p:txBody>
      </p:sp>
      <p:sp>
        <p:nvSpPr>
          <p:cNvPr id="94" name="Google Shape;1082;p26">
            <a:extLst>
              <a:ext uri="{FF2B5EF4-FFF2-40B4-BE49-F238E27FC236}">
                <a16:creationId xmlns:a16="http://schemas.microsoft.com/office/drawing/2014/main" id="{E9A4C4FC-9026-986F-EA51-29E40FAA9967}"/>
              </a:ext>
            </a:extLst>
          </p:cNvPr>
          <p:cNvSpPr txBox="1">
            <a:spLocks/>
          </p:cNvSpPr>
          <p:nvPr/>
        </p:nvSpPr>
        <p:spPr>
          <a:xfrm>
            <a:off x="467937" y="3391160"/>
            <a:ext cx="262825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04 : </a:t>
            </a:r>
            <a:r>
              <a:rPr lang="en-US" dirty="0">
                <a:latin typeface="Sora" panose="020B0604020202020204" charset="0"/>
                <a:ea typeface="Open Sans" panose="020B0606030504020204" pitchFamily="34" charset="0"/>
                <a:cs typeface="Sora" panose="020B0604020202020204" charset="0"/>
              </a:rPr>
              <a:t>Business &amp; Investment Scams</a:t>
            </a:r>
            <a:endParaRPr lang="en-US" sz="2000" dirty="0">
              <a:latin typeface="Sora" panose="020B0604020202020204" charset="0"/>
              <a:ea typeface="Open Sans" panose="020B0606030504020204" pitchFamily="34" charset="0"/>
              <a:cs typeface="Sora" panose="020B0604020202020204" charset="0"/>
            </a:endParaRPr>
          </a:p>
        </p:txBody>
      </p:sp>
      <p:sp>
        <p:nvSpPr>
          <p:cNvPr id="95" name="Google Shape;1082;p26">
            <a:extLst>
              <a:ext uri="{FF2B5EF4-FFF2-40B4-BE49-F238E27FC236}">
                <a16:creationId xmlns:a16="http://schemas.microsoft.com/office/drawing/2014/main" id="{5CEE229E-6833-8633-833A-F48AA93F9676}"/>
              </a:ext>
            </a:extLst>
          </p:cNvPr>
          <p:cNvSpPr txBox="1">
            <a:spLocks/>
          </p:cNvSpPr>
          <p:nvPr/>
        </p:nvSpPr>
        <p:spPr>
          <a:xfrm>
            <a:off x="6268269" y="1345949"/>
            <a:ext cx="269326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05 : </a:t>
            </a:r>
            <a:r>
              <a:rPr lang="en-US" dirty="0">
                <a:latin typeface="Sora" panose="020B0604020202020204" charset="0"/>
                <a:ea typeface="Open Sans" panose="020B0606030504020204" pitchFamily="34" charset="0"/>
                <a:cs typeface="Sora" panose="020B0604020202020204" charset="0"/>
              </a:rPr>
              <a:t>Charity Scams</a:t>
            </a:r>
            <a:endParaRPr lang="en-US" sz="2000" dirty="0">
              <a:latin typeface="Sora" panose="020B0604020202020204" charset="0"/>
              <a:ea typeface="Open Sans" panose="020B0606030504020204" pitchFamily="34" charset="0"/>
              <a:cs typeface="Sora" panose="020B0604020202020204" charset="0"/>
            </a:endParaRPr>
          </a:p>
        </p:txBody>
      </p:sp>
      <p:sp>
        <p:nvSpPr>
          <p:cNvPr id="96" name="Google Shape;1082;p26">
            <a:extLst>
              <a:ext uri="{FF2B5EF4-FFF2-40B4-BE49-F238E27FC236}">
                <a16:creationId xmlns:a16="http://schemas.microsoft.com/office/drawing/2014/main" id="{82A2FEBE-6F17-ABCA-7FC3-FD7C3127BABE}"/>
              </a:ext>
            </a:extLst>
          </p:cNvPr>
          <p:cNvSpPr txBox="1">
            <a:spLocks/>
          </p:cNvSpPr>
          <p:nvPr/>
        </p:nvSpPr>
        <p:spPr>
          <a:xfrm>
            <a:off x="6405987" y="2035770"/>
            <a:ext cx="262825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06 : </a:t>
            </a:r>
            <a:r>
              <a:rPr lang="en-US" dirty="0">
                <a:latin typeface="Sora" panose="020B0604020202020204" charset="0"/>
                <a:ea typeface="Open Sans" panose="020B0606030504020204" pitchFamily="34" charset="0"/>
                <a:cs typeface="Sora" panose="020B0604020202020204" charset="0"/>
              </a:rPr>
              <a:t>Car Warranty Scams</a:t>
            </a:r>
            <a:endParaRPr lang="en-US" sz="2000" dirty="0">
              <a:latin typeface="Sora" panose="020B0604020202020204" charset="0"/>
              <a:ea typeface="Open Sans" panose="020B0606030504020204" pitchFamily="34" charset="0"/>
              <a:cs typeface="Sora" panose="020B0604020202020204" charset="0"/>
            </a:endParaRPr>
          </a:p>
        </p:txBody>
      </p:sp>
      <p:sp>
        <p:nvSpPr>
          <p:cNvPr id="97" name="Google Shape;1082;p26">
            <a:extLst>
              <a:ext uri="{FF2B5EF4-FFF2-40B4-BE49-F238E27FC236}">
                <a16:creationId xmlns:a16="http://schemas.microsoft.com/office/drawing/2014/main" id="{A3C91F3F-B535-5C6B-A32D-B27F6B932B8B}"/>
              </a:ext>
            </a:extLst>
          </p:cNvPr>
          <p:cNvSpPr txBox="1">
            <a:spLocks/>
          </p:cNvSpPr>
          <p:nvPr/>
        </p:nvSpPr>
        <p:spPr>
          <a:xfrm>
            <a:off x="6405987" y="2699192"/>
            <a:ext cx="262825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07 : </a:t>
            </a:r>
            <a:r>
              <a:rPr lang="en-US" dirty="0">
                <a:latin typeface="Sora" panose="020B0604020202020204" charset="0"/>
                <a:ea typeface="Open Sans" panose="020B0606030504020204" pitchFamily="34" charset="0"/>
                <a:cs typeface="Sora" panose="020B0604020202020204" charset="0"/>
              </a:rPr>
              <a:t>Parcel Scams</a:t>
            </a:r>
            <a:endParaRPr lang="en-US" sz="2000" dirty="0">
              <a:latin typeface="Sora" panose="020B0604020202020204" charset="0"/>
              <a:ea typeface="Open Sans" panose="020B0606030504020204" pitchFamily="34" charset="0"/>
              <a:cs typeface="Sora" panose="020B0604020202020204" charset="0"/>
            </a:endParaRPr>
          </a:p>
        </p:txBody>
      </p:sp>
      <p:sp>
        <p:nvSpPr>
          <p:cNvPr id="98" name="Google Shape;1082;p26">
            <a:extLst>
              <a:ext uri="{FF2B5EF4-FFF2-40B4-BE49-F238E27FC236}">
                <a16:creationId xmlns:a16="http://schemas.microsoft.com/office/drawing/2014/main" id="{9A872237-643D-A50D-A5DD-CB833E7B269C}"/>
              </a:ext>
            </a:extLst>
          </p:cNvPr>
          <p:cNvSpPr txBox="1">
            <a:spLocks/>
          </p:cNvSpPr>
          <p:nvPr/>
        </p:nvSpPr>
        <p:spPr>
          <a:xfrm>
            <a:off x="6210890" y="3479755"/>
            <a:ext cx="2628252" cy="44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Sora" panose="020B0604020202020204" charset="0"/>
                <a:ea typeface="Open Sans" panose="020B0606030504020204" pitchFamily="34" charset="0"/>
                <a:cs typeface="Sora" panose="020B0604020202020204" charset="0"/>
              </a:rPr>
              <a:t>08 : </a:t>
            </a:r>
            <a:r>
              <a:rPr lang="en-US" dirty="0">
                <a:latin typeface="Sora" panose="020B0604020202020204" charset="0"/>
                <a:ea typeface="Open Sans" panose="020B0606030504020204" pitchFamily="34" charset="0"/>
                <a:cs typeface="Sora" panose="020B0604020202020204" charset="0"/>
              </a:rPr>
              <a:t>Kidnapping &amp; Health Related Scams</a:t>
            </a:r>
            <a:endParaRPr lang="en-US" sz="2000" dirty="0">
              <a:latin typeface="Sora" panose="020B0604020202020204" charset="0"/>
              <a:ea typeface="Open Sans" panose="020B0606030504020204" pitchFamily="34" charset="0"/>
              <a:cs typeface="Sora" panose="020B0604020202020204" charset="0"/>
            </a:endParaRPr>
          </a:p>
        </p:txBody>
      </p:sp>
    </p:spTree>
    <p:extLst>
      <p:ext uri="{BB962C8B-B14F-4D97-AF65-F5344CB8AC3E}">
        <p14:creationId xmlns:p14="http://schemas.microsoft.com/office/powerpoint/2010/main" val="112361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91"/>
                                        </p:tgtEl>
                                        <p:attrNameLst>
                                          <p:attrName>style.fontWeight</p:attrName>
                                        </p:attrNameLst>
                                      </p:cBhvr>
                                      <p:to>
                                        <p:strVal val="bold"/>
                                      </p:to>
                                    </p:set>
                                  </p:childTnLst>
                                </p:cTn>
                              </p:par>
                            </p:childTnLst>
                          </p:cTn>
                        </p:par>
                        <p:par>
                          <p:cTn id="7" fill="hold">
                            <p:stCondLst>
                              <p:cond delay="450"/>
                            </p:stCondLst>
                            <p:childTnLst>
                              <p:par>
                                <p:cTn id="8" presetID="15" presetClass="emph" presetSubtype="0" grpId="0" nodeType="afterEffect">
                                  <p:stCondLst>
                                    <p:cond delay="0"/>
                                  </p:stCondLst>
                                  <p:iterate type="lt">
                                    <p:tmAbs val="25"/>
                                  </p:iterate>
                                  <p:childTnLst>
                                    <p:set>
                                      <p:cBhvr override="childStyle">
                                        <p:cTn id="9" dur="indefinite"/>
                                        <p:tgtEl>
                                          <p:spTgt spid="92"/>
                                        </p:tgtEl>
                                        <p:attrNameLst>
                                          <p:attrName>style.fontWeight</p:attrName>
                                        </p:attrNameLst>
                                      </p:cBhvr>
                                      <p:to>
                                        <p:strVal val="bold"/>
                                      </p:to>
                                    </p:set>
                                  </p:childTnLst>
                                </p:cTn>
                              </p:par>
                            </p:childTnLst>
                          </p:cTn>
                        </p:par>
                        <p:par>
                          <p:cTn id="10" fill="hold">
                            <p:stCondLst>
                              <p:cond delay="925"/>
                            </p:stCondLst>
                            <p:childTnLst>
                              <p:par>
                                <p:cTn id="11" presetID="15" presetClass="emph" presetSubtype="0" grpId="0" nodeType="afterEffect">
                                  <p:stCondLst>
                                    <p:cond delay="0"/>
                                  </p:stCondLst>
                                  <p:iterate type="lt">
                                    <p:tmAbs val="25"/>
                                  </p:iterate>
                                  <p:childTnLst>
                                    <p:set>
                                      <p:cBhvr override="childStyle">
                                        <p:cTn id="12" dur="indefinite"/>
                                        <p:tgtEl>
                                          <p:spTgt spid="93"/>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Spark</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2" name="Google Shape;2124;p43">
            <a:extLst>
              <a:ext uri="{FF2B5EF4-FFF2-40B4-BE49-F238E27FC236}">
                <a16:creationId xmlns:a16="http://schemas.microsoft.com/office/drawing/2014/main" id="{E495AA6D-7BD5-413F-BF27-E9E414891A0C}"/>
              </a:ext>
            </a:extLst>
          </p:cNvPr>
          <p:cNvGrpSpPr/>
          <p:nvPr/>
        </p:nvGrpSpPr>
        <p:grpSpPr>
          <a:xfrm>
            <a:off x="713188" y="1198193"/>
            <a:ext cx="2994401" cy="2992970"/>
            <a:chOff x="699850" y="2299150"/>
            <a:chExt cx="1046225" cy="1045725"/>
          </a:xfrm>
        </p:grpSpPr>
        <p:sp>
          <p:nvSpPr>
            <p:cNvPr id="3" name="Google Shape;2125;p43">
              <a:extLst>
                <a:ext uri="{FF2B5EF4-FFF2-40B4-BE49-F238E27FC236}">
                  <a16:creationId xmlns:a16="http://schemas.microsoft.com/office/drawing/2014/main" id="{ED704AB0-443A-51C0-6B21-DEC6788FC416}"/>
                </a:ext>
              </a:extLst>
            </p:cNvPr>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Google Shape;2126;p43">
              <a:extLst>
                <a:ext uri="{FF2B5EF4-FFF2-40B4-BE49-F238E27FC236}">
                  <a16:creationId xmlns:a16="http://schemas.microsoft.com/office/drawing/2014/main" id="{97F955DA-66D6-F364-B286-28C15A577BB2}"/>
                </a:ext>
              </a:extLst>
            </p:cNvPr>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2127;p43">
              <a:extLst>
                <a:ext uri="{FF2B5EF4-FFF2-40B4-BE49-F238E27FC236}">
                  <a16:creationId xmlns:a16="http://schemas.microsoft.com/office/drawing/2014/main" id="{C09C6C36-25A9-F80A-6CA5-E3B8E701D87D}"/>
                </a:ext>
              </a:extLst>
            </p:cNvPr>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2128;p43">
              <a:extLst>
                <a:ext uri="{FF2B5EF4-FFF2-40B4-BE49-F238E27FC236}">
                  <a16:creationId xmlns:a16="http://schemas.microsoft.com/office/drawing/2014/main" id="{6326E126-02E0-C66F-7B23-EF615A888D56}"/>
                </a:ext>
              </a:extLst>
            </p:cNvPr>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2129;p43">
              <a:extLst>
                <a:ext uri="{FF2B5EF4-FFF2-40B4-BE49-F238E27FC236}">
                  <a16:creationId xmlns:a16="http://schemas.microsoft.com/office/drawing/2014/main" id="{792E819C-1DEB-A64D-FB94-7DFC660D8923}"/>
                </a:ext>
              </a:extLst>
            </p:cNvPr>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2130;p43">
              <a:extLst>
                <a:ext uri="{FF2B5EF4-FFF2-40B4-BE49-F238E27FC236}">
                  <a16:creationId xmlns:a16="http://schemas.microsoft.com/office/drawing/2014/main" id="{522A2EB3-5649-5609-5742-E4D97504ADEB}"/>
                </a:ext>
              </a:extLst>
            </p:cNvPr>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2131;p43">
              <a:extLst>
                <a:ext uri="{FF2B5EF4-FFF2-40B4-BE49-F238E27FC236}">
                  <a16:creationId xmlns:a16="http://schemas.microsoft.com/office/drawing/2014/main" id="{AC72325C-83AF-6E72-4713-38C1BB53E704}"/>
                </a:ext>
              </a:extLst>
            </p:cNvPr>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2132;p43">
              <a:extLst>
                <a:ext uri="{FF2B5EF4-FFF2-40B4-BE49-F238E27FC236}">
                  <a16:creationId xmlns:a16="http://schemas.microsoft.com/office/drawing/2014/main" id="{59325E08-4982-55B0-7995-85BDFBA9E862}"/>
                </a:ext>
              </a:extLst>
            </p:cNvPr>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2133;p43">
              <a:extLst>
                <a:ext uri="{FF2B5EF4-FFF2-40B4-BE49-F238E27FC236}">
                  <a16:creationId xmlns:a16="http://schemas.microsoft.com/office/drawing/2014/main" id="{A46043F9-F9A9-0733-75C9-BBEE34F944E2}"/>
                </a:ext>
              </a:extLst>
            </p:cNvPr>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2134;p43">
              <a:extLst>
                <a:ext uri="{FF2B5EF4-FFF2-40B4-BE49-F238E27FC236}">
                  <a16:creationId xmlns:a16="http://schemas.microsoft.com/office/drawing/2014/main" id="{895134A9-1F96-4E11-C25B-0CF67593D104}"/>
                </a:ext>
              </a:extLst>
            </p:cNvPr>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2135;p43">
              <a:extLst>
                <a:ext uri="{FF2B5EF4-FFF2-40B4-BE49-F238E27FC236}">
                  <a16:creationId xmlns:a16="http://schemas.microsoft.com/office/drawing/2014/main" id="{B85B70BD-72C7-D35D-F433-5C582C50C612}"/>
                </a:ext>
              </a:extLst>
            </p:cNvPr>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2136;p43">
              <a:extLst>
                <a:ext uri="{FF2B5EF4-FFF2-40B4-BE49-F238E27FC236}">
                  <a16:creationId xmlns:a16="http://schemas.microsoft.com/office/drawing/2014/main" id="{9DE9A233-871E-A028-ABCC-30066DCC5C34}"/>
                </a:ext>
              </a:extLst>
            </p:cNvPr>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2137;p43">
              <a:extLst>
                <a:ext uri="{FF2B5EF4-FFF2-40B4-BE49-F238E27FC236}">
                  <a16:creationId xmlns:a16="http://schemas.microsoft.com/office/drawing/2014/main" id="{961758AF-18DA-AA81-87DD-9FE55229BFB0}"/>
                </a:ext>
              </a:extLst>
            </p:cNvPr>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2138;p43">
              <a:extLst>
                <a:ext uri="{FF2B5EF4-FFF2-40B4-BE49-F238E27FC236}">
                  <a16:creationId xmlns:a16="http://schemas.microsoft.com/office/drawing/2014/main" id="{F07C8076-911C-3FB0-E207-320877FB7E62}"/>
                </a:ext>
              </a:extLst>
            </p:cNvPr>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2139;p43">
              <a:extLst>
                <a:ext uri="{FF2B5EF4-FFF2-40B4-BE49-F238E27FC236}">
                  <a16:creationId xmlns:a16="http://schemas.microsoft.com/office/drawing/2014/main" id="{74037A6D-D81B-F791-0F55-E351230DC115}"/>
                </a:ext>
              </a:extLst>
            </p:cNvPr>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2140;p43">
              <a:extLst>
                <a:ext uri="{FF2B5EF4-FFF2-40B4-BE49-F238E27FC236}">
                  <a16:creationId xmlns:a16="http://schemas.microsoft.com/office/drawing/2014/main" id="{D77ACADD-AF09-8359-8F46-7B8AA7C02CDD}"/>
                </a:ext>
              </a:extLst>
            </p:cNvPr>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2141;p43">
              <a:extLst>
                <a:ext uri="{FF2B5EF4-FFF2-40B4-BE49-F238E27FC236}">
                  <a16:creationId xmlns:a16="http://schemas.microsoft.com/office/drawing/2014/main" id="{708A1DF0-8F3B-92FB-311A-08CA0AF449E9}"/>
                </a:ext>
              </a:extLst>
            </p:cNvPr>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2142;p43">
              <a:extLst>
                <a:ext uri="{FF2B5EF4-FFF2-40B4-BE49-F238E27FC236}">
                  <a16:creationId xmlns:a16="http://schemas.microsoft.com/office/drawing/2014/main" id="{0B647010-B149-8BEC-20A2-C5DA990F66FC}"/>
                </a:ext>
              </a:extLst>
            </p:cNvPr>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2143;p43">
              <a:extLst>
                <a:ext uri="{FF2B5EF4-FFF2-40B4-BE49-F238E27FC236}">
                  <a16:creationId xmlns:a16="http://schemas.microsoft.com/office/drawing/2014/main" id="{395A554F-BC20-50F6-8D20-F53F679FB908}"/>
                </a:ext>
              </a:extLst>
            </p:cNvPr>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2144;p43">
              <a:extLst>
                <a:ext uri="{FF2B5EF4-FFF2-40B4-BE49-F238E27FC236}">
                  <a16:creationId xmlns:a16="http://schemas.microsoft.com/office/drawing/2014/main" id="{79B8ADE2-192D-BBF2-3F56-B4B17CC75FC6}"/>
                </a:ext>
              </a:extLst>
            </p:cNvPr>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2145;p43">
              <a:extLst>
                <a:ext uri="{FF2B5EF4-FFF2-40B4-BE49-F238E27FC236}">
                  <a16:creationId xmlns:a16="http://schemas.microsoft.com/office/drawing/2014/main" id="{A0B878D5-F711-3C49-FFE2-1AF4ADD5C806}"/>
                </a:ext>
              </a:extLst>
            </p:cNvPr>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2146;p43">
              <a:extLst>
                <a:ext uri="{FF2B5EF4-FFF2-40B4-BE49-F238E27FC236}">
                  <a16:creationId xmlns:a16="http://schemas.microsoft.com/office/drawing/2014/main" id="{FF9435B7-709D-538D-E3C0-D139B5E1402A}"/>
                </a:ext>
              </a:extLst>
            </p:cNvPr>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2147;p43">
              <a:extLst>
                <a:ext uri="{FF2B5EF4-FFF2-40B4-BE49-F238E27FC236}">
                  <a16:creationId xmlns:a16="http://schemas.microsoft.com/office/drawing/2014/main" id="{666B9A1B-9425-4391-2C42-EE29AA95209A}"/>
                </a:ext>
              </a:extLst>
            </p:cNvPr>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2148;p43">
              <a:extLst>
                <a:ext uri="{FF2B5EF4-FFF2-40B4-BE49-F238E27FC236}">
                  <a16:creationId xmlns:a16="http://schemas.microsoft.com/office/drawing/2014/main" id="{13ECBF9F-25DC-6688-050E-B1117EBAA30C}"/>
                </a:ext>
              </a:extLst>
            </p:cNvPr>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2149;p43">
              <a:extLst>
                <a:ext uri="{FF2B5EF4-FFF2-40B4-BE49-F238E27FC236}">
                  <a16:creationId xmlns:a16="http://schemas.microsoft.com/office/drawing/2014/main" id="{FB53ED74-E76B-048F-5A95-6A029B67E570}"/>
                </a:ext>
              </a:extLst>
            </p:cNvPr>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2150;p43">
              <a:extLst>
                <a:ext uri="{FF2B5EF4-FFF2-40B4-BE49-F238E27FC236}">
                  <a16:creationId xmlns:a16="http://schemas.microsoft.com/office/drawing/2014/main" id="{52E58580-F6D6-D7AB-D550-C383ECB99D7F}"/>
                </a:ext>
              </a:extLst>
            </p:cNvPr>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2151;p43">
              <a:extLst>
                <a:ext uri="{FF2B5EF4-FFF2-40B4-BE49-F238E27FC236}">
                  <a16:creationId xmlns:a16="http://schemas.microsoft.com/office/drawing/2014/main" id="{A8338EC4-A4AB-849D-C725-4A056016E923}"/>
                </a:ext>
              </a:extLst>
            </p:cNvPr>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2152;p43">
              <a:extLst>
                <a:ext uri="{FF2B5EF4-FFF2-40B4-BE49-F238E27FC236}">
                  <a16:creationId xmlns:a16="http://schemas.microsoft.com/office/drawing/2014/main" id="{A8BA9206-F714-4CED-053C-944A613C735B}"/>
                </a:ext>
              </a:extLst>
            </p:cNvPr>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2153;p43">
              <a:extLst>
                <a:ext uri="{FF2B5EF4-FFF2-40B4-BE49-F238E27FC236}">
                  <a16:creationId xmlns:a16="http://schemas.microsoft.com/office/drawing/2014/main" id="{E44C3AD6-4080-9C77-1A1F-E6BA191248AA}"/>
                </a:ext>
              </a:extLst>
            </p:cNvPr>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2154;p43">
              <a:extLst>
                <a:ext uri="{FF2B5EF4-FFF2-40B4-BE49-F238E27FC236}">
                  <a16:creationId xmlns:a16="http://schemas.microsoft.com/office/drawing/2014/main" id="{39B108EA-B68E-6877-06D6-C6893F11B82E}"/>
                </a:ext>
              </a:extLst>
            </p:cNvPr>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2155;p43">
              <a:extLst>
                <a:ext uri="{FF2B5EF4-FFF2-40B4-BE49-F238E27FC236}">
                  <a16:creationId xmlns:a16="http://schemas.microsoft.com/office/drawing/2014/main" id="{1545E8F5-D8AB-FB15-4F4D-FA445B7D840B}"/>
                </a:ext>
              </a:extLst>
            </p:cNvPr>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2156;p43">
              <a:extLst>
                <a:ext uri="{FF2B5EF4-FFF2-40B4-BE49-F238E27FC236}">
                  <a16:creationId xmlns:a16="http://schemas.microsoft.com/office/drawing/2014/main" id="{B3DBA574-8964-93EE-0A12-A76165485167}"/>
                </a:ext>
              </a:extLst>
            </p:cNvPr>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2157;p43">
              <a:extLst>
                <a:ext uri="{FF2B5EF4-FFF2-40B4-BE49-F238E27FC236}">
                  <a16:creationId xmlns:a16="http://schemas.microsoft.com/office/drawing/2014/main" id="{138D1CA9-CE3C-A0D2-5FDC-0C343FD19563}"/>
                </a:ext>
              </a:extLst>
            </p:cNvPr>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Google Shape;2158;p43">
              <a:extLst>
                <a:ext uri="{FF2B5EF4-FFF2-40B4-BE49-F238E27FC236}">
                  <a16:creationId xmlns:a16="http://schemas.microsoft.com/office/drawing/2014/main" id="{2A7FE0F7-AC55-4DBA-35C8-8A148EF3A86D}"/>
                </a:ext>
              </a:extLst>
            </p:cNvPr>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Google Shape;2159;p43">
              <a:extLst>
                <a:ext uri="{FF2B5EF4-FFF2-40B4-BE49-F238E27FC236}">
                  <a16:creationId xmlns:a16="http://schemas.microsoft.com/office/drawing/2014/main" id="{3416AB9C-7AB7-F0D6-30AB-432A3582DE4A}"/>
                </a:ext>
              </a:extLst>
            </p:cNvPr>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2160;p43">
              <a:extLst>
                <a:ext uri="{FF2B5EF4-FFF2-40B4-BE49-F238E27FC236}">
                  <a16:creationId xmlns:a16="http://schemas.microsoft.com/office/drawing/2014/main" id="{527E6942-9099-509D-4221-DD0A470CB463}"/>
                </a:ext>
              </a:extLst>
            </p:cNvPr>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Google Shape;2161;p43">
              <a:extLst>
                <a:ext uri="{FF2B5EF4-FFF2-40B4-BE49-F238E27FC236}">
                  <a16:creationId xmlns:a16="http://schemas.microsoft.com/office/drawing/2014/main" id="{C96DDBBE-88F6-F0EE-BB1F-E66B1126CD63}"/>
                </a:ext>
              </a:extLst>
            </p:cNvPr>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Google Shape;2162;p43">
              <a:extLst>
                <a:ext uri="{FF2B5EF4-FFF2-40B4-BE49-F238E27FC236}">
                  <a16:creationId xmlns:a16="http://schemas.microsoft.com/office/drawing/2014/main" id="{2264A462-9FB4-9341-94F8-B0282F3AD632}"/>
                </a:ext>
              </a:extLst>
            </p:cNvPr>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2163;p43">
              <a:extLst>
                <a:ext uri="{FF2B5EF4-FFF2-40B4-BE49-F238E27FC236}">
                  <a16:creationId xmlns:a16="http://schemas.microsoft.com/office/drawing/2014/main" id="{AAE79F82-E383-CC7C-0B8B-4386C93DCF58}"/>
                </a:ext>
              </a:extLst>
            </p:cNvPr>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Google Shape;2164;p43">
              <a:extLst>
                <a:ext uri="{FF2B5EF4-FFF2-40B4-BE49-F238E27FC236}">
                  <a16:creationId xmlns:a16="http://schemas.microsoft.com/office/drawing/2014/main" id="{AFD959F9-B090-D322-FF7B-313416891465}"/>
                </a:ext>
              </a:extLst>
            </p:cNvPr>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Google Shape;2165;p43">
              <a:extLst>
                <a:ext uri="{FF2B5EF4-FFF2-40B4-BE49-F238E27FC236}">
                  <a16:creationId xmlns:a16="http://schemas.microsoft.com/office/drawing/2014/main" id="{5333F896-92CF-3959-0DBD-D13D77004FA0}"/>
                </a:ext>
              </a:extLst>
            </p:cNvPr>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Google Shape;2166;p43">
              <a:extLst>
                <a:ext uri="{FF2B5EF4-FFF2-40B4-BE49-F238E27FC236}">
                  <a16:creationId xmlns:a16="http://schemas.microsoft.com/office/drawing/2014/main" id="{62DA1725-24A3-5829-F608-9D3C5A9BD30C}"/>
                </a:ext>
              </a:extLst>
            </p:cNvPr>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2167;p43">
              <a:extLst>
                <a:ext uri="{FF2B5EF4-FFF2-40B4-BE49-F238E27FC236}">
                  <a16:creationId xmlns:a16="http://schemas.microsoft.com/office/drawing/2014/main" id="{0164AAAB-CDDA-18A0-8DCB-27228425F931}"/>
                </a:ext>
              </a:extLst>
            </p:cNvPr>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Google Shape;2168;p43">
              <a:extLst>
                <a:ext uri="{FF2B5EF4-FFF2-40B4-BE49-F238E27FC236}">
                  <a16:creationId xmlns:a16="http://schemas.microsoft.com/office/drawing/2014/main" id="{5EFE55CF-B76A-4182-CD5A-F28E82390200}"/>
                </a:ext>
              </a:extLst>
            </p:cNvPr>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Google Shape;2169;p43">
              <a:extLst>
                <a:ext uri="{FF2B5EF4-FFF2-40B4-BE49-F238E27FC236}">
                  <a16:creationId xmlns:a16="http://schemas.microsoft.com/office/drawing/2014/main" id="{70ABF904-26D5-471A-954A-4CD327052C54}"/>
                </a:ext>
              </a:extLst>
            </p:cNvPr>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Google Shape;2170;p43">
              <a:extLst>
                <a:ext uri="{FF2B5EF4-FFF2-40B4-BE49-F238E27FC236}">
                  <a16:creationId xmlns:a16="http://schemas.microsoft.com/office/drawing/2014/main" id="{4270AADC-6E85-A137-F8CD-95122D4CE4B8}"/>
                </a:ext>
              </a:extLst>
            </p:cNvPr>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Google Shape;2171;p43">
              <a:extLst>
                <a:ext uri="{FF2B5EF4-FFF2-40B4-BE49-F238E27FC236}">
                  <a16:creationId xmlns:a16="http://schemas.microsoft.com/office/drawing/2014/main" id="{13612E2D-9BC0-0EFF-6B6B-6D40A5D40EFA}"/>
                </a:ext>
              </a:extLst>
            </p:cNvPr>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Google Shape;2172;p43">
              <a:extLst>
                <a:ext uri="{FF2B5EF4-FFF2-40B4-BE49-F238E27FC236}">
                  <a16:creationId xmlns:a16="http://schemas.microsoft.com/office/drawing/2014/main" id="{D82E02FA-0067-48BB-2EBC-E339B59FE966}"/>
                </a:ext>
              </a:extLst>
            </p:cNvPr>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Google Shape;2173;p43">
              <a:extLst>
                <a:ext uri="{FF2B5EF4-FFF2-40B4-BE49-F238E27FC236}">
                  <a16:creationId xmlns:a16="http://schemas.microsoft.com/office/drawing/2014/main" id="{DCBC46B7-C0DF-9FF1-3D8D-CA9D765495A3}"/>
                </a:ext>
              </a:extLst>
            </p:cNvPr>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Google Shape;2174;p43">
              <a:extLst>
                <a:ext uri="{FF2B5EF4-FFF2-40B4-BE49-F238E27FC236}">
                  <a16:creationId xmlns:a16="http://schemas.microsoft.com/office/drawing/2014/main" id="{EF022367-E0C7-1FC5-D0CD-8CCFDA80F936}"/>
                </a:ext>
              </a:extLst>
            </p:cNvPr>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Google Shape;2175;p43">
              <a:extLst>
                <a:ext uri="{FF2B5EF4-FFF2-40B4-BE49-F238E27FC236}">
                  <a16:creationId xmlns:a16="http://schemas.microsoft.com/office/drawing/2014/main" id="{F61B07A0-53DC-6254-5438-74415698B0C2}"/>
                </a:ext>
              </a:extLst>
            </p:cNvPr>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Google Shape;2176;p43">
              <a:extLst>
                <a:ext uri="{FF2B5EF4-FFF2-40B4-BE49-F238E27FC236}">
                  <a16:creationId xmlns:a16="http://schemas.microsoft.com/office/drawing/2014/main" id="{AB0EA274-27B6-6A10-F988-163EE8AD8C46}"/>
                </a:ext>
              </a:extLst>
            </p:cNvPr>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Google Shape;2177;p43">
              <a:extLst>
                <a:ext uri="{FF2B5EF4-FFF2-40B4-BE49-F238E27FC236}">
                  <a16:creationId xmlns:a16="http://schemas.microsoft.com/office/drawing/2014/main" id="{08E5704E-DCF1-DE95-4279-B8EAB7BE10BA}"/>
                </a:ext>
              </a:extLst>
            </p:cNvPr>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2178;p43">
              <a:extLst>
                <a:ext uri="{FF2B5EF4-FFF2-40B4-BE49-F238E27FC236}">
                  <a16:creationId xmlns:a16="http://schemas.microsoft.com/office/drawing/2014/main" id="{2726D02E-B407-E868-630F-AF9ED3200724}"/>
                </a:ext>
              </a:extLst>
            </p:cNvPr>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Google Shape;2179;p43">
              <a:extLst>
                <a:ext uri="{FF2B5EF4-FFF2-40B4-BE49-F238E27FC236}">
                  <a16:creationId xmlns:a16="http://schemas.microsoft.com/office/drawing/2014/main" id="{7CC643C4-425F-86DD-976B-46254BA0DE5B}"/>
                </a:ext>
              </a:extLst>
            </p:cNvPr>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Google Shape;2180;p43">
              <a:extLst>
                <a:ext uri="{FF2B5EF4-FFF2-40B4-BE49-F238E27FC236}">
                  <a16:creationId xmlns:a16="http://schemas.microsoft.com/office/drawing/2014/main" id="{9DABD523-D268-BD8A-73C9-996488D02C40}"/>
                </a:ext>
              </a:extLst>
            </p:cNvPr>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Google Shape;2181;p43">
              <a:extLst>
                <a:ext uri="{FF2B5EF4-FFF2-40B4-BE49-F238E27FC236}">
                  <a16:creationId xmlns:a16="http://schemas.microsoft.com/office/drawing/2014/main" id="{75C01C5A-C15A-F11F-AC7B-126D90996647}"/>
                </a:ext>
              </a:extLst>
            </p:cNvPr>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Google Shape;2182;p43">
              <a:extLst>
                <a:ext uri="{FF2B5EF4-FFF2-40B4-BE49-F238E27FC236}">
                  <a16:creationId xmlns:a16="http://schemas.microsoft.com/office/drawing/2014/main" id="{46D31786-16B2-2DB3-FD76-0FA237BF7545}"/>
                </a:ext>
              </a:extLst>
            </p:cNvPr>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Google Shape;2183;p43">
              <a:extLst>
                <a:ext uri="{FF2B5EF4-FFF2-40B4-BE49-F238E27FC236}">
                  <a16:creationId xmlns:a16="http://schemas.microsoft.com/office/drawing/2014/main" id="{4C5506F4-1793-A058-AB36-850A417CF9EA}"/>
                </a:ext>
              </a:extLst>
            </p:cNvPr>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Google Shape;2184;p43">
              <a:extLst>
                <a:ext uri="{FF2B5EF4-FFF2-40B4-BE49-F238E27FC236}">
                  <a16:creationId xmlns:a16="http://schemas.microsoft.com/office/drawing/2014/main" id="{A643D959-BD13-5B6A-B8B4-0F6C14AF804D}"/>
                </a:ext>
              </a:extLst>
            </p:cNvPr>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Google Shape;2185;p43">
              <a:extLst>
                <a:ext uri="{FF2B5EF4-FFF2-40B4-BE49-F238E27FC236}">
                  <a16:creationId xmlns:a16="http://schemas.microsoft.com/office/drawing/2014/main" id="{04C62815-1F5C-5F38-8210-946AE47536AA}"/>
                </a:ext>
              </a:extLst>
            </p:cNvPr>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5" name="Google Shape;2186;p43">
              <a:extLst>
                <a:ext uri="{FF2B5EF4-FFF2-40B4-BE49-F238E27FC236}">
                  <a16:creationId xmlns:a16="http://schemas.microsoft.com/office/drawing/2014/main" id="{C213926C-FD9E-4828-43F1-A25D1FC28CF5}"/>
                </a:ext>
              </a:extLst>
            </p:cNvPr>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6" name="Google Shape;2187;p43">
              <a:extLst>
                <a:ext uri="{FF2B5EF4-FFF2-40B4-BE49-F238E27FC236}">
                  <a16:creationId xmlns:a16="http://schemas.microsoft.com/office/drawing/2014/main" id="{85FF6517-FA48-0CFC-C5CD-FE9735F4C1ED}"/>
                </a:ext>
              </a:extLst>
            </p:cNvPr>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7" name="Google Shape;2188;p43">
              <a:extLst>
                <a:ext uri="{FF2B5EF4-FFF2-40B4-BE49-F238E27FC236}">
                  <a16:creationId xmlns:a16="http://schemas.microsoft.com/office/drawing/2014/main" id="{28937F07-5E0A-9558-0F80-26F982DA9762}"/>
                </a:ext>
              </a:extLst>
            </p:cNvPr>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8" name="Google Shape;2189;p43">
              <a:extLst>
                <a:ext uri="{FF2B5EF4-FFF2-40B4-BE49-F238E27FC236}">
                  <a16:creationId xmlns:a16="http://schemas.microsoft.com/office/drawing/2014/main" id="{80621719-82F7-8262-23D5-E59BF2F78758}"/>
                </a:ext>
              </a:extLst>
            </p:cNvPr>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9" name="Google Shape;2190;p43">
              <a:extLst>
                <a:ext uri="{FF2B5EF4-FFF2-40B4-BE49-F238E27FC236}">
                  <a16:creationId xmlns:a16="http://schemas.microsoft.com/office/drawing/2014/main" id="{A1DA0E9F-1DCA-8C72-943D-298C303A63D8}"/>
                </a:ext>
              </a:extLst>
            </p:cNvPr>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0" name="Google Shape;2191;p43">
              <a:extLst>
                <a:ext uri="{FF2B5EF4-FFF2-40B4-BE49-F238E27FC236}">
                  <a16:creationId xmlns:a16="http://schemas.microsoft.com/office/drawing/2014/main" id="{30D88BAA-986F-F09E-4F40-B224A12741B4}"/>
                </a:ext>
              </a:extLst>
            </p:cNvPr>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1" name="Google Shape;2192;p43">
              <a:extLst>
                <a:ext uri="{FF2B5EF4-FFF2-40B4-BE49-F238E27FC236}">
                  <a16:creationId xmlns:a16="http://schemas.microsoft.com/office/drawing/2014/main" id="{5807815C-7CE7-E2F4-DE2B-FEA52527B9A9}"/>
                </a:ext>
              </a:extLst>
            </p:cNvPr>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2" name="Google Shape;2193;p43">
              <a:extLst>
                <a:ext uri="{FF2B5EF4-FFF2-40B4-BE49-F238E27FC236}">
                  <a16:creationId xmlns:a16="http://schemas.microsoft.com/office/drawing/2014/main" id="{320150D3-77A0-454D-B906-AC2410089B07}"/>
                </a:ext>
              </a:extLst>
            </p:cNvPr>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3" name="Google Shape;2194;p43">
              <a:extLst>
                <a:ext uri="{FF2B5EF4-FFF2-40B4-BE49-F238E27FC236}">
                  <a16:creationId xmlns:a16="http://schemas.microsoft.com/office/drawing/2014/main" id="{2D81F9E9-A907-660A-159B-CC7198F66194}"/>
                </a:ext>
              </a:extLst>
            </p:cNvPr>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4" name="Google Shape;2195;p43">
              <a:extLst>
                <a:ext uri="{FF2B5EF4-FFF2-40B4-BE49-F238E27FC236}">
                  <a16:creationId xmlns:a16="http://schemas.microsoft.com/office/drawing/2014/main" id="{0B212BDC-57DE-32D6-843C-459E3109856B}"/>
                </a:ext>
              </a:extLst>
            </p:cNvPr>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5" name="Google Shape;2196;p43">
              <a:extLst>
                <a:ext uri="{FF2B5EF4-FFF2-40B4-BE49-F238E27FC236}">
                  <a16:creationId xmlns:a16="http://schemas.microsoft.com/office/drawing/2014/main" id="{99C3DDDD-271A-CDFA-FDF6-DAB6568A3BF3}"/>
                </a:ext>
              </a:extLst>
            </p:cNvPr>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6" name="Google Shape;2197;p43">
              <a:extLst>
                <a:ext uri="{FF2B5EF4-FFF2-40B4-BE49-F238E27FC236}">
                  <a16:creationId xmlns:a16="http://schemas.microsoft.com/office/drawing/2014/main" id="{FBCF545A-9D08-F4C8-197B-8234B125791D}"/>
                </a:ext>
              </a:extLst>
            </p:cNvPr>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7" name="Google Shape;2198;p43">
              <a:extLst>
                <a:ext uri="{FF2B5EF4-FFF2-40B4-BE49-F238E27FC236}">
                  <a16:creationId xmlns:a16="http://schemas.microsoft.com/office/drawing/2014/main" id="{C8BE91C2-63CD-3CA3-4167-72F9FC0CAE41}"/>
                </a:ext>
              </a:extLst>
            </p:cNvPr>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8" name="Google Shape;2199;p43">
              <a:extLst>
                <a:ext uri="{FF2B5EF4-FFF2-40B4-BE49-F238E27FC236}">
                  <a16:creationId xmlns:a16="http://schemas.microsoft.com/office/drawing/2014/main" id="{B6E0B4D4-61E1-74E3-3062-0328057CC5CB}"/>
                </a:ext>
              </a:extLst>
            </p:cNvPr>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09" name="Google Shape;2200;p43">
              <a:extLst>
                <a:ext uri="{FF2B5EF4-FFF2-40B4-BE49-F238E27FC236}">
                  <a16:creationId xmlns:a16="http://schemas.microsoft.com/office/drawing/2014/main" id="{06A96A8F-AF17-40CD-2EDC-C43D2086F61B}"/>
                </a:ext>
              </a:extLst>
            </p:cNvPr>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0" name="Google Shape;2201;p43">
              <a:extLst>
                <a:ext uri="{FF2B5EF4-FFF2-40B4-BE49-F238E27FC236}">
                  <a16:creationId xmlns:a16="http://schemas.microsoft.com/office/drawing/2014/main" id="{F6ED0E09-E803-A26A-D3DB-EE0A1226E768}"/>
                </a:ext>
              </a:extLst>
            </p:cNvPr>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1" name="Google Shape;2202;p43">
              <a:extLst>
                <a:ext uri="{FF2B5EF4-FFF2-40B4-BE49-F238E27FC236}">
                  <a16:creationId xmlns:a16="http://schemas.microsoft.com/office/drawing/2014/main" id="{DAE6D4D1-65FB-D5F1-5761-9F7023752A32}"/>
                </a:ext>
              </a:extLst>
            </p:cNvPr>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2" name="Google Shape;2203;p43">
              <a:extLst>
                <a:ext uri="{FF2B5EF4-FFF2-40B4-BE49-F238E27FC236}">
                  <a16:creationId xmlns:a16="http://schemas.microsoft.com/office/drawing/2014/main" id="{DB2C87AD-0A57-15EC-5476-8E79035A7147}"/>
                </a:ext>
              </a:extLst>
            </p:cNvPr>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3" name="Google Shape;2204;p43">
              <a:extLst>
                <a:ext uri="{FF2B5EF4-FFF2-40B4-BE49-F238E27FC236}">
                  <a16:creationId xmlns:a16="http://schemas.microsoft.com/office/drawing/2014/main" id="{DCA4CACA-D8C1-8582-D98E-1922B1347015}"/>
                </a:ext>
              </a:extLst>
            </p:cNvPr>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4" name="Google Shape;2205;p43">
              <a:extLst>
                <a:ext uri="{FF2B5EF4-FFF2-40B4-BE49-F238E27FC236}">
                  <a16:creationId xmlns:a16="http://schemas.microsoft.com/office/drawing/2014/main" id="{8272D778-93D0-A8DA-22D3-B0D21D8A5C2E}"/>
                </a:ext>
              </a:extLst>
            </p:cNvPr>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5" name="Google Shape;2206;p43">
              <a:extLst>
                <a:ext uri="{FF2B5EF4-FFF2-40B4-BE49-F238E27FC236}">
                  <a16:creationId xmlns:a16="http://schemas.microsoft.com/office/drawing/2014/main" id="{60BEA7A7-E6B6-6C56-D5A7-967A42762A44}"/>
                </a:ext>
              </a:extLst>
            </p:cNvPr>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6" name="Google Shape;2207;p43">
              <a:extLst>
                <a:ext uri="{FF2B5EF4-FFF2-40B4-BE49-F238E27FC236}">
                  <a16:creationId xmlns:a16="http://schemas.microsoft.com/office/drawing/2014/main" id="{BA784E5B-FC7D-44FB-4C99-3A8B64BDF4D2}"/>
                </a:ext>
              </a:extLst>
            </p:cNvPr>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7" name="Google Shape;2208;p43">
              <a:extLst>
                <a:ext uri="{FF2B5EF4-FFF2-40B4-BE49-F238E27FC236}">
                  <a16:creationId xmlns:a16="http://schemas.microsoft.com/office/drawing/2014/main" id="{164A6E49-9C2B-3EFE-B93B-F3AB334A66FD}"/>
                </a:ext>
              </a:extLst>
            </p:cNvPr>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8" name="Google Shape;2209;p43">
              <a:extLst>
                <a:ext uri="{FF2B5EF4-FFF2-40B4-BE49-F238E27FC236}">
                  <a16:creationId xmlns:a16="http://schemas.microsoft.com/office/drawing/2014/main" id="{B715C8A9-758C-75F9-F769-53FBA0F5CE59}"/>
                </a:ext>
              </a:extLst>
            </p:cNvPr>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19" name="Google Shape;2210;p43">
              <a:extLst>
                <a:ext uri="{FF2B5EF4-FFF2-40B4-BE49-F238E27FC236}">
                  <a16:creationId xmlns:a16="http://schemas.microsoft.com/office/drawing/2014/main" id="{E83BAA49-415E-7186-A143-1CFC62D102B9}"/>
                </a:ext>
              </a:extLst>
            </p:cNvPr>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0" name="Google Shape;2211;p43">
              <a:extLst>
                <a:ext uri="{FF2B5EF4-FFF2-40B4-BE49-F238E27FC236}">
                  <a16:creationId xmlns:a16="http://schemas.microsoft.com/office/drawing/2014/main" id="{337A3BC3-4228-F760-B2F4-E5740C9F4327}"/>
                </a:ext>
              </a:extLst>
            </p:cNvPr>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1" name="Google Shape;2212;p43">
              <a:extLst>
                <a:ext uri="{FF2B5EF4-FFF2-40B4-BE49-F238E27FC236}">
                  <a16:creationId xmlns:a16="http://schemas.microsoft.com/office/drawing/2014/main" id="{8FD5503E-AD9E-BD58-13FB-C77EFB9379B6}"/>
                </a:ext>
              </a:extLst>
            </p:cNvPr>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2" name="Google Shape;2213;p43">
              <a:extLst>
                <a:ext uri="{FF2B5EF4-FFF2-40B4-BE49-F238E27FC236}">
                  <a16:creationId xmlns:a16="http://schemas.microsoft.com/office/drawing/2014/main" id="{CB32C4C0-43E0-442A-E5F9-F46B6150D0A7}"/>
                </a:ext>
              </a:extLst>
            </p:cNvPr>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3" name="Google Shape;2214;p43">
              <a:extLst>
                <a:ext uri="{FF2B5EF4-FFF2-40B4-BE49-F238E27FC236}">
                  <a16:creationId xmlns:a16="http://schemas.microsoft.com/office/drawing/2014/main" id="{AB352B7B-57DE-68F5-60B9-166B30944EB0}"/>
                </a:ext>
              </a:extLst>
            </p:cNvPr>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4" name="Google Shape;2215;p43">
              <a:extLst>
                <a:ext uri="{FF2B5EF4-FFF2-40B4-BE49-F238E27FC236}">
                  <a16:creationId xmlns:a16="http://schemas.microsoft.com/office/drawing/2014/main" id="{5B0D362B-382B-383A-3A90-F7EBEFC5B25B}"/>
                </a:ext>
              </a:extLst>
            </p:cNvPr>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5" name="Google Shape;2216;p43">
              <a:extLst>
                <a:ext uri="{FF2B5EF4-FFF2-40B4-BE49-F238E27FC236}">
                  <a16:creationId xmlns:a16="http://schemas.microsoft.com/office/drawing/2014/main" id="{B44F6BED-85B5-A983-CE0E-6F36E6B6D0ED}"/>
                </a:ext>
              </a:extLst>
            </p:cNvPr>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6" name="Google Shape;2217;p43">
              <a:extLst>
                <a:ext uri="{FF2B5EF4-FFF2-40B4-BE49-F238E27FC236}">
                  <a16:creationId xmlns:a16="http://schemas.microsoft.com/office/drawing/2014/main" id="{8A613C75-3AC8-4182-FED6-789B2F160A0F}"/>
                </a:ext>
              </a:extLst>
            </p:cNvPr>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7" name="Google Shape;2218;p43">
              <a:extLst>
                <a:ext uri="{FF2B5EF4-FFF2-40B4-BE49-F238E27FC236}">
                  <a16:creationId xmlns:a16="http://schemas.microsoft.com/office/drawing/2014/main" id="{0E3DDE0D-94A0-2F85-1A86-7CDBB4B056D0}"/>
                </a:ext>
              </a:extLst>
            </p:cNvPr>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8" name="Google Shape;2219;p43">
              <a:extLst>
                <a:ext uri="{FF2B5EF4-FFF2-40B4-BE49-F238E27FC236}">
                  <a16:creationId xmlns:a16="http://schemas.microsoft.com/office/drawing/2014/main" id="{D0288C31-214E-8925-D532-16283D89A287}"/>
                </a:ext>
              </a:extLst>
            </p:cNvPr>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29" name="Google Shape;2220;p43">
              <a:extLst>
                <a:ext uri="{FF2B5EF4-FFF2-40B4-BE49-F238E27FC236}">
                  <a16:creationId xmlns:a16="http://schemas.microsoft.com/office/drawing/2014/main" id="{438FFC4D-A131-2D46-3BE2-D412E94B8857}"/>
                </a:ext>
              </a:extLst>
            </p:cNvPr>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0" name="Google Shape;2221;p43">
              <a:extLst>
                <a:ext uri="{FF2B5EF4-FFF2-40B4-BE49-F238E27FC236}">
                  <a16:creationId xmlns:a16="http://schemas.microsoft.com/office/drawing/2014/main" id="{7F711DFE-EF50-2EAD-D35F-8317E619BDDB}"/>
                </a:ext>
              </a:extLst>
            </p:cNvPr>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1" name="Google Shape;2222;p43">
              <a:extLst>
                <a:ext uri="{FF2B5EF4-FFF2-40B4-BE49-F238E27FC236}">
                  <a16:creationId xmlns:a16="http://schemas.microsoft.com/office/drawing/2014/main" id="{ADBD001F-B79C-413B-05DD-F4D39004C6B9}"/>
                </a:ext>
              </a:extLst>
            </p:cNvPr>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2" name="Google Shape;2223;p43">
              <a:extLst>
                <a:ext uri="{FF2B5EF4-FFF2-40B4-BE49-F238E27FC236}">
                  <a16:creationId xmlns:a16="http://schemas.microsoft.com/office/drawing/2014/main" id="{B40180AD-43DF-4289-5F34-BBB953D764C6}"/>
                </a:ext>
              </a:extLst>
            </p:cNvPr>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3" name="Google Shape;2224;p43">
              <a:extLst>
                <a:ext uri="{FF2B5EF4-FFF2-40B4-BE49-F238E27FC236}">
                  <a16:creationId xmlns:a16="http://schemas.microsoft.com/office/drawing/2014/main" id="{121CF3DA-27DB-1340-EE1B-6CB91882F4FC}"/>
                </a:ext>
              </a:extLst>
            </p:cNvPr>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4" name="Google Shape;2225;p43">
              <a:extLst>
                <a:ext uri="{FF2B5EF4-FFF2-40B4-BE49-F238E27FC236}">
                  <a16:creationId xmlns:a16="http://schemas.microsoft.com/office/drawing/2014/main" id="{38CBD1DB-14AF-D35C-35E3-26A2221706A0}"/>
                </a:ext>
              </a:extLst>
            </p:cNvPr>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5" name="Google Shape;2226;p43">
              <a:extLst>
                <a:ext uri="{FF2B5EF4-FFF2-40B4-BE49-F238E27FC236}">
                  <a16:creationId xmlns:a16="http://schemas.microsoft.com/office/drawing/2014/main" id="{DAA12DC7-0747-4DA3-5815-E641939A6594}"/>
                </a:ext>
              </a:extLst>
            </p:cNvPr>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0" name="Google Shape;2227;p43">
              <a:extLst>
                <a:ext uri="{FF2B5EF4-FFF2-40B4-BE49-F238E27FC236}">
                  <a16:creationId xmlns:a16="http://schemas.microsoft.com/office/drawing/2014/main" id="{A90FACF4-08B4-9FD9-D0B4-2ADBD69173FB}"/>
                </a:ext>
              </a:extLst>
            </p:cNvPr>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1" name="Google Shape;2228;p43">
              <a:extLst>
                <a:ext uri="{FF2B5EF4-FFF2-40B4-BE49-F238E27FC236}">
                  <a16:creationId xmlns:a16="http://schemas.microsoft.com/office/drawing/2014/main" id="{498582FB-CD48-F0B6-0C70-4ECDAD590DD9}"/>
                </a:ext>
              </a:extLst>
            </p:cNvPr>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2" name="Google Shape;2229;p43">
              <a:extLst>
                <a:ext uri="{FF2B5EF4-FFF2-40B4-BE49-F238E27FC236}">
                  <a16:creationId xmlns:a16="http://schemas.microsoft.com/office/drawing/2014/main" id="{54DAA7E4-C1A8-4BC1-AB47-ACA55A1CA867}"/>
                </a:ext>
              </a:extLst>
            </p:cNvPr>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3" name="Google Shape;2230;p43">
              <a:extLst>
                <a:ext uri="{FF2B5EF4-FFF2-40B4-BE49-F238E27FC236}">
                  <a16:creationId xmlns:a16="http://schemas.microsoft.com/office/drawing/2014/main" id="{736CEF51-ED23-3BCE-5B9C-B48876CDD4B9}"/>
                </a:ext>
              </a:extLst>
            </p:cNvPr>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4" name="Google Shape;2231;p43">
              <a:extLst>
                <a:ext uri="{FF2B5EF4-FFF2-40B4-BE49-F238E27FC236}">
                  <a16:creationId xmlns:a16="http://schemas.microsoft.com/office/drawing/2014/main" id="{2F5DEC4A-C5E8-CC4B-C0F1-643E7B24ED20}"/>
                </a:ext>
              </a:extLst>
            </p:cNvPr>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5" name="Google Shape;2232;p43">
              <a:extLst>
                <a:ext uri="{FF2B5EF4-FFF2-40B4-BE49-F238E27FC236}">
                  <a16:creationId xmlns:a16="http://schemas.microsoft.com/office/drawing/2014/main" id="{75234E06-3605-5768-F5A1-B9C8DA2D209D}"/>
                </a:ext>
              </a:extLst>
            </p:cNvPr>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6" name="Google Shape;2233;p43">
              <a:extLst>
                <a:ext uri="{FF2B5EF4-FFF2-40B4-BE49-F238E27FC236}">
                  <a16:creationId xmlns:a16="http://schemas.microsoft.com/office/drawing/2014/main" id="{CBA7A8F9-2598-0F09-4F4F-7BE3B5DC0337}"/>
                </a:ext>
              </a:extLst>
            </p:cNvPr>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7" name="Google Shape;2234;p43">
              <a:extLst>
                <a:ext uri="{FF2B5EF4-FFF2-40B4-BE49-F238E27FC236}">
                  <a16:creationId xmlns:a16="http://schemas.microsoft.com/office/drawing/2014/main" id="{BBFE0C1B-7173-5515-3773-7618CB5014D5}"/>
                </a:ext>
              </a:extLst>
            </p:cNvPr>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88" name="Google Shape;2235;p43">
              <a:extLst>
                <a:ext uri="{FF2B5EF4-FFF2-40B4-BE49-F238E27FC236}">
                  <a16:creationId xmlns:a16="http://schemas.microsoft.com/office/drawing/2014/main" id="{C51C70EC-CC4D-1EAB-DE20-BCE50211D280}"/>
                </a:ext>
              </a:extLst>
            </p:cNvPr>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6" name="Google Shape;2236;p43">
              <a:extLst>
                <a:ext uri="{FF2B5EF4-FFF2-40B4-BE49-F238E27FC236}">
                  <a16:creationId xmlns:a16="http://schemas.microsoft.com/office/drawing/2014/main" id="{E38D9B3A-E542-DCCB-6DF8-7C43AC876728}"/>
                </a:ext>
              </a:extLst>
            </p:cNvPr>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7" name="Google Shape;2237;p43">
              <a:extLst>
                <a:ext uri="{FF2B5EF4-FFF2-40B4-BE49-F238E27FC236}">
                  <a16:creationId xmlns:a16="http://schemas.microsoft.com/office/drawing/2014/main" id="{05281B3E-2F3E-2116-D25E-63957B92ADFB}"/>
                </a:ext>
              </a:extLst>
            </p:cNvPr>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8" name="Google Shape;2238;p43">
              <a:extLst>
                <a:ext uri="{FF2B5EF4-FFF2-40B4-BE49-F238E27FC236}">
                  <a16:creationId xmlns:a16="http://schemas.microsoft.com/office/drawing/2014/main" id="{F211F7F0-45CF-2135-8A3D-265BC5ED5D87}"/>
                </a:ext>
              </a:extLst>
            </p:cNvPr>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39" name="Google Shape;2239;p43">
              <a:extLst>
                <a:ext uri="{FF2B5EF4-FFF2-40B4-BE49-F238E27FC236}">
                  <a16:creationId xmlns:a16="http://schemas.microsoft.com/office/drawing/2014/main" id="{CED1B693-17A8-EA81-E8A1-B4E7974BAE04}"/>
                </a:ext>
              </a:extLst>
            </p:cNvPr>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0" name="Google Shape;2240;p43">
              <a:extLst>
                <a:ext uri="{FF2B5EF4-FFF2-40B4-BE49-F238E27FC236}">
                  <a16:creationId xmlns:a16="http://schemas.microsoft.com/office/drawing/2014/main" id="{04A82527-B6B5-EA32-CCA5-C8CEF2B12047}"/>
                </a:ext>
              </a:extLst>
            </p:cNvPr>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1" name="Google Shape;2241;p43">
              <a:extLst>
                <a:ext uri="{FF2B5EF4-FFF2-40B4-BE49-F238E27FC236}">
                  <a16:creationId xmlns:a16="http://schemas.microsoft.com/office/drawing/2014/main" id="{21952044-5645-AD84-0C98-51D1D7C3D763}"/>
                </a:ext>
              </a:extLst>
            </p:cNvPr>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2" name="Google Shape;2242;p43">
              <a:extLst>
                <a:ext uri="{FF2B5EF4-FFF2-40B4-BE49-F238E27FC236}">
                  <a16:creationId xmlns:a16="http://schemas.microsoft.com/office/drawing/2014/main" id="{96C73051-E7F9-2AF0-935E-EDB445B46A16}"/>
                </a:ext>
              </a:extLst>
            </p:cNvPr>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3" name="Google Shape;2243;p43">
              <a:extLst>
                <a:ext uri="{FF2B5EF4-FFF2-40B4-BE49-F238E27FC236}">
                  <a16:creationId xmlns:a16="http://schemas.microsoft.com/office/drawing/2014/main" id="{B2AE8A58-8427-7567-2079-C17BDBD50CFA}"/>
                </a:ext>
              </a:extLst>
            </p:cNvPr>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4" name="Google Shape;2244;p43">
              <a:extLst>
                <a:ext uri="{FF2B5EF4-FFF2-40B4-BE49-F238E27FC236}">
                  <a16:creationId xmlns:a16="http://schemas.microsoft.com/office/drawing/2014/main" id="{F2EC6CC0-A1B4-3AEE-C616-FDE56E40F2C4}"/>
                </a:ext>
              </a:extLst>
            </p:cNvPr>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5" name="Google Shape;2245;p43">
              <a:extLst>
                <a:ext uri="{FF2B5EF4-FFF2-40B4-BE49-F238E27FC236}">
                  <a16:creationId xmlns:a16="http://schemas.microsoft.com/office/drawing/2014/main" id="{C37075DF-23FD-3ABA-4ECA-2B2045101599}"/>
                </a:ext>
              </a:extLst>
            </p:cNvPr>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6" name="Google Shape;2246;p43">
              <a:extLst>
                <a:ext uri="{FF2B5EF4-FFF2-40B4-BE49-F238E27FC236}">
                  <a16:creationId xmlns:a16="http://schemas.microsoft.com/office/drawing/2014/main" id="{C38A5170-6193-A85D-C552-DC6B5077F982}"/>
                </a:ext>
              </a:extLst>
            </p:cNvPr>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7" name="Google Shape;2247;p43">
              <a:extLst>
                <a:ext uri="{FF2B5EF4-FFF2-40B4-BE49-F238E27FC236}">
                  <a16:creationId xmlns:a16="http://schemas.microsoft.com/office/drawing/2014/main" id="{B40C0FA8-86C5-F9AC-8F61-F21CFE8C38C8}"/>
                </a:ext>
              </a:extLst>
            </p:cNvPr>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8" name="Google Shape;2248;p43">
              <a:extLst>
                <a:ext uri="{FF2B5EF4-FFF2-40B4-BE49-F238E27FC236}">
                  <a16:creationId xmlns:a16="http://schemas.microsoft.com/office/drawing/2014/main" id="{BAD3F42F-303F-3EFF-8AA8-C7BD0824F383}"/>
                </a:ext>
              </a:extLst>
            </p:cNvPr>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49" name="Google Shape;2249;p43">
              <a:extLst>
                <a:ext uri="{FF2B5EF4-FFF2-40B4-BE49-F238E27FC236}">
                  <a16:creationId xmlns:a16="http://schemas.microsoft.com/office/drawing/2014/main" id="{CA92819F-B14A-FB14-DE1B-13740E08D4A5}"/>
                </a:ext>
              </a:extLst>
            </p:cNvPr>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0" name="Google Shape;2250;p43">
              <a:extLst>
                <a:ext uri="{FF2B5EF4-FFF2-40B4-BE49-F238E27FC236}">
                  <a16:creationId xmlns:a16="http://schemas.microsoft.com/office/drawing/2014/main" id="{CA865195-B03E-C03A-A7D7-D8B354827001}"/>
                </a:ext>
              </a:extLst>
            </p:cNvPr>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1" name="Google Shape;2251;p43">
              <a:extLst>
                <a:ext uri="{FF2B5EF4-FFF2-40B4-BE49-F238E27FC236}">
                  <a16:creationId xmlns:a16="http://schemas.microsoft.com/office/drawing/2014/main" id="{263B8A17-303E-7B49-B134-E340F149BA42}"/>
                </a:ext>
              </a:extLst>
            </p:cNvPr>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2" name="Google Shape;2252;p43">
              <a:extLst>
                <a:ext uri="{FF2B5EF4-FFF2-40B4-BE49-F238E27FC236}">
                  <a16:creationId xmlns:a16="http://schemas.microsoft.com/office/drawing/2014/main" id="{08632DBE-8C7D-D931-D55D-BE867416848A}"/>
                </a:ext>
              </a:extLst>
            </p:cNvPr>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3" name="Google Shape;2253;p43">
              <a:extLst>
                <a:ext uri="{FF2B5EF4-FFF2-40B4-BE49-F238E27FC236}">
                  <a16:creationId xmlns:a16="http://schemas.microsoft.com/office/drawing/2014/main" id="{7F3A3DE8-395D-63EC-9433-8925B310E637}"/>
                </a:ext>
              </a:extLst>
            </p:cNvPr>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4" name="Google Shape;2254;p43">
              <a:extLst>
                <a:ext uri="{FF2B5EF4-FFF2-40B4-BE49-F238E27FC236}">
                  <a16:creationId xmlns:a16="http://schemas.microsoft.com/office/drawing/2014/main" id="{001827C6-9E1C-72BE-2702-4EBF390C6102}"/>
                </a:ext>
              </a:extLst>
            </p:cNvPr>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5" name="Google Shape;2255;p43">
              <a:extLst>
                <a:ext uri="{FF2B5EF4-FFF2-40B4-BE49-F238E27FC236}">
                  <a16:creationId xmlns:a16="http://schemas.microsoft.com/office/drawing/2014/main" id="{855D909D-F402-2F74-8F31-0CD1F8A0267D}"/>
                </a:ext>
              </a:extLst>
            </p:cNvPr>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6" name="Google Shape;2256;p43">
              <a:extLst>
                <a:ext uri="{FF2B5EF4-FFF2-40B4-BE49-F238E27FC236}">
                  <a16:creationId xmlns:a16="http://schemas.microsoft.com/office/drawing/2014/main" id="{88181D7E-C346-170D-EAC4-FB914456C393}"/>
                </a:ext>
              </a:extLst>
            </p:cNvPr>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7" name="Google Shape;2257;p43">
              <a:extLst>
                <a:ext uri="{FF2B5EF4-FFF2-40B4-BE49-F238E27FC236}">
                  <a16:creationId xmlns:a16="http://schemas.microsoft.com/office/drawing/2014/main" id="{11386F0E-9355-1D52-6E0A-E28397A7A6F5}"/>
                </a:ext>
              </a:extLst>
            </p:cNvPr>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8" name="Google Shape;2258;p43">
              <a:extLst>
                <a:ext uri="{FF2B5EF4-FFF2-40B4-BE49-F238E27FC236}">
                  <a16:creationId xmlns:a16="http://schemas.microsoft.com/office/drawing/2014/main" id="{4E8D8B82-29E3-F485-856F-3E5887B46DF9}"/>
                </a:ext>
              </a:extLst>
            </p:cNvPr>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59" name="Google Shape;2259;p43">
              <a:extLst>
                <a:ext uri="{FF2B5EF4-FFF2-40B4-BE49-F238E27FC236}">
                  <a16:creationId xmlns:a16="http://schemas.microsoft.com/office/drawing/2014/main" id="{815123B1-4351-2331-7042-600FA3689067}"/>
                </a:ext>
              </a:extLst>
            </p:cNvPr>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0" name="Google Shape;2260;p43">
              <a:extLst>
                <a:ext uri="{FF2B5EF4-FFF2-40B4-BE49-F238E27FC236}">
                  <a16:creationId xmlns:a16="http://schemas.microsoft.com/office/drawing/2014/main" id="{B416A301-FB88-5BC8-3AAD-A369B1703644}"/>
                </a:ext>
              </a:extLst>
            </p:cNvPr>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1" name="Google Shape;2261;p43">
              <a:extLst>
                <a:ext uri="{FF2B5EF4-FFF2-40B4-BE49-F238E27FC236}">
                  <a16:creationId xmlns:a16="http://schemas.microsoft.com/office/drawing/2014/main" id="{BDE9BB26-DD4B-F5F4-DAEB-5EBE92D83FF1}"/>
                </a:ext>
              </a:extLst>
            </p:cNvPr>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2" name="Google Shape;2262;p43">
              <a:extLst>
                <a:ext uri="{FF2B5EF4-FFF2-40B4-BE49-F238E27FC236}">
                  <a16:creationId xmlns:a16="http://schemas.microsoft.com/office/drawing/2014/main" id="{F66F8AA2-8DA0-7903-0A16-2DA52E96BD59}"/>
                </a:ext>
              </a:extLst>
            </p:cNvPr>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3" name="Google Shape;2263;p43">
              <a:extLst>
                <a:ext uri="{FF2B5EF4-FFF2-40B4-BE49-F238E27FC236}">
                  <a16:creationId xmlns:a16="http://schemas.microsoft.com/office/drawing/2014/main" id="{1ACE9D9F-C111-E856-9ED4-F4F175DDDD80}"/>
                </a:ext>
              </a:extLst>
            </p:cNvPr>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4" name="Google Shape;2264;p43">
              <a:extLst>
                <a:ext uri="{FF2B5EF4-FFF2-40B4-BE49-F238E27FC236}">
                  <a16:creationId xmlns:a16="http://schemas.microsoft.com/office/drawing/2014/main" id="{C15CA569-B450-CC23-0ED8-A79C4237AE8F}"/>
                </a:ext>
              </a:extLst>
            </p:cNvPr>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5" name="Google Shape;2265;p43">
              <a:extLst>
                <a:ext uri="{FF2B5EF4-FFF2-40B4-BE49-F238E27FC236}">
                  <a16:creationId xmlns:a16="http://schemas.microsoft.com/office/drawing/2014/main" id="{B82DA486-906F-844A-AF9E-CA71C0A244FA}"/>
                </a:ext>
              </a:extLst>
            </p:cNvPr>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6" name="Google Shape;2266;p43">
              <a:extLst>
                <a:ext uri="{FF2B5EF4-FFF2-40B4-BE49-F238E27FC236}">
                  <a16:creationId xmlns:a16="http://schemas.microsoft.com/office/drawing/2014/main" id="{F5C4B382-8051-66EE-7A9A-6FBCD74EB676}"/>
                </a:ext>
              </a:extLst>
            </p:cNvPr>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7" name="Google Shape;2267;p43">
              <a:extLst>
                <a:ext uri="{FF2B5EF4-FFF2-40B4-BE49-F238E27FC236}">
                  <a16:creationId xmlns:a16="http://schemas.microsoft.com/office/drawing/2014/main" id="{6AF3B358-5AE2-A32D-F1C8-2011359B3D32}"/>
                </a:ext>
              </a:extLst>
            </p:cNvPr>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8" name="Google Shape;2268;p43">
              <a:extLst>
                <a:ext uri="{FF2B5EF4-FFF2-40B4-BE49-F238E27FC236}">
                  <a16:creationId xmlns:a16="http://schemas.microsoft.com/office/drawing/2014/main" id="{43132C60-CBBA-F52E-B56B-07C317DAA023}"/>
                </a:ext>
              </a:extLst>
            </p:cNvPr>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69" name="Google Shape;2269;p43">
              <a:extLst>
                <a:ext uri="{FF2B5EF4-FFF2-40B4-BE49-F238E27FC236}">
                  <a16:creationId xmlns:a16="http://schemas.microsoft.com/office/drawing/2014/main" id="{4BB473A4-3FDF-4700-4DE4-2F261BBBE9F0}"/>
                </a:ext>
              </a:extLst>
            </p:cNvPr>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0" name="Google Shape;2270;p43">
              <a:extLst>
                <a:ext uri="{FF2B5EF4-FFF2-40B4-BE49-F238E27FC236}">
                  <a16:creationId xmlns:a16="http://schemas.microsoft.com/office/drawing/2014/main" id="{0B7EEE2C-11D6-6580-ECCA-23EDF10DC233}"/>
                </a:ext>
              </a:extLst>
            </p:cNvPr>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1" name="Google Shape;2271;p43">
              <a:extLst>
                <a:ext uri="{FF2B5EF4-FFF2-40B4-BE49-F238E27FC236}">
                  <a16:creationId xmlns:a16="http://schemas.microsoft.com/office/drawing/2014/main" id="{234186BE-E94C-3485-865A-8907922678E6}"/>
                </a:ext>
              </a:extLst>
            </p:cNvPr>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2" name="Google Shape;2272;p43">
              <a:extLst>
                <a:ext uri="{FF2B5EF4-FFF2-40B4-BE49-F238E27FC236}">
                  <a16:creationId xmlns:a16="http://schemas.microsoft.com/office/drawing/2014/main" id="{232FEE35-8CDC-31E5-BAAB-C7E68A934209}"/>
                </a:ext>
              </a:extLst>
            </p:cNvPr>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3" name="Google Shape;2273;p43">
              <a:extLst>
                <a:ext uri="{FF2B5EF4-FFF2-40B4-BE49-F238E27FC236}">
                  <a16:creationId xmlns:a16="http://schemas.microsoft.com/office/drawing/2014/main" id="{CF2E647D-E45B-E1CA-A6B1-C75456A5C1CD}"/>
                </a:ext>
              </a:extLst>
            </p:cNvPr>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4" name="Google Shape;2274;p43">
              <a:extLst>
                <a:ext uri="{FF2B5EF4-FFF2-40B4-BE49-F238E27FC236}">
                  <a16:creationId xmlns:a16="http://schemas.microsoft.com/office/drawing/2014/main" id="{3FAEC32D-0CB2-687A-9C5A-0181BB8EDA0E}"/>
                </a:ext>
              </a:extLst>
            </p:cNvPr>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5" name="Google Shape;2275;p43">
              <a:extLst>
                <a:ext uri="{FF2B5EF4-FFF2-40B4-BE49-F238E27FC236}">
                  <a16:creationId xmlns:a16="http://schemas.microsoft.com/office/drawing/2014/main" id="{DFEE0122-4A35-0C47-DE6C-C8BC68D5C705}"/>
                </a:ext>
              </a:extLst>
            </p:cNvPr>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6" name="Google Shape;2276;p43">
              <a:extLst>
                <a:ext uri="{FF2B5EF4-FFF2-40B4-BE49-F238E27FC236}">
                  <a16:creationId xmlns:a16="http://schemas.microsoft.com/office/drawing/2014/main" id="{9229B31B-8B7F-7F41-ABAA-DC86AF603F43}"/>
                </a:ext>
              </a:extLst>
            </p:cNvPr>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7" name="Google Shape;2277;p43">
              <a:extLst>
                <a:ext uri="{FF2B5EF4-FFF2-40B4-BE49-F238E27FC236}">
                  <a16:creationId xmlns:a16="http://schemas.microsoft.com/office/drawing/2014/main" id="{421F6461-B33F-6961-D213-AA1F064FF371}"/>
                </a:ext>
              </a:extLst>
            </p:cNvPr>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8" name="Google Shape;2278;p43">
              <a:extLst>
                <a:ext uri="{FF2B5EF4-FFF2-40B4-BE49-F238E27FC236}">
                  <a16:creationId xmlns:a16="http://schemas.microsoft.com/office/drawing/2014/main" id="{29BE943A-33BC-2080-A74C-16638FFD76B7}"/>
                </a:ext>
              </a:extLst>
            </p:cNvPr>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79" name="Google Shape;2279;p43">
              <a:extLst>
                <a:ext uri="{FF2B5EF4-FFF2-40B4-BE49-F238E27FC236}">
                  <a16:creationId xmlns:a16="http://schemas.microsoft.com/office/drawing/2014/main" id="{B8E3AB36-9FE4-3450-AC88-0A30B8EFCBDA}"/>
                </a:ext>
              </a:extLst>
            </p:cNvPr>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0" name="Google Shape;2280;p43">
              <a:extLst>
                <a:ext uri="{FF2B5EF4-FFF2-40B4-BE49-F238E27FC236}">
                  <a16:creationId xmlns:a16="http://schemas.microsoft.com/office/drawing/2014/main" id="{69DC12B0-66F3-BDEE-8A9F-9CD12BE56902}"/>
                </a:ext>
              </a:extLst>
            </p:cNvPr>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1" name="Google Shape;2281;p43">
              <a:extLst>
                <a:ext uri="{FF2B5EF4-FFF2-40B4-BE49-F238E27FC236}">
                  <a16:creationId xmlns:a16="http://schemas.microsoft.com/office/drawing/2014/main" id="{7547B81D-76D8-86C6-DE78-0F6170800EC9}"/>
                </a:ext>
              </a:extLst>
            </p:cNvPr>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2" name="Google Shape;2282;p43">
              <a:extLst>
                <a:ext uri="{FF2B5EF4-FFF2-40B4-BE49-F238E27FC236}">
                  <a16:creationId xmlns:a16="http://schemas.microsoft.com/office/drawing/2014/main" id="{D6C39C35-E472-EE9F-3D8D-E3DCBBE6E4B9}"/>
                </a:ext>
              </a:extLst>
            </p:cNvPr>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3" name="Google Shape;2283;p43">
              <a:extLst>
                <a:ext uri="{FF2B5EF4-FFF2-40B4-BE49-F238E27FC236}">
                  <a16:creationId xmlns:a16="http://schemas.microsoft.com/office/drawing/2014/main" id="{EDAA924B-AB58-09DD-2F25-C8748CF02F7D}"/>
                </a:ext>
              </a:extLst>
            </p:cNvPr>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4" name="Google Shape;2284;p43">
              <a:extLst>
                <a:ext uri="{FF2B5EF4-FFF2-40B4-BE49-F238E27FC236}">
                  <a16:creationId xmlns:a16="http://schemas.microsoft.com/office/drawing/2014/main" id="{F9A9EF33-1227-E592-475D-455ADEF60365}"/>
                </a:ext>
              </a:extLst>
            </p:cNvPr>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5" name="Google Shape;2285;p43">
              <a:extLst>
                <a:ext uri="{FF2B5EF4-FFF2-40B4-BE49-F238E27FC236}">
                  <a16:creationId xmlns:a16="http://schemas.microsoft.com/office/drawing/2014/main" id="{45F8F0AE-663B-5E47-B06F-63B78E4E6218}"/>
                </a:ext>
              </a:extLst>
            </p:cNvPr>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6" name="Google Shape;2286;p43">
              <a:extLst>
                <a:ext uri="{FF2B5EF4-FFF2-40B4-BE49-F238E27FC236}">
                  <a16:creationId xmlns:a16="http://schemas.microsoft.com/office/drawing/2014/main" id="{1AA46F48-B82C-F6B9-B6CD-4A3D6445642F}"/>
                </a:ext>
              </a:extLst>
            </p:cNvPr>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7" name="Google Shape;2287;p43">
              <a:extLst>
                <a:ext uri="{FF2B5EF4-FFF2-40B4-BE49-F238E27FC236}">
                  <a16:creationId xmlns:a16="http://schemas.microsoft.com/office/drawing/2014/main" id="{D198D46D-C2D2-6680-2F26-2B1930448621}"/>
                </a:ext>
              </a:extLst>
            </p:cNvPr>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8" name="Google Shape;2288;p43">
              <a:extLst>
                <a:ext uri="{FF2B5EF4-FFF2-40B4-BE49-F238E27FC236}">
                  <a16:creationId xmlns:a16="http://schemas.microsoft.com/office/drawing/2014/main" id="{47B1AF67-C350-F6D4-4D33-D75639576D3F}"/>
                </a:ext>
              </a:extLst>
            </p:cNvPr>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89" name="Google Shape;2289;p43">
              <a:extLst>
                <a:ext uri="{FF2B5EF4-FFF2-40B4-BE49-F238E27FC236}">
                  <a16:creationId xmlns:a16="http://schemas.microsoft.com/office/drawing/2014/main" id="{8A74017E-4FB0-AEFA-74B0-01937CBED607}"/>
                </a:ext>
              </a:extLst>
            </p:cNvPr>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0" name="Google Shape;2290;p43">
              <a:extLst>
                <a:ext uri="{FF2B5EF4-FFF2-40B4-BE49-F238E27FC236}">
                  <a16:creationId xmlns:a16="http://schemas.microsoft.com/office/drawing/2014/main" id="{444A7C99-A27A-D741-9841-D5EB1335951A}"/>
                </a:ext>
              </a:extLst>
            </p:cNvPr>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1" name="Google Shape;2291;p43">
              <a:extLst>
                <a:ext uri="{FF2B5EF4-FFF2-40B4-BE49-F238E27FC236}">
                  <a16:creationId xmlns:a16="http://schemas.microsoft.com/office/drawing/2014/main" id="{92E96FCE-1414-A498-E5B0-0B22941EB937}"/>
                </a:ext>
              </a:extLst>
            </p:cNvPr>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2292;p43">
              <a:extLst>
                <a:ext uri="{FF2B5EF4-FFF2-40B4-BE49-F238E27FC236}">
                  <a16:creationId xmlns:a16="http://schemas.microsoft.com/office/drawing/2014/main" id="{F42DEB04-BB93-3872-9539-D8A33FC497CB}"/>
                </a:ext>
              </a:extLst>
            </p:cNvPr>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07245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a star&#10;&#10;Description automatically generated">
            <a:extLst>
              <a:ext uri="{FF2B5EF4-FFF2-40B4-BE49-F238E27FC236}">
                <a16:creationId xmlns:a16="http://schemas.microsoft.com/office/drawing/2014/main" id="{8B62E4E7-05D3-A3D5-F982-2DE78F109BE5}"/>
              </a:ext>
            </a:extLst>
          </p:cNvPr>
          <p:cNvPicPr>
            <a:picLocks noChangeAspect="1"/>
          </p:cNvPicPr>
          <p:nvPr/>
        </p:nvPicPr>
        <p:blipFill>
          <a:blip r:embed="rId3"/>
          <a:stretch>
            <a:fillRect/>
          </a:stretch>
        </p:blipFill>
        <p:spPr>
          <a:xfrm>
            <a:off x="697369" y="1472391"/>
            <a:ext cx="2931623" cy="2198717"/>
          </a:xfrm>
          <a:prstGeom prst="rect">
            <a:avLst/>
          </a:prstGeom>
        </p:spPr>
      </p:pic>
      <p:graphicFrame>
        <p:nvGraphicFramePr>
          <p:cNvPr id="6" name="Diagram 5">
            <a:extLst>
              <a:ext uri="{FF2B5EF4-FFF2-40B4-BE49-F238E27FC236}">
                <a16:creationId xmlns:a16="http://schemas.microsoft.com/office/drawing/2014/main" id="{9890AE63-C74D-AA10-41E7-81E36401DF80}"/>
              </a:ext>
            </a:extLst>
          </p:cNvPr>
          <p:cNvGraphicFramePr/>
          <p:nvPr>
            <p:extLst>
              <p:ext uri="{D42A27DB-BD31-4B8C-83A1-F6EECF244321}">
                <p14:modId xmlns:p14="http://schemas.microsoft.com/office/powerpoint/2010/main" val="560996574"/>
              </p:ext>
            </p:extLst>
          </p:nvPr>
        </p:nvGraphicFramePr>
        <p:xfrm>
          <a:off x="3998421" y="1160341"/>
          <a:ext cx="4273641" cy="2822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Google Shape;10064;p58">
            <a:extLst>
              <a:ext uri="{FF2B5EF4-FFF2-40B4-BE49-F238E27FC236}">
                <a16:creationId xmlns:a16="http://schemas.microsoft.com/office/drawing/2014/main" id="{0D309F88-B255-8B8B-CC66-0C9A8F5759ED}"/>
              </a:ext>
            </a:extLst>
          </p:cNvPr>
          <p:cNvGrpSpPr/>
          <p:nvPr/>
        </p:nvGrpSpPr>
        <p:grpSpPr>
          <a:xfrm>
            <a:off x="4211538" y="2396488"/>
            <a:ext cx="614243" cy="588746"/>
            <a:chOff x="6229598" y="1518052"/>
            <a:chExt cx="343560" cy="343822"/>
          </a:xfrm>
        </p:grpSpPr>
        <p:sp>
          <p:nvSpPr>
            <p:cNvPr id="10" name="Google Shape;10065;p58">
              <a:extLst>
                <a:ext uri="{FF2B5EF4-FFF2-40B4-BE49-F238E27FC236}">
                  <a16:creationId xmlns:a16="http://schemas.microsoft.com/office/drawing/2014/main" id="{0D223CF5-F5D8-3791-19C7-8530FC12F4D1}"/>
                </a:ext>
              </a:extLst>
            </p:cNvPr>
            <p:cNvSpPr/>
            <p:nvPr/>
          </p:nvSpPr>
          <p:spPr>
            <a:xfrm>
              <a:off x="6229598" y="1518052"/>
              <a:ext cx="343560" cy="343822"/>
            </a:xfrm>
            <a:custGeom>
              <a:avLst/>
              <a:gdLst/>
              <a:ahLst/>
              <a:cxnLst/>
              <a:rect l="l" t="t" r="r" b="b"/>
              <a:pathLst>
                <a:path w="13083" h="13093" extrusionOk="0">
                  <a:moveTo>
                    <a:pt x="6537" y="0"/>
                  </a:moveTo>
                  <a:cubicBezTo>
                    <a:pt x="2929" y="0"/>
                    <a:pt x="0" y="2938"/>
                    <a:pt x="0" y="6546"/>
                  </a:cubicBezTo>
                  <a:cubicBezTo>
                    <a:pt x="0" y="10164"/>
                    <a:pt x="2929" y="13092"/>
                    <a:pt x="6537" y="13092"/>
                  </a:cubicBezTo>
                  <a:cubicBezTo>
                    <a:pt x="10154" y="13092"/>
                    <a:pt x="13083" y="10164"/>
                    <a:pt x="13083" y="6546"/>
                  </a:cubicBezTo>
                  <a:cubicBezTo>
                    <a:pt x="13083" y="2938"/>
                    <a:pt x="10154" y="0"/>
                    <a:pt x="6537"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066;p58">
              <a:extLst>
                <a:ext uri="{FF2B5EF4-FFF2-40B4-BE49-F238E27FC236}">
                  <a16:creationId xmlns:a16="http://schemas.microsoft.com/office/drawing/2014/main" id="{C88681CD-2F8E-D33A-5652-B3C4CDD9BFB6}"/>
                </a:ext>
              </a:extLst>
            </p:cNvPr>
            <p:cNvSpPr/>
            <p:nvPr/>
          </p:nvSpPr>
          <p:spPr>
            <a:xfrm>
              <a:off x="6255228" y="1543918"/>
              <a:ext cx="292064" cy="292064"/>
            </a:xfrm>
            <a:custGeom>
              <a:avLst/>
              <a:gdLst/>
              <a:ahLst/>
              <a:cxnLst/>
              <a:rect l="l" t="t" r="r" b="b"/>
              <a:pathLst>
                <a:path w="11122" h="11122" extrusionOk="0">
                  <a:moveTo>
                    <a:pt x="5561" y="1"/>
                  </a:moveTo>
                  <a:cubicBezTo>
                    <a:pt x="2489" y="1"/>
                    <a:pt x="1" y="2489"/>
                    <a:pt x="1" y="5561"/>
                  </a:cubicBezTo>
                  <a:cubicBezTo>
                    <a:pt x="1" y="8633"/>
                    <a:pt x="2489" y="11121"/>
                    <a:pt x="5561" y="11121"/>
                  </a:cubicBezTo>
                  <a:cubicBezTo>
                    <a:pt x="8633" y="11121"/>
                    <a:pt x="11121" y="8633"/>
                    <a:pt x="11121" y="5561"/>
                  </a:cubicBezTo>
                  <a:cubicBezTo>
                    <a:pt x="11121" y="2489"/>
                    <a:pt x="8633" y="1"/>
                    <a:pt x="5561"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067;p58">
              <a:extLst>
                <a:ext uri="{FF2B5EF4-FFF2-40B4-BE49-F238E27FC236}">
                  <a16:creationId xmlns:a16="http://schemas.microsoft.com/office/drawing/2014/main" id="{24CE70F1-36DC-E02E-89CE-CB3C5E4F0678}"/>
                </a:ext>
              </a:extLst>
            </p:cNvPr>
            <p:cNvSpPr/>
            <p:nvPr/>
          </p:nvSpPr>
          <p:spPr>
            <a:xfrm>
              <a:off x="6396218" y="1564034"/>
              <a:ext cx="10320" cy="131221"/>
            </a:xfrm>
            <a:custGeom>
              <a:avLst/>
              <a:gdLst/>
              <a:ahLst/>
              <a:cxnLst/>
              <a:rect l="l" t="t" r="r" b="b"/>
              <a:pathLst>
                <a:path w="393" h="4997" extrusionOk="0">
                  <a:moveTo>
                    <a:pt x="197" y="0"/>
                  </a:moveTo>
                  <a:cubicBezTo>
                    <a:pt x="99" y="0"/>
                    <a:pt x="1" y="67"/>
                    <a:pt x="1" y="201"/>
                  </a:cubicBezTo>
                  <a:lnTo>
                    <a:pt x="1" y="4795"/>
                  </a:lnTo>
                  <a:cubicBezTo>
                    <a:pt x="1" y="4910"/>
                    <a:pt x="87" y="4996"/>
                    <a:pt x="192" y="4996"/>
                  </a:cubicBezTo>
                  <a:cubicBezTo>
                    <a:pt x="307" y="4996"/>
                    <a:pt x="393" y="4910"/>
                    <a:pt x="393" y="4795"/>
                  </a:cubicBezTo>
                  <a:lnTo>
                    <a:pt x="393" y="201"/>
                  </a:lnTo>
                  <a:cubicBezTo>
                    <a:pt x="393" y="67"/>
                    <a:pt x="295" y="0"/>
                    <a:pt x="1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068;p58">
              <a:extLst>
                <a:ext uri="{FF2B5EF4-FFF2-40B4-BE49-F238E27FC236}">
                  <a16:creationId xmlns:a16="http://schemas.microsoft.com/office/drawing/2014/main" id="{A7A0442B-FEEF-F75E-3F02-7DB2F3BA4A64}"/>
                </a:ext>
              </a:extLst>
            </p:cNvPr>
            <p:cNvSpPr/>
            <p:nvPr/>
          </p:nvSpPr>
          <p:spPr>
            <a:xfrm>
              <a:off x="6394459" y="1684908"/>
              <a:ext cx="134477" cy="10346"/>
            </a:xfrm>
            <a:custGeom>
              <a:avLst/>
              <a:gdLst/>
              <a:ahLst/>
              <a:cxnLst/>
              <a:rect l="l" t="t" r="r" b="b"/>
              <a:pathLst>
                <a:path w="5121" h="394" extrusionOk="0">
                  <a:moveTo>
                    <a:pt x="259" y="1"/>
                  </a:moveTo>
                  <a:cubicBezTo>
                    <a:pt x="1" y="1"/>
                    <a:pt x="1" y="393"/>
                    <a:pt x="259" y="393"/>
                  </a:cubicBezTo>
                  <a:lnTo>
                    <a:pt x="4862" y="393"/>
                  </a:lnTo>
                  <a:cubicBezTo>
                    <a:pt x="5121" y="393"/>
                    <a:pt x="5121" y="1"/>
                    <a:pt x="48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069;p58">
              <a:extLst>
                <a:ext uri="{FF2B5EF4-FFF2-40B4-BE49-F238E27FC236}">
                  <a16:creationId xmlns:a16="http://schemas.microsoft.com/office/drawing/2014/main" id="{DA7F7F8C-651C-8DE0-4EA4-1D5822F4D80E}"/>
                </a:ext>
              </a:extLst>
            </p:cNvPr>
            <p:cNvSpPr/>
            <p:nvPr/>
          </p:nvSpPr>
          <p:spPr>
            <a:xfrm>
              <a:off x="6291178" y="1579868"/>
              <a:ext cx="272946" cy="256009"/>
            </a:xfrm>
            <a:custGeom>
              <a:avLst/>
              <a:gdLst/>
              <a:ahLst/>
              <a:cxnLst/>
              <a:rect l="l" t="t" r="r" b="b"/>
              <a:pathLst>
                <a:path w="10394" h="9749" extrusionOk="0">
                  <a:moveTo>
                    <a:pt x="7848" y="0"/>
                  </a:moveTo>
                  <a:lnTo>
                    <a:pt x="7848" y="0"/>
                  </a:lnTo>
                  <a:cubicBezTo>
                    <a:pt x="9781" y="2211"/>
                    <a:pt x="9666" y="5522"/>
                    <a:pt x="7599" y="7599"/>
                  </a:cubicBezTo>
                  <a:cubicBezTo>
                    <a:pt x="6518" y="8680"/>
                    <a:pt x="5095" y="9227"/>
                    <a:pt x="3667" y="9227"/>
                  </a:cubicBezTo>
                  <a:cubicBezTo>
                    <a:pt x="2363" y="9227"/>
                    <a:pt x="1055" y="8771"/>
                    <a:pt x="0" y="7848"/>
                  </a:cubicBezTo>
                  <a:lnTo>
                    <a:pt x="0" y="7848"/>
                  </a:lnTo>
                  <a:cubicBezTo>
                    <a:pt x="1108" y="9110"/>
                    <a:pt x="2650" y="9748"/>
                    <a:pt x="4196" y="9748"/>
                  </a:cubicBezTo>
                  <a:cubicBezTo>
                    <a:pt x="5614" y="9748"/>
                    <a:pt x="7035" y="9211"/>
                    <a:pt x="8125" y="8125"/>
                  </a:cubicBezTo>
                  <a:cubicBezTo>
                    <a:pt x="10393" y="5848"/>
                    <a:pt x="10269" y="2125"/>
                    <a:pt x="7848" y="0"/>
                  </a:cubicBezTo>
                  <a:close/>
                </a:path>
              </a:pathLst>
            </a:custGeom>
            <a:solidFill>
              <a:srgbClr val="E2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070;p58">
              <a:extLst>
                <a:ext uri="{FF2B5EF4-FFF2-40B4-BE49-F238E27FC236}">
                  <a16:creationId xmlns:a16="http://schemas.microsoft.com/office/drawing/2014/main" id="{6D1F384C-9B2E-14E8-4BEA-0296897953E2}"/>
                </a:ext>
              </a:extLst>
            </p:cNvPr>
            <p:cNvSpPr/>
            <p:nvPr/>
          </p:nvSpPr>
          <p:spPr>
            <a:xfrm>
              <a:off x="6273584" y="1684908"/>
              <a:ext cx="21376" cy="10346"/>
            </a:xfrm>
            <a:custGeom>
              <a:avLst/>
              <a:gdLst/>
              <a:ahLst/>
              <a:cxnLst/>
              <a:rect l="l" t="t" r="r" b="b"/>
              <a:pathLst>
                <a:path w="814" h="394" extrusionOk="0">
                  <a:moveTo>
                    <a:pt x="268" y="1"/>
                  </a:moveTo>
                  <a:cubicBezTo>
                    <a:pt x="0" y="1"/>
                    <a:pt x="0" y="393"/>
                    <a:pt x="268" y="393"/>
                  </a:cubicBezTo>
                  <a:lnTo>
                    <a:pt x="555" y="393"/>
                  </a:lnTo>
                  <a:cubicBezTo>
                    <a:pt x="814" y="393"/>
                    <a:pt x="814" y="1"/>
                    <a:pt x="555" y="1"/>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071;p58">
              <a:extLst>
                <a:ext uri="{FF2B5EF4-FFF2-40B4-BE49-F238E27FC236}">
                  <a16:creationId xmlns:a16="http://schemas.microsoft.com/office/drawing/2014/main" id="{672DE21F-80A4-9348-E752-5FE30673412B}"/>
                </a:ext>
              </a:extLst>
            </p:cNvPr>
            <p:cNvSpPr/>
            <p:nvPr/>
          </p:nvSpPr>
          <p:spPr>
            <a:xfrm>
              <a:off x="6396218" y="1798194"/>
              <a:ext cx="10320" cy="17673"/>
            </a:xfrm>
            <a:custGeom>
              <a:avLst/>
              <a:gdLst/>
              <a:ahLst/>
              <a:cxnLst/>
              <a:rect l="l" t="t" r="r" b="b"/>
              <a:pathLst>
                <a:path w="393" h="673" extrusionOk="0">
                  <a:moveTo>
                    <a:pt x="197" y="1"/>
                  </a:moveTo>
                  <a:cubicBezTo>
                    <a:pt x="99" y="1"/>
                    <a:pt x="1" y="65"/>
                    <a:pt x="1" y="194"/>
                  </a:cubicBezTo>
                  <a:lnTo>
                    <a:pt x="1" y="481"/>
                  </a:lnTo>
                  <a:cubicBezTo>
                    <a:pt x="1" y="587"/>
                    <a:pt x="87" y="673"/>
                    <a:pt x="192" y="673"/>
                  </a:cubicBezTo>
                  <a:cubicBezTo>
                    <a:pt x="307" y="673"/>
                    <a:pt x="393" y="587"/>
                    <a:pt x="393" y="481"/>
                  </a:cubicBezTo>
                  <a:lnTo>
                    <a:pt x="393" y="194"/>
                  </a:lnTo>
                  <a:cubicBezTo>
                    <a:pt x="393" y="65"/>
                    <a:pt x="295" y="1"/>
                    <a:pt x="197" y="1"/>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072;p58">
              <a:extLst>
                <a:ext uri="{FF2B5EF4-FFF2-40B4-BE49-F238E27FC236}">
                  <a16:creationId xmlns:a16="http://schemas.microsoft.com/office/drawing/2014/main" id="{5BDE7F6B-A977-3AE3-E7AA-B89303FD5FF2}"/>
                </a:ext>
              </a:extLst>
            </p:cNvPr>
            <p:cNvSpPr/>
            <p:nvPr/>
          </p:nvSpPr>
          <p:spPr>
            <a:xfrm>
              <a:off x="6308063" y="1599117"/>
              <a:ext cx="20036" cy="15966"/>
            </a:xfrm>
            <a:custGeom>
              <a:avLst/>
              <a:gdLst/>
              <a:ahLst/>
              <a:cxnLst/>
              <a:rect l="l" t="t" r="r" b="b"/>
              <a:pathLst>
                <a:path w="763" h="608" extrusionOk="0">
                  <a:moveTo>
                    <a:pt x="296" y="0"/>
                  </a:moveTo>
                  <a:cubicBezTo>
                    <a:pt x="140" y="0"/>
                    <a:pt x="1" y="210"/>
                    <a:pt x="161" y="349"/>
                  </a:cubicBezTo>
                  <a:lnTo>
                    <a:pt x="362" y="550"/>
                  </a:lnTo>
                  <a:cubicBezTo>
                    <a:pt x="399" y="587"/>
                    <a:pt x="445" y="606"/>
                    <a:pt x="501" y="607"/>
                  </a:cubicBezTo>
                  <a:lnTo>
                    <a:pt x="501" y="607"/>
                  </a:lnTo>
                  <a:cubicBezTo>
                    <a:pt x="679" y="604"/>
                    <a:pt x="763" y="396"/>
                    <a:pt x="640" y="272"/>
                  </a:cubicBezTo>
                  <a:lnTo>
                    <a:pt x="439" y="71"/>
                  </a:lnTo>
                  <a:cubicBezTo>
                    <a:pt x="395" y="21"/>
                    <a:pt x="344" y="0"/>
                    <a:pt x="296" y="0"/>
                  </a:cubicBezTo>
                  <a:close/>
                  <a:moveTo>
                    <a:pt x="501" y="607"/>
                  </a:moveTo>
                  <a:cubicBezTo>
                    <a:pt x="499" y="607"/>
                    <a:pt x="498" y="607"/>
                    <a:pt x="496" y="607"/>
                  </a:cubicBezTo>
                  <a:lnTo>
                    <a:pt x="506" y="607"/>
                  </a:lnTo>
                  <a:cubicBezTo>
                    <a:pt x="504" y="607"/>
                    <a:pt x="502" y="607"/>
                    <a:pt x="501" y="607"/>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073;p58">
              <a:extLst>
                <a:ext uri="{FF2B5EF4-FFF2-40B4-BE49-F238E27FC236}">
                  <a16:creationId xmlns:a16="http://schemas.microsoft.com/office/drawing/2014/main" id="{6FB816D2-AC05-5A32-E157-BE6BEABD3DAF}"/>
                </a:ext>
              </a:extLst>
            </p:cNvPr>
            <p:cNvSpPr/>
            <p:nvPr/>
          </p:nvSpPr>
          <p:spPr>
            <a:xfrm>
              <a:off x="6473606" y="1764581"/>
              <a:ext cx="20141" cy="16097"/>
            </a:xfrm>
            <a:custGeom>
              <a:avLst/>
              <a:gdLst/>
              <a:ahLst/>
              <a:cxnLst/>
              <a:rect l="l" t="t" r="r" b="b"/>
              <a:pathLst>
                <a:path w="767" h="613" extrusionOk="0">
                  <a:moveTo>
                    <a:pt x="297" y="0"/>
                  </a:moveTo>
                  <a:cubicBezTo>
                    <a:pt x="138" y="0"/>
                    <a:pt x="1" y="208"/>
                    <a:pt x="154" y="355"/>
                  </a:cubicBezTo>
                  <a:lnTo>
                    <a:pt x="355" y="556"/>
                  </a:lnTo>
                  <a:cubicBezTo>
                    <a:pt x="394" y="584"/>
                    <a:pt x="451" y="613"/>
                    <a:pt x="499" y="613"/>
                  </a:cubicBezTo>
                  <a:cubicBezTo>
                    <a:pt x="671" y="613"/>
                    <a:pt x="767" y="402"/>
                    <a:pt x="642" y="278"/>
                  </a:cubicBezTo>
                  <a:lnTo>
                    <a:pt x="441" y="67"/>
                  </a:lnTo>
                  <a:cubicBezTo>
                    <a:pt x="396" y="20"/>
                    <a:pt x="345" y="0"/>
                    <a:pt x="297"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074;p58">
              <a:extLst>
                <a:ext uri="{FF2B5EF4-FFF2-40B4-BE49-F238E27FC236}">
                  <a16:creationId xmlns:a16="http://schemas.microsoft.com/office/drawing/2014/main" id="{126D98D1-A59A-067F-1EEA-9BA3BE55A3CD}"/>
                </a:ext>
              </a:extLst>
            </p:cNvPr>
            <p:cNvSpPr/>
            <p:nvPr/>
          </p:nvSpPr>
          <p:spPr>
            <a:xfrm>
              <a:off x="6474368" y="1599117"/>
              <a:ext cx="20141" cy="15966"/>
            </a:xfrm>
            <a:custGeom>
              <a:avLst/>
              <a:gdLst/>
              <a:ahLst/>
              <a:cxnLst/>
              <a:rect l="l" t="t" r="r" b="b"/>
              <a:pathLst>
                <a:path w="767" h="608" extrusionOk="0">
                  <a:moveTo>
                    <a:pt x="478" y="0"/>
                  </a:moveTo>
                  <a:cubicBezTo>
                    <a:pt x="429" y="0"/>
                    <a:pt x="379" y="21"/>
                    <a:pt x="336" y="71"/>
                  </a:cubicBezTo>
                  <a:lnTo>
                    <a:pt x="135" y="272"/>
                  </a:lnTo>
                  <a:cubicBezTo>
                    <a:pt x="1" y="397"/>
                    <a:pt x="97" y="607"/>
                    <a:pt x="269" y="607"/>
                  </a:cubicBezTo>
                  <a:cubicBezTo>
                    <a:pt x="326" y="607"/>
                    <a:pt x="374" y="588"/>
                    <a:pt x="412" y="550"/>
                  </a:cubicBezTo>
                  <a:lnTo>
                    <a:pt x="613" y="349"/>
                  </a:lnTo>
                  <a:cubicBezTo>
                    <a:pt x="766" y="210"/>
                    <a:pt x="631" y="0"/>
                    <a:pt x="478"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075;p58">
              <a:extLst>
                <a:ext uri="{FF2B5EF4-FFF2-40B4-BE49-F238E27FC236}">
                  <a16:creationId xmlns:a16="http://schemas.microsoft.com/office/drawing/2014/main" id="{202F0C2D-F66C-E645-8DA1-19488C02134C}"/>
                </a:ext>
              </a:extLst>
            </p:cNvPr>
            <p:cNvSpPr/>
            <p:nvPr/>
          </p:nvSpPr>
          <p:spPr>
            <a:xfrm>
              <a:off x="6308772" y="1765001"/>
              <a:ext cx="19432" cy="15677"/>
            </a:xfrm>
            <a:custGeom>
              <a:avLst/>
              <a:gdLst/>
              <a:ahLst/>
              <a:cxnLst/>
              <a:rect l="l" t="t" r="r" b="b"/>
              <a:pathLst>
                <a:path w="740" h="597" extrusionOk="0">
                  <a:moveTo>
                    <a:pt x="457" y="0"/>
                  </a:moveTo>
                  <a:cubicBezTo>
                    <a:pt x="414" y="0"/>
                    <a:pt x="368" y="15"/>
                    <a:pt x="325" y="51"/>
                  </a:cubicBezTo>
                  <a:lnTo>
                    <a:pt x="124" y="252"/>
                  </a:lnTo>
                  <a:cubicBezTo>
                    <a:pt x="0" y="377"/>
                    <a:pt x="96" y="597"/>
                    <a:pt x="268" y="597"/>
                  </a:cubicBezTo>
                  <a:cubicBezTo>
                    <a:pt x="316" y="597"/>
                    <a:pt x="373" y="568"/>
                    <a:pt x="412" y="540"/>
                  </a:cubicBezTo>
                  <a:lnTo>
                    <a:pt x="613" y="339"/>
                  </a:lnTo>
                  <a:cubicBezTo>
                    <a:pt x="739" y="190"/>
                    <a:pt x="611" y="0"/>
                    <a:pt x="457"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076;p58">
              <a:extLst>
                <a:ext uri="{FF2B5EF4-FFF2-40B4-BE49-F238E27FC236}">
                  <a16:creationId xmlns:a16="http://schemas.microsoft.com/office/drawing/2014/main" id="{D678398E-246D-E412-FA2A-2958350A6132}"/>
                </a:ext>
              </a:extLst>
            </p:cNvPr>
            <p:cNvSpPr/>
            <p:nvPr/>
          </p:nvSpPr>
          <p:spPr>
            <a:xfrm>
              <a:off x="6283064" y="1637404"/>
              <a:ext cx="20693" cy="13366"/>
            </a:xfrm>
            <a:custGeom>
              <a:avLst/>
              <a:gdLst/>
              <a:ahLst/>
              <a:cxnLst/>
              <a:rect l="l" t="t" r="r" b="b"/>
              <a:pathLst>
                <a:path w="788" h="509" extrusionOk="0">
                  <a:moveTo>
                    <a:pt x="280" y="0"/>
                  </a:moveTo>
                  <a:cubicBezTo>
                    <a:pt x="118" y="0"/>
                    <a:pt x="0" y="333"/>
                    <a:pt x="194" y="384"/>
                  </a:cubicBezTo>
                  <a:lnTo>
                    <a:pt x="453" y="489"/>
                  </a:lnTo>
                  <a:cubicBezTo>
                    <a:pt x="472" y="499"/>
                    <a:pt x="501" y="508"/>
                    <a:pt x="529" y="508"/>
                  </a:cubicBezTo>
                  <a:cubicBezTo>
                    <a:pt x="730" y="499"/>
                    <a:pt x="788" y="221"/>
                    <a:pt x="606" y="135"/>
                  </a:cubicBezTo>
                  <a:lnTo>
                    <a:pt x="347" y="20"/>
                  </a:lnTo>
                  <a:cubicBezTo>
                    <a:pt x="325" y="6"/>
                    <a:pt x="302" y="0"/>
                    <a:pt x="280"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077;p58">
              <a:extLst>
                <a:ext uri="{FF2B5EF4-FFF2-40B4-BE49-F238E27FC236}">
                  <a16:creationId xmlns:a16="http://schemas.microsoft.com/office/drawing/2014/main" id="{E5ADE186-05C5-0573-CE0F-85E84CAE81ED}"/>
                </a:ext>
              </a:extLst>
            </p:cNvPr>
            <p:cNvSpPr/>
            <p:nvPr/>
          </p:nvSpPr>
          <p:spPr>
            <a:xfrm>
              <a:off x="6498947" y="1729445"/>
              <a:ext cx="20640" cy="13051"/>
            </a:xfrm>
            <a:custGeom>
              <a:avLst/>
              <a:gdLst/>
              <a:ahLst/>
              <a:cxnLst/>
              <a:rect l="l" t="t" r="r" b="b"/>
              <a:pathLst>
                <a:path w="786" h="497" extrusionOk="0">
                  <a:moveTo>
                    <a:pt x="273" y="1"/>
                  </a:moveTo>
                  <a:cubicBezTo>
                    <a:pt x="89" y="1"/>
                    <a:pt x="0" y="258"/>
                    <a:pt x="175" y="372"/>
                  </a:cubicBezTo>
                  <a:lnTo>
                    <a:pt x="433" y="477"/>
                  </a:lnTo>
                  <a:cubicBezTo>
                    <a:pt x="461" y="486"/>
                    <a:pt x="488" y="495"/>
                    <a:pt x="516" y="496"/>
                  </a:cubicBezTo>
                  <a:lnTo>
                    <a:pt x="516" y="496"/>
                  </a:lnTo>
                  <a:cubicBezTo>
                    <a:pt x="731" y="491"/>
                    <a:pt x="786" y="208"/>
                    <a:pt x="587" y="123"/>
                  </a:cubicBezTo>
                  <a:lnTo>
                    <a:pt x="328" y="8"/>
                  </a:lnTo>
                  <a:cubicBezTo>
                    <a:pt x="309" y="3"/>
                    <a:pt x="291" y="1"/>
                    <a:pt x="273" y="1"/>
                  </a:cubicBezTo>
                  <a:close/>
                  <a:moveTo>
                    <a:pt x="516" y="496"/>
                  </a:moveTo>
                  <a:cubicBezTo>
                    <a:pt x="514" y="496"/>
                    <a:pt x="512" y="496"/>
                    <a:pt x="510" y="496"/>
                  </a:cubicBezTo>
                  <a:lnTo>
                    <a:pt x="520" y="496"/>
                  </a:lnTo>
                  <a:cubicBezTo>
                    <a:pt x="518" y="496"/>
                    <a:pt x="517" y="496"/>
                    <a:pt x="516" y="496"/>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078;p58">
              <a:extLst>
                <a:ext uri="{FF2B5EF4-FFF2-40B4-BE49-F238E27FC236}">
                  <a16:creationId xmlns:a16="http://schemas.microsoft.com/office/drawing/2014/main" id="{102559BB-692E-2039-E26B-C2B0973158F3}"/>
                </a:ext>
              </a:extLst>
            </p:cNvPr>
            <p:cNvSpPr/>
            <p:nvPr/>
          </p:nvSpPr>
          <p:spPr>
            <a:xfrm>
              <a:off x="6439442" y="1574511"/>
              <a:ext cx="14837" cy="16675"/>
            </a:xfrm>
            <a:custGeom>
              <a:avLst/>
              <a:gdLst/>
              <a:ahLst/>
              <a:cxnLst/>
              <a:rect l="l" t="t" r="r" b="b"/>
              <a:pathLst>
                <a:path w="565" h="635" extrusionOk="0">
                  <a:moveTo>
                    <a:pt x="331" y="0"/>
                  </a:moveTo>
                  <a:cubicBezTo>
                    <a:pt x="269" y="0"/>
                    <a:pt x="206" y="30"/>
                    <a:pt x="163" y="99"/>
                  </a:cubicBezTo>
                  <a:lnTo>
                    <a:pt x="58" y="357"/>
                  </a:lnTo>
                  <a:cubicBezTo>
                    <a:pt x="1" y="482"/>
                    <a:pt x="96" y="635"/>
                    <a:pt x="240" y="635"/>
                  </a:cubicBezTo>
                  <a:lnTo>
                    <a:pt x="230" y="625"/>
                  </a:lnTo>
                  <a:cubicBezTo>
                    <a:pt x="307" y="625"/>
                    <a:pt x="383" y="578"/>
                    <a:pt x="412" y="511"/>
                  </a:cubicBezTo>
                  <a:lnTo>
                    <a:pt x="527" y="252"/>
                  </a:lnTo>
                  <a:cubicBezTo>
                    <a:pt x="565" y="108"/>
                    <a:pt x="450" y="0"/>
                    <a:pt x="331"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079;p58">
              <a:extLst>
                <a:ext uri="{FF2B5EF4-FFF2-40B4-BE49-F238E27FC236}">
                  <a16:creationId xmlns:a16="http://schemas.microsoft.com/office/drawing/2014/main" id="{99FA21B0-CEE5-E33D-15BF-312B92C28BE2}"/>
                </a:ext>
              </a:extLst>
            </p:cNvPr>
            <p:cNvSpPr/>
            <p:nvPr/>
          </p:nvSpPr>
          <p:spPr>
            <a:xfrm>
              <a:off x="6347978" y="1789581"/>
              <a:ext cx="15861" cy="16754"/>
            </a:xfrm>
            <a:custGeom>
              <a:avLst/>
              <a:gdLst/>
              <a:ahLst/>
              <a:cxnLst/>
              <a:rect l="l" t="t" r="r" b="b"/>
              <a:pathLst>
                <a:path w="604" h="638" extrusionOk="0">
                  <a:moveTo>
                    <a:pt x="303" y="0"/>
                  </a:moveTo>
                  <a:cubicBezTo>
                    <a:pt x="239" y="0"/>
                    <a:pt x="181" y="30"/>
                    <a:pt x="163" y="101"/>
                  </a:cubicBezTo>
                  <a:lnTo>
                    <a:pt x="48" y="360"/>
                  </a:lnTo>
                  <a:cubicBezTo>
                    <a:pt x="0" y="494"/>
                    <a:pt x="96" y="637"/>
                    <a:pt x="230" y="637"/>
                  </a:cubicBezTo>
                  <a:cubicBezTo>
                    <a:pt x="306" y="637"/>
                    <a:pt x="383" y="589"/>
                    <a:pt x="412" y="513"/>
                  </a:cubicBezTo>
                  <a:lnTo>
                    <a:pt x="526" y="254"/>
                  </a:lnTo>
                  <a:cubicBezTo>
                    <a:pt x="604" y="125"/>
                    <a:pt x="438" y="0"/>
                    <a:pt x="303"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080;p58">
              <a:extLst>
                <a:ext uri="{FF2B5EF4-FFF2-40B4-BE49-F238E27FC236}">
                  <a16:creationId xmlns:a16="http://schemas.microsoft.com/office/drawing/2014/main" id="{37E4208C-CEDF-14D3-5CC5-BBCCF83C6906}"/>
                </a:ext>
              </a:extLst>
            </p:cNvPr>
            <p:cNvSpPr/>
            <p:nvPr/>
          </p:nvSpPr>
          <p:spPr>
            <a:xfrm>
              <a:off x="6349633" y="1572883"/>
              <a:ext cx="15441" cy="17305"/>
            </a:xfrm>
            <a:custGeom>
              <a:avLst/>
              <a:gdLst/>
              <a:ahLst/>
              <a:cxnLst/>
              <a:rect l="l" t="t" r="r" b="b"/>
              <a:pathLst>
                <a:path w="588" h="659" extrusionOk="0">
                  <a:moveTo>
                    <a:pt x="254" y="0"/>
                  </a:moveTo>
                  <a:cubicBezTo>
                    <a:pt x="127" y="0"/>
                    <a:pt x="0" y="116"/>
                    <a:pt x="61" y="276"/>
                  </a:cubicBezTo>
                  <a:lnTo>
                    <a:pt x="176" y="534"/>
                  </a:lnTo>
                  <a:cubicBezTo>
                    <a:pt x="205" y="611"/>
                    <a:pt x="272" y="659"/>
                    <a:pt x="358" y="659"/>
                  </a:cubicBezTo>
                  <a:cubicBezTo>
                    <a:pt x="492" y="659"/>
                    <a:pt x="588" y="515"/>
                    <a:pt x="540" y="391"/>
                  </a:cubicBezTo>
                  <a:lnTo>
                    <a:pt x="435" y="123"/>
                  </a:lnTo>
                  <a:cubicBezTo>
                    <a:pt x="397" y="37"/>
                    <a:pt x="326" y="0"/>
                    <a:pt x="254"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081;p58">
              <a:extLst>
                <a:ext uri="{FF2B5EF4-FFF2-40B4-BE49-F238E27FC236}">
                  <a16:creationId xmlns:a16="http://schemas.microsoft.com/office/drawing/2014/main" id="{EFFDD00B-956A-0C05-9F43-9E8F2893EB6A}"/>
                </a:ext>
              </a:extLst>
            </p:cNvPr>
            <p:cNvSpPr/>
            <p:nvPr/>
          </p:nvSpPr>
          <p:spPr>
            <a:xfrm>
              <a:off x="6437341" y="1789896"/>
              <a:ext cx="15441" cy="17437"/>
            </a:xfrm>
            <a:custGeom>
              <a:avLst/>
              <a:gdLst/>
              <a:ahLst/>
              <a:cxnLst/>
              <a:rect l="l" t="t" r="r" b="b"/>
              <a:pathLst>
                <a:path w="588" h="664" extrusionOk="0">
                  <a:moveTo>
                    <a:pt x="251" y="0"/>
                  </a:moveTo>
                  <a:cubicBezTo>
                    <a:pt x="127" y="0"/>
                    <a:pt x="0" y="118"/>
                    <a:pt x="61" y="271"/>
                  </a:cubicBezTo>
                  <a:lnTo>
                    <a:pt x="167" y="539"/>
                  </a:lnTo>
                  <a:cubicBezTo>
                    <a:pt x="195" y="616"/>
                    <a:pt x="272" y="654"/>
                    <a:pt x="349" y="654"/>
                  </a:cubicBezTo>
                  <a:lnTo>
                    <a:pt x="349" y="663"/>
                  </a:lnTo>
                  <a:cubicBezTo>
                    <a:pt x="492" y="663"/>
                    <a:pt x="588" y="520"/>
                    <a:pt x="530" y="386"/>
                  </a:cubicBezTo>
                  <a:lnTo>
                    <a:pt x="425" y="127"/>
                  </a:lnTo>
                  <a:cubicBezTo>
                    <a:pt x="391" y="38"/>
                    <a:pt x="321" y="0"/>
                    <a:pt x="251"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082;p58">
              <a:extLst>
                <a:ext uri="{FF2B5EF4-FFF2-40B4-BE49-F238E27FC236}">
                  <a16:creationId xmlns:a16="http://schemas.microsoft.com/office/drawing/2014/main" id="{D02F88C5-DA9E-6986-0370-CD389CF351C7}"/>
                </a:ext>
              </a:extLst>
            </p:cNvPr>
            <p:cNvSpPr/>
            <p:nvPr/>
          </p:nvSpPr>
          <p:spPr>
            <a:xfrm>
              <a:off x="6499262" y="1639505"/>
              <a:ext cx="21664" cy="13261"/>
            </a:xfrm>
            <a:custGeom>
              <a:avLst/>
              <a:gdLst/>
              <a:ahLst/>
              <a:cxnLst/>
              <a:rect l="l" t="t" r="r" b="b"/>
              <a:pathLst>
                <a:path w="825" h="505" extrusionOk="0">
                  <a:moveTo>
                    <a:pt x="541" y="1"/>
                  </a:moveTo>
                  <a:cubicBezTo>
                    <a:pt x="515" y="1"/>
                    <a:pt x="488" y="6"/>
                    <a:pt x="460" y="17"/>
                  </a:cubicBezTo>
                  <a:lnTo>
                    <a:pt x="201" y="131"/>
                  </a:lnTo>
                  <a:cubicBezTo>
                    <a:pt x="0" y="208"/>
                    <a:pt x="58" y="505"/>
                    <a:pt x="268" y="505"/>
                  </a:cubicBezTo>
                  <a:cubicBezTo>
                    <a:pt x="297" y="505"/>
                    <a:pt x="326" y="505"/>
                    <a:pt x="345" y="495"/>
                  </a:cubicBezTo>
                  <a:lnTo>
                    <a:pt x="613" y="390"/>
                  </a:lnTo>
                  <a:cubicBezTo>
                    <a:pt x="825" y="297"/>
                    <a:pt x="736" y="1"/>
                    <a:pt x="541" y="1"/>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083;p58">
              <a:extLst>
                <a:ext uri="{FF2B5EF4-FFF2-40B4-BE49-F238E27FC236}">
                  <a16:creationId xmlns:a16="http://schemas.microsoft.com/office/drawing/2014/main" id="{E0E32054-62B8-2657-6557-73119016827B}"/>
                </a:ext>
              </a:extLst>
            </p:cNvPr>
            <p:cNvSpPr/>
            <p:nvPr/>
          </p:nvSpPr>
          <p:spPr>
            <a:xfrm>
              <a:off x="6282118" y="1727161"/>
              <a:ext cx="21638" cy="13314"/>
            </a:xfrm>
            <a:custGeom>
              <a:avLst/>
              <a:gdLst/>
              <a:ahLst/>
              <a:cxnLst/>
              <a:rect l="l" t="t" r="r" b="b"/>
              <a:pathLst>
                <a:path w="824" h="507" extrusionOk="0">
                  <a:moveTo>
                    <a:pt x="552" y="0"/>
                  </a:moveTo>
                  <a:cubicBezTo>
                    <a:pt x="526" y="0"/>
                    <a:pt x="499" y="6"/>
                    <a:pt x="470" y="19"/>
                  </a:cubicBezTo>
                  <a:lnTo>
                    <a:pt x="202" y="124"/>
                  </a:lnTo>
                  <a:cubicBezTo>
                    <a:pt x="1" y="200"/>
                    <a:pt x="58" y="507"/>
                    <a:pt x="278" y="507"/>
                  </a:cubicBezTo>
                  <a:cubicBezTo>
                    <a:pt x="297" y="507"/>
                    <a:pt x="326" y="497"/>
                    <a:pt x="355" y="488"/>
                  </a:cubicBezTo>
                  <a:lnTo>
                    <a:pt x="613" y="382"/>
                  </a:lnTo>
                  <a:cubicBezTo>
                    <a:pt x="823" y="298"/>
                    <a:pt x="738" y="0"/>
                    <a:pt x="552" y="0"/>
                  </a:cubicBezTo>
                  <a:close/>
                </a:path>
              </a:pathLst>
            </a:custGeom>
            <a:solidFill>
              <a:srgbClr val="98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Google Shape;1030;p25">
            <a:extLst>
              <a:ext uri="{FF2B5EF4-FFF2-40B4-BE49-F238E27FC236}">
                <a16:creationId xmlns:a16="http://schemas.microsoft.com/office/drawing/2014/main" id="{B89E44F8-4FF9-5DA7-39C1-ED48E41F6272}"/>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Apache Spark</a:t>
            </a:r>
            <a:endParaRPr sz="2800" dirty="0"/>
          </a:p>
        </p:txBody>
      </p:sp>
    </p:spTree>
    <p:extLst>
      <p:ext uri="{BB962C8B-B14F-4D97-AF65-F5344CB8AC3E}">
        <p14:creationId xmlns:p14="http://schemas.microsoft.com/office/powerpoint/2010/main" val="403402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10492-B94E-B7F5-0BD1-0470B7E9877E}"/>
            </a:ext>
          </a:extLst>
        </p:cNvPr>
        <p:cNvGrpSpPr/>
        <p:nvPr/>
      </p:nvGrpSpPr>
      <p:grpSpPr>
        <a:xfrm>
          <a:off x="0" y="0"/>
          <a:ext cx="0" cy="0"/>
          <a:chOff x="0" y="0"/>
          <a:chExt cx="0" cy="0"/>
        </a:xfrm>
      </p:grpSpPr>
      <p:grpSp>
        <p:nvGrpSpPr>
          <p:cNvPr id="4" name="Google Shape;1035;p25">
            <a:extLst>
              <a:ext uri="{FF2B5EF4-FFF2-40B4-BE49-F238E27FC236}">
                <a16:creationId xmlns:a16="http://schemas.microsoft.com/office/drawing/2014/main" id="{3BB0DEC4-2FD3-BAF4-C779-3FACED8233AC}"/>
              </a:ext>
            </a:extLst>
          </p:cNvPr>
          <p:cNvGrpSpPr/>
          <p:nvPr/>
        </p:nvGrpSpPr>
        <p:grpSpPr>
          <a:xfrm>
            <a:off x="7190985" y="712950"/>
            <a:ext cx="1239906" cy="584116"/>
            <a:chOff x="6947135" y="2460525"/>
            <a:chExt cx="1239906" cy="584116"/>
          </a:xfrm>
        </p:grpSpPr>
        <p:sp>
          <p:nvSpPr>
            <p:cNvPr id="5" name="Google Shape;1036;p25">
              <a:extLst>
                <a:ext uri="{FF2B5EF4-FFF2-40B4-BE49-F238E27FC236}">
                  <a16:creationId xmlns:a16="http://schemas.microsoft.com/office/drawing/2014/main" id="{2C0EE898-2C03-A6ED-7810-141CFBD979B4}"/>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037;p25">
              <a:extLst>
                <a:ext uri="{FF2B5EF4-FFF2-40B4-BE49-F238E27FC236}">
                  <a16:creationId xmlns:a16="http://schemas.microsoft.com/office/drawing/2014/main" id="{7B71661A-2ADA-120E-7EA3-083C724B1939}"/>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038;p25">
              <a:extLst>
                <a:ext uri="{FF2B5EF4-FFF2-40B4-BE49-F238E27FC236}">
                  <a16:creationId xmlns:a16="http://schemas.microsoft.com/office/drawing/2014/main" id="{C8580A70-0634-001A-6A88-56A0E0491952}"/>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039;p25">
              <a:extLst>
                <a:ext uri="{FF2B5EF4-FFF2-40B4-BE49-F238E27FC236}">
                  <a16:creationId xmlns:a16="http://schemas.microsoft.com/office/drawing/2014/main" id="{79E64BEC-F925-6620-85ED-E61545C21AD5}"/>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040;p25">
              <a:extLst>
                <a:ext uri="{FF2B5EF4-FFF2-40B4-BE49-F238E27FC236}">
                  <a16:creationId xmlns:a16="http://schemas.microsoft.com/office/drawing/2014/main" id="{BA3503FB-A4E9-EB61-E19B-3F66B37995F4}"/>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1041;p25">
              <a:extLst>
                <a:ext uri="{FF2B5EF4-FFF2-40B4-BE49-F238E27FC236}">
                  <a16:creationId xmlns:a16="http://schemas.microsoft.com/office/drawing/2014/main" id="{79998821-7578-BDAD-716E-3E7744E7916C}"/>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1042;p25">
              <a:extLst>
                <a:ext uri="{FF2B5EF4-FFF2-40B4-BE49-F238E27FC236}">
                  <a16:creationId xmlns:a16="http://schemas.microsoft.com/office/drawing/2014/main" id="{E65DC7F9-6EBB-0F46-6079-B55822A352DB}"/>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Google Shape;1043;p25">
              <a:extLst>
                <a:ext uri="{FF2B5EF4-FFF2-40B4-BE49-F238E27FC236}">
                  <a16:creationId xmlns:a16="http://schemas.microsoft.com/office/drawing/2014/main" id="{C7A25874-E4EF-6363-5BE8-7CE53B88E78D}"/>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Google Shape;1044;p25">
              <a:extLst>
                <a:ext uri="{FF2B5EF4-FFF2-40B4-BE49-F238E27FC236}">
                  <a16:creationId xmlns:a16="http://schemas.microsoft.com/office/drawing/2014/main" id="{803051B4-D5FD-5429-0FCA-02DFA82476F2}"/>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1045;p25">
              <a:extLst>
                <a:ext uri="{FF2B5EF4-FFF2-40B4-BE49-F238E27FC236}">
                  <a16:creationId xmlns:a16="http://schemas.microsoft.com/office/drawing/2014/main" id="{D05C28CF-8D7F-DFAA-C929-D52C23E32270}"/>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Google Shape;1046;p25">
              <a:extLst>
                <a:ext uri="{FF2B5EF4-FFF2-40B4-BE49-F238E27FC236}">
                  <a16:creationId xmlns:a16="http://schemas.microsoft.com/office/drawing/2014/main" id="{70024D7F-2E4B-EDD8-1003-9F936CC442DD}"/>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Google Shape;1047;p25">
              <a:extLst>
                <a:ext uri="{FF2B5EF4-FFF2-40B4-BE49-F238E27FC236}">
                  <a16:creationId xmlns:a16="http://schemas.microsoft.com/office/drawing/2014/main" id="{95F2373F-4ACD-4754-D32E-1FF0F7B0E7B5}"/>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oogle Shape;1048;p25">
              <a:extLst>
                <a:ext uri="{FF2B5EF4-FFF2-40B4-BE49-F238E27FC236}">
                  <a16:creationId xmlns:a16="http://schemas.microsoft.com/office/drawing/2014/main" id="{01360F75-775F-D0E4-0BCC-507E850D0219}"/>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049;p25">
              <a:extLst>
                <a:ext uri="{FF2B5EF4-FFF2-40B4-BE49-F238E27FC236}">
                  <a16:creationId xmlns:a16="http://schemas.microsoft.com/office/drawing/2014/main" id="{6D049C5E-D122-1CB2-0B2A-63B2C2CD8B25}"/>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050;p25">
              <a:extLst>
                <a:ext uri="{FF2B5EF4-FFF2-40B4-BE49-F238E27FC236}">
                  <a16:creationId xmlns:a16="http://schemas.microsoft.com/office/drawing/2014/main" id="{D2179735-5D5F-DB4F-AE44-BC653AA41C37}"/>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Google Shape;1051;p25">
              <a:extLst>
                <a:ext uri="{FF2B5EF4-FFF2-40B4-BE49-F238E27FC236}">
                  <a16:creationId xmlns:a16="http://schemas.microsoft.com/office/drawing/2014/main" id="{13BB4472-84BB-2CE7-42B3-0E54F9A1BD6B}"/>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1052;p25">
              <a:extLst>
                <a:ext uri="{FF2B5EF4-FFF2-40B4-BE49-F238E27FC236}">
                  <a16:creationId xmlns:a16="http://schemas.microsoft.com/office/drawing/2014/main" id="{D96F0608-B299-C306-B51C-25E23DBAAC08}"/>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Google Shape;1053;p25">
              <a:extLst>
                <a:ext uri="{FF2B5EF4-FFF2-40B4-BE49-F238E27FC236}">
                  <a16:creationId xmlns:a16="http://schemas.microsoft.com/office/drawing/2014/main" id="{72F55AAD-067E-F4AA-4C76-3BD11E9EF2B8}"/>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Google Shape;1054;p25">
              <a:extLst>
                <a:ext uri="{FF2B5EF4-FFF2-40B4-BE49-F238E27FC236}">
                  <a16:creationId xmlns:a16="http://schemas.microsoft.com/office/drawing/2014/main" id="{6FA5CBC9-6117-4E98-D4B9-C50E6D0FB3D8}"/>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Google Shape;1055;p25">
              <a:extLst>
                <a:ext uri="{FF2B5EF4-FFF2-40B4-BE49-F238E27FC236}">
                  <a16:creationId xmlns:a16="http://schemas.microsoft.com/office/drawing/2014/main" id="{454D0967-C84D-33DF-8D38-73A828883839}"/>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1056;p25">
              <a:extLst>
                <a:ext uri="{FF2B5EF4-FFF2-40B4-BE49-F238E27FC236}">
                  <a16:creationId xmlns:a16="http://schemas.microsoft.com/office/drawing/2014/main" id="{08C64217-B7C3-4A61-308A-20CD1D36EF98}"/>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057;p25">
              <a:extLst>
                <a:ext uri="{FF2B5EF4-FFF2-40B4-BE49-F238E27FC236}">
                  <a16:creationId xmlns:a16="http://schemas.microsoft.com/office/drawing/2014/main" id="{9A8FF6D0-014F-FA8B-90C9-DE900B7A36D6}"/>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Google Shape;1058;p25">
              <a:extLst>
                <a:ext uri="{FF2B5EF4-FFF2-40B4-BE49-F238E27FC236}">
                  <a16:creationId xmlns:a16="http://schemas.microsoft.com/office/drawing/2014/main" id="{05F8BB25-0459-EA6E-D429-B06ABF7AF83E}"/>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Google Shape;1059;p25">
              <a:extLst>
                <a:ext uri="{FF2B5EF4-FFF2-40B4-BE49-F238E27FC236}">
                  <a16:creationId xmlns:a16="http://schemas.microsoft.com/office/drawing/2014/main" id="{CBB33AF0-0387-745C-9B8D-8EE0DC5F7A40}"/>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Google Shape;1060;p25">
              <a:extLst>
                <a:ext uri="{FF2B5EF4-FFF2-40B4-BE49-F238E27FC236}">
                  <a16:creationId xmlns:a16="http://schemas.microsoft.com/office/drawing/2014/main" id="{87ACF17E-FA06-94FD-2D3C-B5E2FEE63117}"/>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Google Shape;1061;p25">
              <a:extLst>
                <a:ext uri="{FF2B5EF4-FFF2-40B4-BE49-F238E27FC236}">
                  <a16:creationId xmlns:a16="http://schemas.microsoft.com/office/drawing/2014/main" id="{9B7A9980-5868-3484-66F6-6460909F5BE3}"/>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Google Shape;1062;p25">
              <a:extLst>
                <a:ext uri="{FF2B5EF4-FFF2-40B4-BE49-F238E27FC236}">
                  <a16:creationId xmlns:a16="http://schemas.microsoft.com/office/drawing/2014/main" id="{2F0D7F2E-C345-0510-445B-B11881787CAA}"/>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Google Shape;1063;p25">
              <a:extLst>
                <a:ext uri="{FF2B5EF4-FFF2-40B4-BE49-F238E27FC236}">
                  <a16:creationId xmlns:a16="http://schemas.microsoft.com/office/drawing/2014/main" id="{D5DDB75E-4ADE-F230-B5A9-509016D00012}"/>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64;p25">
              <a:extLst>
                <a:ext uri="{FF2B5EF4-FFF2-40B4-BE49-F238E27FC236}">
                  <a16:creationId xmlns:a16="http://schemas.microsoft.com/office/drawing/2014/main" id="{E147B0D7-5BD3-DAEB-303A-575338B3BFE1}"/>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65;p25">
              <a:extLst>
                <a:ext uri="{FF2B5EF4-FFF2-40B4-BE49-F238E27FC236}">
                  <a16:creationId xmlns:a16="http://schemas.microsoft.com/office/drawing/2014/main" id="{12582893-9E62-4446-7B64-30F540947C92}"/>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Google Shape;1066;p25">
              <a:extLst>
                <a:ext uri="{FF2B5EF4-FFF2-40B4-BE49-F238E27FC236}">
                  <a16:creationId xmlns:a16="http://schemas.microsoft.com/office/drawing/2014/main" id="{2BDD317C-4F08-46D4-53CA-56EEF546869E}"/>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Google Shape;1030;p25">
            <a:extLst>
              <a:ext uri="{FF2B5EF4-FFF2-40B4-BE49-F238E27FC236}">
                <a16:creationId xmlns:a16="http://schemas.microsoft.com/office/drawing/2014/main" id="{6486F348-0CE6-317C-EF9C-89E92239B097}"/>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Spark Machine Learning Pipelines</a:t>
            </a:r>
            <a:endParaRPr sz="2800" dirty="0"/>
          </a:p>
        </p:txBody>
      </p:sp>
      <p:pic>
        <p:nvPicPr>
          <p:cNvPr id="36" name="Picture 35">
            <a:extLst>
              <a:ext uri="{FF2B5EF4-FFF2-40B4-BE49-F238E27FC236}">
                <a16:creationId xmlns:a16="http://schemas.microsoft.com/office/drawing/2014/main" id="{60779E7C-21B8-7CB8-131F-D200BA5B342D}"/>
              </a:ext>
            </a:extLst>
          </p:cNvPr>
          <p:cNvPicPr>
            <a:picLocks noChangeAspect="1"/>
          </p:cNvPicPr>
          <p:nvPr/>
        </p:nvPicPr>
        <p:blipFill>
          <a:blip r:embed="rId3"/>
          <a:stretch>
            <a:fillRect/>
          </a:stretch>
        </p:blipFill>
        <p:spPr>
          <a:xfrm>
            <a:off x="994405" y="2001038"/>
            <a:ext cx="6999793" cy="1375420"/>
          </a:xfrm>
          <a:prstGeom prst="rect">
            <a:avLst/>
          </a:prstGeom>
        </p:spPr>
      </p:pic>
      <p:sp>
        <p:nvSpPr>
          <p:cNvPr id="38" name="Rectangle: Rounded Corners 37">
            <a:extLst>
              <a:ext uri="{FF2B5EF4-FFF2-40B4-BE49-F238E27FC236}">
                <a16:creationId xmlns:a16="http://schemas.microsoft.com/office/drawing/2014/main" id="{746B42B6-F316-5914-9F85-27C5CCB88357}"/>
              </a:ext>
            </a:extLst>
          </p:cNvPr>
          <p:cNvSpPr/>
          <p:nvPr/>
        </p:nvSpPr>
        <p:spPr>
          <a:xfrm>
            <a:off x="2153233" y="2461260"/>
            <a:ext cx="5890730" cy="1005840"/>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39" name="TextBox 38">
            <a:extLst>
              <a:ext uri="{FF2B5EF4-FFF2-40B4-BE49-F238E27FC236}">
                <a16:creationId xmlns:a16="http://schemas.microsoft.com/office/drawing/2014/main" id="{BBB7CF6E-5464-BF22-4B4B-5A5621EBC208}"/>
              </a:ext>
            </a:extLst>
          </p:cNvPr>
          <p:cNvSpPr txBox="1"/>
          <p:nvPr/>
        </p:nvSpPr>
        <p:spPr>
          <a:xfrm>
            <a:off x="3289113" y="2091928"/>
            <a:ext cx="3701654" cy="369332"/>
          </a:xfrm>
          <a:prstGeom prst="rect">
            <a:avLst/>
          </a:prstGeom>
          <a:noFill/>
        </p:spPr>
        <p:txBody>
          <a:bodyPr wrap="none" rtlCol="0">
            <a:spAutoFit/>
          </a:bodyPr>
          <a:lstStyle/>
          <a:p>
            <a:r>
              <a:rPr lang="en-US" sz="1800" b="1" dirty="0">
                <a:latin typeface="Sora" panose="020B0604020202020204" charset="0"/>
                <a:ea typeface="Open Sans" panose="020B0606030504020204" pitchFamily="34" charset="0"/>
                <a:cs typeface="Sora" panose="020B0604020202020204" charset="0"/>
              </a:rPr>
              <a:t>Main Pre-Processing Pipeline</a:t>
            </a:r>
          </a:p>
        </p:txBody>
      </p:sp>
    </p:spTree>
    <p:extLst>
      <p:ext uri="{BB962C8B-B14F-4D97-AF65-F5344CB8AC3E}">
        <p14:creationId xmlns:p14="http://schemas.microsoft.com/office/powerpoint/2010/main" val="111053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49" y="2623450"/>
            <a:ext cx="5013451"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Speech-To-Text</a:t>
            </a:r>
            <a:endParaRPr sz="2800"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1472" name="Google Shape;1711;p33">
            <a:extLst>
              <a:ext uri="{FF2B5EF4-FFF2-40B4-BE49-F238E27FC236}">
                <a16:creationId xmlns:a16="http://schemas.microsoft.com/office/drawing/2014/main" id="{3E092D53-8331-7066-1973-3D94171319F4}"/>
              </a:ext>
            </a:extLst>
          </p:cNvPr>
          <p:cNvGrpSpPr/>
          <p:nvPr/>
        </p:nvGrpSpPr>
        <p:grpSpPr>
          <a:xfrm>
            <a:off x="1253543" y="1175604"/>
            <a:ext cx="2305770" cy="2895692"/>
            <a:chOff x="1539175" y="2330700"/>
            <a:chExt cx="810350" cy="1017675"/>
          </a:xfrm>
        </p:grpSpPr>
        <p:sp>
          <p:nvSpPr>
            <p:cNvPr id="1473" name="Google Shape;1712;p33">
              <a:extLst>
                <a:ext uri="{FF2B5EF4-FFF2-40B4-BE49-F238E27FC236}">
                  <a16:creationId xmlns:a16="http://schemas.microsoft.com/office/drawing/2014/main" id="{27F08728-B838-394A-DCB2-DC5E9F76D04F}"/>
                </a:ext>
              </a:extLst>
            </p:cNvPr>
            <p:cNvSpPr/>
            <p:nvPr/>
          </p:nvSpPr>
          <p:spPr>
            <a:xfrm>
              <a:off x="1898400" y="2363625"/>
              <a:ext cx="2825" cy="37825"/>
            </a:xfrm>
            <a:custGeom>
              <a:avLst/>
              <a:gdLst/>
              <a:ahLst/>
              <a:cxnLst/>
              <a:rect l="l" t="t" r="r" b="b"/>
              <a:pathLst>
                <a:path w="113" h="1513" extrusionOk="0">
                  <a:moveTo>
                    <a:pt x="57" y="0"/>
                  </a:moveTo>
                  <a:cubicBezTo>
                    <a:pt x="29" y="0"/>
                    <a:pt x="1" y="28"/>
                    <a:pt x="1" y="65"/>
                  </a:cubicBezTo>
                  <a:lnTo>
                    <a:pt x="1" y="529"/>
                  </a:lnTo>
                  <a:cubicBezTo>
                    <a:pt x="1" y="557"/>
                    <a:pt x="29" y="585"/>
                    <a:pt x="57" y="585"/>
                  </a:cubicBezTo>
                  <a:cubicBezTo>
                    <a:pt x="94" y="585"/>
                    <a:pt x="112" y="557"/>
                    <a:pt x="112" y="529"/>
                  </a:cubicBezTo>
                  <a:lnTo>
                    <a:pt x="112" y="65"/>
                  </a:lnTo>
                  <a:cubicBezTo>
                    <a:pt x="112" y="28"/>
                    <a:pt x="94" y="0"/>
                    <a:pt x="57" y="0"/>
                  </a:cubicBezTo>
                  <a:close/>
                  <a:moveTo>
                    <a:pt x="57" y="928"/>
                  </a:moveTo>
                  <a:cubicBezTo>
                    <a:pt x="29" y="928"/>
                    <a:pt x="1" y="956"/>
                    <a:pt x="1" y="993"/>
                  </a:cubicBezTo>
                  <a:lnTo>
                    <a:pt x="1" y="1457"/>
                  </a:lnTo>
                  <a:cubicBezTo>
                    <a:pt x="1" y="1485"/>
                    <a:pt x="29" y="1512"/>
                    <a:pt x="57" y="1512"/>
                  </a:cubicBezTo>
                  <a:cubicBezTo>
                    <a:pt x="94" y="1512"/>
                    <a:pt x="112" y="1485"/>
                    <a:pt x="112" y="1457"/>
                  </a:cubicBezTo>
                  <a:lnTo>
                    <a:pt x="112" y="993"/>
                  </a:lnTo>
                  <a:cubicBezTo>
                    <a:pt x="112" y="956"/>
                    <a:pt x="94" y="928"/>
                    <a:pt x="57" y="9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4" name="Google Shape;1713;p33">
              <a:extLst>
                <a:ext uri="{FF2B5EF4-FFF2-40B4-BE49-F238E27FC236}">
                  <a16:creationId xmlns:a16="http://schemas.microsoft.com/office/drawing/2014/main" id="{7A12384E-9480-710F-7417-3BA913FF906E}"/>
                </a:ext>
              </a:extLst>
            </p:cNvPr>
            <p:cNvSpPr/>
            <p:nvPr/>
          </p:nvSpPr>
          <p:spPr>
            <a:xfrm>
              <a:off x="2199675" y="2704075"/>
              <a:ext cx="82350" cy="174425"/>
            </a:xfrm>
            <a:custGeom>
              <a:avLst/>
              <a:gdLst/>
              <a:ahLst/>
              <a:cxnLst/>
              <a:rect l="l" t="t" r="r" b="b"/>
              <a:pathLst>
                <a:path w="3294" h="6977" extrusionOk="0">
                  <a:moveTo>
                    <a:pt x="1670" y="1"/>
                  </a:moveTo>
                  <a:cubicBezTo>
                    <a:pt x="1642" y="1"/>
                    <a:pt x="1614" y="19"/>
                    <a:pt x="1614" y="56"/>
                  </a:cubicBezTo>
                  <a:cubicBezTo>
                    <a:pt x="1614" y="84"/>
                    <a:pt x="1642" y="112"/>
                    <a:pt x="1670" y="112"/>
                  </a:cubicBezTo>
                  <a:lnTo>
                    <a:pt x="2134" y="112"/>
                  </a:lnTo>
                  <a:cubicBezTo>
                    <a:pt x="2171" y="112"/>
                    <a:pt x="2190" y="84"/>
                    <a:pt x="2190" y="56"/>
                  </a:cubicBezTo>
                  <a:cubicBezTo>
                    <a:pt x="2190" y="19"/>
                    <a:pt x="2171" y="1"/>
                    <a:pt x="2134" y="1"/>
                  </a:cubicBezTo>
                  <a:close/>
                  <a:moveTo>
                    <a:pt x="2598" y="1"/>
                  </a:moveTo>
                  <a:cubicBezTo>
                    <a:pt x="2570" y="1"/>
                    <a:pt x="2542" y="19"/>
                    <a:pt x="2542" y="56"/>
                  </a:cubicBezTo>
                  <a:cubicBezTo>
                    <a:pt x="2542" y="84"/>
                    <a:pt x="2570" y="112"/>
                    <a:pt x="2598" y="112"/>
                  </a:cubicBezTo>
                  <a:lnTo>
                    <a:pt x="3062" y="112"/>
                  </a:lnTo>
                  <a:cubicBezTo>
                    <a:pt x="3099" y="112"/>
                    <a:pt x="3117" y="84"/>
                    <a:pt x="3117" y="56"/>
                  </a:cubicBezTo>
                  <a:cubicBezTo>
                    <a:pt x="3117" y="19"/>
                    <a:pt x="3099" y="1"/>
                    <a:pt x="3062" y="1"/>
                  </a:cubicBezTo>
                  <a:close/>
                  <a:moveTo>
                    <a:pt x="3229" y="288"/>
                  </a:moveTo>
                  <a:cubicBezTo>
                    <a:pt x="3201" y="288"/>
                    <a:pt x="3173" y="316"/>
                    <a:pt x="3173" y="353"/>
                  </a:cubicBezTo>
                  <a:lnTo>
                    <a:pt x="3173" y="817"/>
                  </a:lnTo>
                  <a:cubicBezTo>
                    <a:pt x="3173" y="845"/>
                    <a:pt x="3201" y="873"/>
                    <a:pt x="3229" y="873"/>
                  </a:cubicBezTo>
                  <a:cubicBezTo>
                    <a:pt x="3266" y="873"/>
                    <a:pt x="3294" y="845"/>
                    <a:pt x="3294" y="817"/>
                  </a:cubicBezTo>
                  <a:lnTo>
                    <a:pt x="3294" y="353"/>
                  </a:lnTo>
                  <a:cubicBezTo>
                    <a:pt x="3294" y="316"/>
                    <a:pt x="3266" y="288"/>
                    <a:pt x="3229" y="288"/>
                  </a:cubicBezTo>
                  <a:close/>
                  <a:moveTo>
                    <a:pt x="3229" y="1216"/>
                  </a:moveTo>
                  <a:cubicBezTo>
                    <a:pt x="3201" y="1216"/>
                    <a:pt x="3173" y="1244"/>
                    <a:pt x="3173" y="1281"/>
                  </a:cubicBezTo>
                  <a:lnTo>
                    <a:pt x="3173" y="1745"/>
                  </a:lnTo>
                  <a:cubicBezTo>
                    <a:pt x="3173" y="1772"/>
                    <a:pt x="3201" y="1800"/>
                    <a:pt x="3229" y="1800"/>
                  </a:cubicBezTo>
                  <a:cubicBezTo>
                    <a:pt x="3266" y="1800"/>
                    <a:pt x="3294" y="1772"/>
                    <a:pt x="3294" y="1745"/>
                  </a:cubicBezTo>
                  <a:lnTo>
                    <a:pt x="3294" y="1281"/>
                  </a:lnTo>
                  <a:cubicBezTo>
                    <a:pt x="3294" y="1244"/>
                    <a:pt x="3266" y="1216"/>
                    <a:pt x="3229" y="1216"/>
                  </a:cubicBezTo>
                  <a:close/>
                  <a:moveTo>
                    <a:pt x="3229" y="2143"/>
                  </a:moveTo>
                  <a:cubicBezTo>
                    <a:pt x="3201" y="2143"/>
                    <a:pt x="3173" y="2171"/>
                    <a:pt x="3173" y="2208"/>
                  </a:cubicBezTo>
                  <a:lnTo>
                    <a:pt x="3173" y="2672"/>
                  </a:lnTo>
                  <a:cubicBezTo>
                    <a:pt x="3173" y="2700"/>
                    <a:pt x="3201" y="2728"/>
                    <a:pt x="3229" y="2728"/>
                  </a:cubicBezTo>
                  <a:cubicBezTo>
                    <a:pt x="3266" y="2728"/>
                    <a:pt x="3294" y="2700"/>
                    <a:pt x="3294" y="2672"/>
                  </a:cubicBezTo>
                  <a:lnTo>
                    <a:pt x="3294" y="2208"/>
                  </a:lnTo>
                  <a:cubicBezTo>
                    <a:pt x="3294" y="2171"/>
                    <a:pt x="3266" y="2143"/>
                    <a:pt x="3229" y="2143"/>
                  </a:cubicBezTo>
                  <a:close/>
                  <a:moveTo>
                    <a:pt x="3229" y="3071"/>
                  </a:moveTo>
                  <a:cubicBezTo>
                    <a:pt x="3201" y="3071"/>
                    <a:pt x="3173" y="3099"/>
                    <a:pt x="3173" y="3136"/>
                  </a:cubicBezTo>
                  <a:lnTo>
                    <a:pt x="3173" y="3600"/>
                  </a:lnTo>
                  <a:cubicBezTo>
                    <a:pt x="3173" y="3628"/>
                    <a:pt x="3201" y="3656"/>
                    <a:pt x="3229" y="3656"/>
                  </a:cubicBezTo>
                  <a:cubicBezTo>
                    <a:pt x="3266" y="3656"/>
                    <a:pt x="3294" y="3628"/>
                    <a:pt x="3294" y="3600"/>
                  </a:cubicBezTo>
                  <a:lnTo>
                    <a:pt x="3294" y="3136"/>
                  </a:lnTo>
                  <a:cubicBezTo>
                    <a:pt x="3294" y="3099"/>
                    <a:pt x="3266" y="3071"/>
                    <a:pt x="3229" y="3071"/>
                  </a:cubicBezTo>
                  <a:close/>
                  <a:moveTo>
                    <a:pt x="3229" y="3999"/>
                  </a:moveTo>
                  <a:cubicBezTo>
                    <a:pt x="3201" y="3999"/>
                    <a:pt x="3173" y="4027"/>
                    <a:pt x="3173" y="4064"/>
                  </a:cubicBezTo>
                  <a:lnTo>
                    <a:pt x="3173" y="4528"/>
                  </a:lnTo>
                  <a:cubicBezTo>
                    <a:pt x="3173" y="4555"/>
                    <a:pt x="3201" y="4583"/>
                    <a:pt x="3229" y="4583"/>
                  </a:cubicBezTo>
                  <a:cubicBezTo>
                    <a:pt x="3266" y="4583"/>
                    <a:pt x="3294" y="4555"/>
                    <a:pt x="3294" y="4528"/>
                  </a:cubicBezTo>
                  <a:lnTo>
                    <a:pt x="3294" y="4064"/>
                  </a:lnTo>
                  <a:cubicBezTo>
                    <a:pt x="3294" y="4027"/>
                    <a:pt x="3266" y="3999"/>
                    <a:pt x="3229" y="3999"/>
                  </a:cubicBezTo>
                  <a:close/>
                  <a:moveTo>
                    <a:pt x="269" y="5214"/>
                  </a:moveTo>
                  <a:cubicBezTo>
                    <a:pt x="241" y="5214"/>
                    <a:pt x="214" y="5242"/>
                    <a:pt x="214" y="5279"/>
                  </a:cubicBezTo>
                  <a:cubicBezTo>
                    <a:pt x="214" y="5307"/>
                    <a:pt x="241" y="5335"/>
                    <a:pt x="269" y="5335"/>
                  </a:cubicBezTo>
                  <a:lnTo>
                    <a:pt x="733" y="5335"/>
                  </a:lnTo>
                  <a:cubicBezTo>
                    <a:pt x="770" y="5335"/>
                    <a:pt x="789" y="5307"/>
                    <a:pt x="789" y="5279"/>
                  </a:cubicBezTo>
                  <a:cubicBezTo>
                    <a:pt x="789" y="5242"/>
                    <a:pt x="770" y="5214"/>
                    <a:pt x="733" y="5214"/>
                  </a:cubicBezTo>
                  <a:close/>
                  <a:moveTo>
                    <a:pt x="1197" y="5214"/>
                  </a:moveTo>
                  <a:cubicBezTo>
                    <a:pt x="1169" y="5214"/>
                    <a:pt x="1141" y="5242"/>
                    <a:pt x="1141" y="5279"/>
                  </a:cubicBezTo>
                  <a:cubicBezTo>
                    <a:pt x="1141" y="5307"/>
                    <a:pt x="1169" y="5335"/>
                    <a:pt x="1197" y="5335"/>
                  </a:cubicBezTo>
                  <a:lnTo>
                    <a:pt x="1661" y="5335"/>
                  </a:lnTo>
                  <a:cubicBezTo>
                    <a:pt x="1698" y="5335"/>
                    <a:pt x="1716" y="5307"/>
                    <a:pt x="1716" y="5279"/>
                  </a:cubicBezTo>
                  <a:cubicBezTo>
                    <a:pt x="1716" y="5242"/>
                    <a:pt x="1698" y="5214"/>
                    <a:pt x="1661" y="5214"/>
                  </a:cubicBezTo>
                  <a:close/>
                  <a:moveTo>
                    <a:pt x="2125" y="5214"/>
                  </a:moveTo>
                  <a:cubicBezTo>
                    <a:pt x="2097" y="5214"/>
                    <a:pt x="2069" y="5242"/>
                    <a:pt x="2069" y="5279"/>
                  </a:cubicBezTo>
                  <a:cubicBezTo>
                    <a:pt x="2069" y="5307"/>
                    <a:pt x="2097" y="5335"/>
                    <a:pt x="2125" y="5335"/>
                  </a:cubicBezTo>
                  <a:lnTo>
                    <a:pt x="2588" y="5335"/>
                  </a:lnTo>
                  <a:cubicBezTo>
                    <a:pt x="2626" y="5335"/>
                    <a:pt x="2644" y="5307"/>
                    <a:pt x="2644" y="5279"/>
                  </a:cubicBezTo>
                  <a:cubicBezTo>
                    <a:pt x="2644" y="5242"/>
                    <a:pt x="2626" y="5214"/>
                    <a:pt x="2588" y="5214"/>
                  </a:cubicBezTo>
                  <a:close/>
                  <a:moveTo>
                    <a:pt x="3229" y="4936"/>
                  </a:moveTo>
                  <a:cubicBezTo>
                    <a:pt x="3201" y="4936"/>
                    <a:pt x="3173" y="4954"/>
                    <a:pt x="3173" y="4991"/>
                  </a:cubicBezTo>
                  <a:lnTo>
                    <a:pt x="3173" y="5214"/>
                  </a:lnTo>
                  <a:lnTo>
                    <a:pt x="3052" y="5214"/>
                  </a:lnTo>
                  <a:cubicBezTo>
                    <a:pt x="3024" y="5214"/>
                    <a:pt x="2997" y="5242"/>
                    <a:pt x="2997" y="5279"/>
                  </a:cubicBezTo>
                  <a:cubicBezTo>
                    <a:pt x="2997" y="5307"/>
                    <a:pt x="3024" y="5335"/>
                    <a:pt x="3052" y="5335"/>
                  </a:cubicBezTo>
                  <a:lnTo>
                    <a:pt x="3229" y="5335"/>
                  </a:lnTo>
                  <a:cubicBezTo>
                    <a:pt x="3266" y="5335"/>
                    <a:pt x="3294" y="5307"/>
                    <a:pt x="3294" y="5279"/>
                  </a:cubicBezTo>
                  <a:lnTo>
                    <a:pt x="3294" y="4991"/>
                  </a:lnTo>
                  <a:cubicBezTo>
                    <a:pt x="3294" y="4954"/>
                    <a:pt x="3266" y="4936"/>
                    <a:pt x="3229" y="4936"/>
                  </a:cubicBezTo>
                  <a:close/>
                  <a:moveTo>
                    <a:pt x="56" y="5464"/>
                  </a:moveTo>
                  <a:cubicBezTo>
                    <a:pt x="28" y="5464"/>
                    <a:pt x="0" y="5492"/>
                    <a:pt x="0" y="5520"/>
                  </a:cubicBezTo>
                  <a:lnTo>
                    <a:pt x="0" y="5993"/>
                  </a:lnTo>
                  <a:cubicBezTo>
                    <a:pt x="0" y="6021"/>
                    <a:pt x="28" y="6049"/>
                    <a:pt x="56" y="6049"/>
                  </a:cubicBezTo>
                  <a:cubicBezTo>
                    <a:pt x="93" y="6049"/>
                    <a:pt x="112" y="6021"/>
                    <a:pt x="112" y="5993"/>
                  </a:cubicBezTo>
                  <a:lnTo>
                    <a:pt x="112" y="5520"/>
                  </a:lnTo>
                  <a:cubicBezTo>
                    <a:pt x="112" y="5492"/>
                    <a:pt x="93" y="5464"/>
                    <a:pt x="56" y="5464"/>
                  </a:cubicBezTo>
                  <a:close/>
                  <a:moveTo>
                    <a:pt x="56" y="6392"/>
                  </a:moveTo>
                  <a:cubicBezTo>
                    <a:pt x="28" y="6392"/>
                    <a:pt x="0" y="6420"/>
                    <a:pt x="0" y="6457"/>
                  </a:cubicBezTo>
                  <a:lnTo>
                    <a:pt x="0" y="6921"/>
                  </a:lnTo>
                  <a:cubicBezTo>
                    <a:pt x="0" y="6949"/>
                    <a:pt x="28" y="6977"/>
                    <a:pt x="56" y="6977"/>
                  </a:cubicBezTo>
                  <a:cubicBezTo>
                    <a:pt x="93" y="6977"/>
                    <a:pt x="112" y="6949"/>
                    <a:pt x="112" y="6921"/>
                  </a:cubicBezTo>
                  <a:lnTo>
                    <a:pt x="112" y="6457"/>
                  </a:lnTo>
                  <a:cubicBezTo>
                    <a:pt x="112" y="6420"/>
                    <a:pt x="93" y="6392"/>
                    <a:pt x="56" y="63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5" name="Google Shape;1714;p33">
              <a:extLst>
                <a:ext uri="{FF2B5EF4-FFF2-40B4-BE49-F238E27FC236}">
                  <a16:creationId xmlns:a16="http://schemas.microsoft.com/office/drawing/2014/main" id="{303C1C33-59C4-1ACC-C1D0-21FEA698C21B}"/>
                </a:ext>
              </a:extLst>
            </p:cNvPr>
            <p:cNvSpPr/>
            <p:nvPr/>
          </p:nvSpPr>
          <p:spPr>
            <a:xfrm>
              <a:off x="2221250" y="2699900"/>
              <a:ext cx="76775" cy="195775"/>
            </a:xfrm>
            <a:custGeom>
              <a:avLst/>
              <a:gdLst/>
              <a:ahLst/>
              <a:cxnLst/>
              <a:rect l="l" t="t" r="r" b="b"/>
              <a:pathLst>
                <a:path w="3071" h="7831" extrusionOk="0">
                  <a:moveTo>
                    <a:pt x="3015" y="1"/>
                  </a:moveTo>
                  <a:cubicBezTo>
                    <a:pt x="2987" y="1"/>
                    <a:pt x="2959" y="28"/>
                    <a:pt x="2959" y="56"/>
                  </a:cubicBezTo>
                  <a:lnTo>
                    <a:pt x="2959" y="520"/>
                  </a:lnTo>
                  <a:cubicBezTo>
                    <a:pt x="2959" y="557"/>
                    <a:pt x="2987" y="585"/>
                    <a:pt x="3015" y="585"/>
                  </a:cubicBezTo>
                  <a:cubicBezTo>
                    <a:pt x="3043" y="585"/>
                    <a:pt x="3071" y="557"/>
                    <a:pt x="3071" y="520"/>
                  </a:cubicBezTo>
                  <a:lnTo>
                    <a:pt x="3071" y="56"/>
                  </a:lnTo>
                  <a:cubicBezTo>
                    <a:pt x="3071" y="28"/>
                    <a:pt x="3052" y="1"/>
                    <a:pt x="3015" y="1"/>
                  </a:cubicBezTo>
                  <a:close/>
                  <a:moveTo>
                    <a:pt x="3015" y="928"/>
                  </a:moveTo>
                  <a:cubicBezTo>
                    <a:pt x="2987" y="928"/>
                    <a:pt x="2959" y="956"/>
                    <a:pt x="2959" y="984"/>
                  </a:cubicBezTo>
                  <a:lnTo>
                    <a:pt x="2959" y="1448"/>
                  </a:lnTo>
                  <a:cubicBezTo>
                    <a:pt x="2959" y="1485"/>
                    <a:pt x="2987" y="1513"/>
                    <a:pt x="3015" y="1513"/>
                  </a:cubicBezTo>
                  <a:cubicBezTo>
                    <a:pt x="3043" y="1513"/>
                    <a:pt x="3071" y="1485"/>
                    <a:pt x="3071" y="1448"/>
                  </a:cubicBezTo>
                  <a:lnTo>
                    <a:pt x="3071" y="984"/>
                  </a:lnTo>
                  <a:cubicBezTo>
                    <a:pt x="3071" y="956"/>
                    <a:pt x="3052" y="928"/>
                    <a:pt x="3015" y="928"/>
                  </a:cubicBezTo>
                  <a:close/>
                  <a:moveTo>
                    <a:pt x="3015" y="1856"/>
                  </a:moveTo>
                  <a:cubicBezTo>
                    <a:pt x="2987" y="1856"/>
                    <a:pt x="2959" y="1884"/>
                    <a:pt x="2959" y="1912"/>
                  </a:cubicBezTo>
                  <a:lnTo>
                    <a:pt x="2959" y="2375"/>
                  </a:lnTo>
                  <a:cubicBezTo>
                    <a:pt x="2959" y="2412"/>
                    <a:pt x="2987" y="2440"/>
                    <a:pt x="3015" y="2440"/>
                  </a:cubicBezTo>
                  <a:cubicBezTo>
                    <a:pt x="3043" y="2440"/>
                    <a:pt x="3071" y="2412"/>
                    <a:pt x="3071" y="2375"/>
                  </a:cubicBezTo>
                  <a:lnTo>
                    <a:pt x="3071" y="1912"/>
                  </a:lnTo>
                  <a:cubicBezTo>
                    <a:pt x="3071" y="1884"/>
                    <a:pt x="3052" y="1856"/>
                    <a:pt x="3015" y="1856"/>
                  </a:cubicBezTo>
                  <a:close/>
                  <a:moveTo>
                    <a:pt x="3015" y="2784"/>
                  </a:moveTo>
                  <a:cubicBezTo>
                    <a:pt x="2987" y="2784"/>
                    <a:pt x="2959" y="2811"/>
                    <a:pt x="2959" y="2839"/>
                  </a:cubicBezTo>
                  <a:lnTo>
                    <a:pt x="2959" y="3303"/>
                  </a:lnTo>
                  <a:cubicBezTo>
                    <a:pt x="2959" y="3340"/>
                    <a:pt x="2987" y="3368"/>
                    <a:pt x="3015" y="3368"/>
                  </a:cubicBezTo>
                  <a:cubicBezTo>
                    <a:pt x="3043" y="3368"/>
                    <a:pt x="3071" y="3340"/>
                    <a:pt x="3071" y="3303"/>
                  </a:cubicBezTo>
                  <a:lnTo>
                    <a:pt x="3071" y="2839"/>
                  </a:lnTo>
                  <a:cubicBezTo>
                    <a:pt x="3071" y="2811"/>
                    <a:pt x="3052" y="2784"/>
                    <a:pt x="3015" y="2784"/>
                  </a:cubicBezTo>
                  <a:close/>
                  <a:moveTo>
                    <a:pt x="3015" y="3711"/>
                  </a:moveTo>
                  <a:cubicBezTo>
                    <a:pt x="2987" y="3711"/>
                    <a:pt x="2959" y="3739"/>
                    <a:pt x="2959" y="3767"/>
                  </a:cubicBezTo>
                  <a:lnTo>
                    <a:pt x="2959" y="4231"/>
                  </a:lnTo>
                  <a:cubicBezTo>
                    <a:pt x="2959" y="4268"/>
                    <a:pt x="2987" y="4296"/>
                    <a:pt x="3015" y="4296"/>
                  </a:cubicBezTo>
                  <a:cubicBezTo>
                    <a:pt x="3043" y="4296"/>
                    <a:pt x="3071" y="4268"/>
                    <a:pt x="3071" y="4231"/>
                  </a:cubicBezTo>
                  <a:lnTo>
                    <a:pt x="3071" y="3767"/>
                  </a:lnTo>
                  <a:cubicBezTo>
                    <a:pt x="3071" y="3739"/>
                    <a:pt x="3052" y="3711"/>
                    <a:pt x="3015" y="3711"/>
                  </a:cubicBezTo>
                  <a:close/>
                  <a:moveTo>
                    <a:pt x="3015" y="4639"/>
                  </a:moveTo>
                  <a:cubicBezTo>
                    <a:pt x="2987" y="4639"/>
                    <a:pt x="2959" y="4667"/>
                    <a:pt x="2959" y="4695"/>
                  </a:cubicBezTo>
                  <a:lnTo>
                    <a:pt x="2959" y="5158"/>
                  </a:lnTo>
                  <a:cubicBezTo>
                    <a:pt x="2959" y="5195"/>
                    <a:pt x="2987" y="5223"/>
                    <a:pt x="3015" y="5223"/>
                  </a:cubicBezTo>
                  <a:cubicBezTo>
                    <a:pt x="3043" y="5223"/>
                    <a:pt x="3071" y="5195"/>
                    <a:pt x="3071" y="5158"/>
                  </a:cubicBezTo>
                  <a:lnTo>
                    <a:pt x="3071" y="4695"/>
                  </a:lnTo>
                  <a:cubicBezTo>
                    <a:pt x="3071" y="4667"/>
                    <a:pt x="3052" y="4639"/>
                    <a:pt x="3015" y="4639"/>
                  </a:cubicBezTo>
                  <a:close/>
                  <a:moveTo>
                    <a:pt x="3015" y="5567"/>
                  </a:moveTo>
                  <a:cubicBezTo>
                    <a:pt x="2987" y="5567"/>
                    <a:pt x="2959" y="5594"/>
                    <a:pt x="2959" y="5622"/>
                  </a:cubicBezTo>
                  <a:lnTo>
                    <a:pt x="2959" y="6095"/>
                  </a:lnTo>
                  <a:cubicBezTo>
                    <a:pt x="2959" y="6123"/>
                    <a:pt x="2987" y="6151"/>
                    <a:pt x="3015" y="6151"/>
                  </a:cubicBezTo>
                  <a:cubicBezTo>
                    <a:pt x="3043" y="6151"/>
                    <a:pt x="3071" y="6123"/>
                    <a:pt x="3071" y="6095"/>
                  </a:cubicBezTo>
                  <a:lnTo>
                    <a:pt x="3071" y="5622"/>
                  </a:lnTo>
                  <a:cubicBezTo>
                    <a:pt x="3071" y="5594"/>
                    <a:pt x="3052" y="5567"/>
                    <a:pt x="3015" y="5567"/>
                  </a:cubicBezTo>
                  <a:close/>
                  <a:moveTo>
                    <a:pt x="390" y="6188"/>
                  </a:moveTo>
                  <a:cubicBezTo>
                    <a:pt x="353" y="6188"/>
                    <a:pt x="334" y="6216"/>
                    <a:pt x="334" y="6253"/>
                  </a:cubicBezTo>
                  <a:cubicBezTo>
                    <a:pt x="334" y="6281"/>
                    <a:pt x="353" y="6309"/>
                    <a:pt x="390" y="6309"/>
                  </a:cubicBezTo>
                  <a:lnTo>
                    <a:pt x="853" y="6309"/>
                  </a:lnTo>
                  <a:cubicBezTo>
                    <a:pt x="881" y="6309"/>
                    <a:pt x="909" y="6281"/>
                    <a:pt x="909" y="6253"/>
                  </a:cubicBezTo>
                  <a:cubicBezTo>
                    <a:pt x="909" y="6216"/>
                    <a:pt x="881" y="6188"/>
                    <a:pt x="853" y="6188"/>
                  </a:cubicBezTo>
                  <a:close/>
                  <a:moveTo>
                    <a:pt x="1317" y="6188"/>
                  </a:moveTo>
                  <a:cubicBezTo>
                    <a:pt x="1280" y="6188"/>
                    <a:pt x="1262" y="6216"/>
                    <a:pt x="1262" y="6253"/>
                  </a:cubicBezTo>
                  <a:cubicBezTo>
                    <a:pt x="1262" y="6281"/>
                    <a:pt x="1280" y="6309"/>
                    <a:pt x="1317" y="6309"/>
                  </a:cubicBezTo>
                  <a:lnTo>
                    <a:pt x="1781" y="6309"/>
                  </a:lnTo>
                  <a:cubicBezTo>
                    <a:pt x="1809" y="6309"/>
                    <a:pt x="1837" y="6281"/>
                    <a:pt x="1837" y="6253"/>
                  </a:cubicBezTo>
                  <a:cubicBezTo>
                    <a:pt x="1837" y="6216"/>
                    <a:pt x="1809" y="6188"/>
                    <a:pt x="1781" y="6188"/>
                  </a:cubicBezTo>
                  <a:close/>
                  <a:moveTo>
                    <a:pt x="2245" y="6188"/>
                  </a:moveTo>
                  <a:cubicBezTo>
                    <a:pt x="2208" y="6188"/>
                    <a:pt x="2189" y="6216"/>
                    <a:pt x="2189" y="6253"/>
                  </a:cubicBezTo>
                  <a:cubicBezTo>
                    <a:pt x="2189" y="6281"/>
                    <a:pt x="2208" y="6309"/>
                    <a:pt x="2245" y="6309"/>
                  </a:cubicBezTo>
                  <a:lnTo>
                    <a:pt x="2709" y="6309"/>
                  </a:lnTo>
                  <a:cubicBezTo>
                    <a:pt x="2737" y="6309"/>
                    <a:pt x="2764" y="6281"/>
                    <a:pt x="2764" y="6253"/>
                  </a:cubicBezTo>
                  <a:cubicBezTo>
                    <a:pt x="2764" y="6216"/>
                    <a:pt x="2737" y="6188"/>
                    <a:pt x="2709" y="6188"/>
                  </a:cubicBezTo>
                  <a:close/>
                  <a:moveTo>
                    <a:pt x="56" y="6318"/>
                  </a:moveTo>
                  <a:cubicBezTo>
                    <a:pt x="28" y="6318"/>
                    <a:pt x="0" y="6346"/>
                    <a:pt x="0" y="6383"/>
                  </a:cubicBezTo>
                  <a:lnTo>
                    <a:pt x="0" y="6847"/>
                  </a:lnTo>
                  <a:cubicBezTo>
                    <a:pt x="0" y="6875"/>
                    <a:pt x="28" y="6902"/>
                    <a:pt x="56" y="6902"/>
                  </a:cubicBezTo>
                  <a:cubicBezTo>
                    <a:pt x="84" y="6902"/>
                    <a:pt x="111" y="6875"/>
                    <a:pt x="111" y="6847"/>
                  </a:cubicBezTo>
                  <a:lnTo>
                    <a:pt x="111" y="6383"/>
                  </a:lnTo>
                  <a:cubicBezTo>
                    <a:pt x="111" y="6346"/>
                    <a:pt x="84" y="6318"/>
                    <a:pt x="56" y="6318"/>
                  </a:cubicBezTo>
                  <a:close/>
                  <a:moveTo>
                    <a:pt x="56" y="7246"/>
                  </a:moveTo>
                  <a:cubicBezTo>
                    <a:pt x="28" y="7246"/>
                    <a:pt x="0" y="7273"/>
                    <a:pt x="0" y="7311"/>
                  </a:cubicBezTo>
                  <a:lnTo>
                    <a:pt x="0" y="7774"/>
                  </a:lnTo>
                  <a:cubicBezTo>
                    <a:pt x="0" y="7802"/>
                    <a:pt x="28" y="7830"/>
                    <a:pt x="56" y="7830"/>
                  </a:cubicBezTo>
                  <a:cubicBezTo>
                    <a:pt x="84" y="7830"/>
                    <a:pt x="111" y="7802"/>
                    <a:pt x="111" y="7774"/>
                  </a:cubicBezTo>
                  <a:lnTo>
                    <a:pt x="111" y="7311"/>
                  </a:lnTo>
                  <a:cubicBezTo>
                    <a:pt x="111" y="7273"/>
                    <a:pt x="84" y="7246"/>
                    <a:pt x="56" y="72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6" name="Google Shape;1715;p33">
              <a:extLst>
                <a:ext uri="{FF2B5EF4-FFF2-40B4-BE49-F238E27FC236}">
                  <a16:creationId xmlns:a16="http://schemas.microsoft.com/office/drawing/2014/main" id="{69BDFC82-BDEE-74EC-E881-1C6031E0E2B9}"/>
                </a:ext>
              </a:extLst>
            </p:cNvPr>
            <p:cNvSpPr/>
            <p:nvPr/>
          </p:nvSpPr>
          <p:spPr>
            <a:xfrm>
              <a:off x="2079525" y="2330700"/>
              <a:ext cx="30425" cy="30175"/>
            </a:xfrm>
            <a:custGeom>
              <a:avLst/>
              <a:gdLst/>
              <a:ahLst/>
              <a:cxnLst/>
              <a:rect l="l" t="t" r="r" b="b"/>
              <a:pathLst>
                <a:path w="1217" h="1207" extrusionOk="0">
                  <a:moveTo>
                    <a:pt x="613" y="176"/>
                  </a:moveTo>
                  <a:lnTo>
                    <a:pt x="752" y="436"/>
                  </a:lnTo>
                  <a:cubicBezTo>
                    <a:pt x="752" y="445"/>
                    <a:pt x="762" y="455"/>
                    <a:pt x="771" y="464"/>
                  </a:cubicBezTo>
                  <a:lnTo>
                    <a:pt x="1031" y="603"/>
                  </a:lnTo>
                  <a:lnTo>
                    <a:pt x="771" y="742"/>
                  </a:lnTo>
                  <a:cubicBezTo>
                    <a:pt x="762" y="752"/>
                    <a:pt x="752" y="761"/>
                    <a:pt x="752" y="770"/>
                  </a:cubicBezTo>
                  <a:lnTo>
                    <a:pt x="604" y="1030"/>
                  </a:lnTo>
                  <a:lnTo>
                    <a:pt x="465" y="770"/>
                  </a:lnTo>
                  <a:cubicBezTo>
                    <a:pt x="465" y="761"/>
                    <a:pt x="456" y="752"/>
                    <a:pt x="446" y="742"/>
                  </a:cubicBezTo>
                  <a:lnTo>
                    <a:pt x="186" y="603"/>
                  </a:lnTo>
                  <a:lnTo>
                    <a:pt x="446" y="464"/>
                  </a:lnTo>
                  <a:cubicBezTo>
                    <a:pt x="456" y="455"/>
                    <a:pt x="465" y="445"/>
                    <a:pt x="465" y="436"/>
                  </a:cubicBezTo>
                  <a:lnTo>
                    <a:pt x="613" y="176"/>
                  </a:lnTo>
                  <a:close/>
                  <a:moveTo>
                    <a:pt x="613" y="0"/>
                  </a:moveTo>
                  <a:cubicBezTo>
                    <a:pt x="585" y="0"/>
                    <a:pt x="567" y="9"/>
                    <a:pt x="558" y="28"/>
                  </a:cubicBezTo>
                  <a:lnTo>
                    <a:pt x="372" y="362"/>
                  </a:lnTo>
                  <a:lnTo>
                    <a:pt x="38" y="547"/>
                  </a:lnTo>
                  <a:cubicBezTo>
                    <a:pt x="20" y="557"/>
                    <a:pt x="1" y="585"/>
                    <a:pt x="1" y="603"/>
                  </a:cubicBezTo>
                  <a:cubicBezTo>
                    <a:pt x="1" y="622"/>
                    <a:pt x="20" y="640"/>
                    <a:pt x="38" y="649"/>
                  </a:cubicBezTo>
                  <a:lnTo>
                    <a:pt x="372" y="835"/>
                  </a:lnTo>
                  <a:lnTo>
                    <a:pt x="558" y="1178"/>
                  </a:lnTo>
                  <a:cubicBezTo>
                    <a:pt x="567" y="1197"/>
                    <a:pt x="585" y="1206"/>
                    <a:pt x="604" y="1206"/>
                  </a:cubicBezTo>
                  <a:cubicBezTo>
                    <a:pt x="632" y="1206"/>
                    <a:pt x="650" y="1197"/>
                    <a:pt x="660" y="1178"/>
                  </a:cubicBezTo>
                  <a:lnTo>
                    <a:pt x="845" y="835"/>
                  </a:lnTo>
                  <a:lnTo>
                    <a:pt x="1179" y="659"/>
                  </a:lnTo>
                  <a:cubicBezTo>
                    <a:pt x="1198" y="640"/>
                    <a:pt x="1216" y="622"/>
                    <a:pt x="1216" y="603"/>
                  </a:cubicBezTo>
                  <a:cubicBezTo>
                    <a:pt x="1216" y="585"/>
                    <a:pt x="1198" y="566"/>
                    <a:pt x="1179" y="557"/>
                  </a:cubicBezTo>
                  <a:lnTo>
                    <a:pt x="845" y="371"/>
                  </a:lnTo>
                  <a:lnTo>
                    <a:pt x="660" y="28"/>
                  </a:lnTo>
                  <a:cubicBezTo>
                    <a:pt x="650" y="9"/>
                    <a:pt x="632"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7" name="Google Shape;1716;p33">
              <a:extLst>
                <a:ext uri="{FF2B5EF4-FFF2-40B4-BE49-F238E27FC236}">
                  <a16:creationId xmlns:a16="http://schemas.microsoft.com/office/drawing/2014/main" id="{7B1EA6F8-F945-7F09-86E8-968611918399}"/>
                </a:ext>
              </a:extLst>
            </p:cNvPr>
            <p:cNvSpPr/>
            <p:nvPr/>
          </p:nvSpPr>
          <p:spPr>
            <a:xfrm>
              <a:off x="2275275" y="3037350"/>
              <a:ext cx="44550" cy="44775"/>
            </a:xfrm>
            <a:custGeom>
              <a:avLst/>
              <a:gdLst/>
              <a:ahLst/>
              <a:cxnLst/>
              <a:rect l="l" t="t" r="r" b="b"/>
              <a:pathLst>
                <a:path w="1782" h="1791" extrusionOk="0">
                  <a:moveTo>
                    <a:pt x="891" y="176"/>
                  </a:moveTo>
                  <a:lnTo>
                    <a:pt x="1142" y="631"/>
                  </a:lnTo>
                  <a:cubicBezTo>
                    <a:pt x="1142" y="640"/>
                    <a:pt x="1151" y="640"/>
                    <a:pt x="1160" y="649"/>
                  </a:cubicBezTo>
                  <a:lnTo>
                    <a:pt x="1605" y="900"/>
                  </a:lnTo>
                  <a:lnTo>
                    <a:pt x="1160" y="1141"/>
                  </a:lnTo>
                  <a:cubicBezTo>
                    <a:pt x="1151" y="1141"/>
                    <a:pt x="1142" y="1150"/>
                    <a:pt x="1142" y="1160"/>
                  </a:cubicBezTo>
                  <a:lnTo>
                    <a:pt x="891" y="1605"/>
                  </a:lnTo>
                  <a:lnTo>
                    <a:pt x="650" y="1160"/>
                  </a:lnTo>
                  <a:cubicBezTo>
                    <a:pt x="641" y="1150"/>
                    <a:pt x="631" y="1141"/>
                    <a:pt x="622" y="1141"/>
                  </a:cubicBezTo>
                  <a:lnTo>
                    <a:pt x="177" y="891"/>
                  </a:lnTo>
                  <a:lnTo>
                    <a:pt x="622" y="649"/>
                  </a:lnTo>
                  <a:cubicBezTo>
                    <a:pt x="641" y="640"/>
                    <a:pt x="641" y="631"/>
                    <a:pt x="650" y="622"/>
                  </a:cubicBezTo>
                  <a:lnTo>
                    <a:pt x="891" y="176"/>
                  </a:lnTo>
                  <a:close/>
                  <a:moveTo>
                    <a:pt x="891" y="0"/>
                  </a:moveTo>
                  <a:cubicBezTo>
                    <a:pt x="872" y="0"/>
                    <a:pt x="854" y="9"/>
                    <a:pt x="845" y="28"/>
                  </a:cubicBezTo>
                  <a:lnTo>
                    <a:pt x="557" y="557"/>
                  </a:lnTo>
                  <a:lnTo>
                    <a:pt x="28" y="844"/>
                  </a:lnTo>
                  <a:cubicBezTo>
                    <a:pt x="10" y="853"/>
                    <a:pt x="0" y="872"/>
                    <a:pt x="0" y="891"/>
                  </a:cubicBezTo>
                  <a:cubicBezTo>
                    <a:pt x="0" y="909"/>
                    <a:pt x="10" y="937"/>
                    <a:pt x="28" y="946"/>
                  </a:cubicBezTo>
                  <a:lnTo>
                    <a:pt x="557" y="1234"/>
                  </a:lnTo>
                  <a:lnTo>
                    <a:pt x="835" y="1753"/>
                  </a:lnTo>
                  <a:cubicBezTo>
                    <a:pt x="854" y="1772"/>
                    <a:pt x="872" y="1790"/>
                    <a:pt x="891" y="1790"/>
                  </a:cubicBezTo>
                  <a:cubicBezTo>
                    <a:pt x="910" y="1790"/>
                    <a:pt x="928" y="1772"/>
                    <a:pt x="937" y="1753"/>
                  </a:cubicBezTo>
                  <a:lnTo>
                    <a:pt x="1234" y="1234"/>
                  </a:lnTo>
                  <a:lnTo>
                    <a:pt x="1754" y="946"/>
                  </a:lnTo>
                  <a:cubicBezTo>
                    <a:pt x="1772" y="937"/>
                    <a:pt x="1782" y="918"/>
                    <a:pt x="1782" y="900"/>
                  </a:cubicBezTo>
                  <a:cubicBezTo>
                    <a:pt x="1782" y="872"/>
                    <a:pt x="1772" y="853"/>
                    <a:pt x="1754" y="844"/>
                  </a:cubicBezTo>
                  <a:lnTo>
                    <a:pt x="1234" y="557"/>
                  </a:lnTo>
                  <a:lnTo>
                    <a:pt x="947" y="28"/>
                  </a:lnTo>
                  <a:cubicBezTo>
                    <a:pt x="937" y="9"/>
                    <a:pt x="919" y="0"/>
                    <a:pt x="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8" name="Google Shape;1717;p33">
              <a:extLst>
                <a:ext uri="{FF2B5EF4-FFF2-40B4-BE49-F238E27FC236}">
                  <a16:creationId xmlns:a16="http://schemas.microsoft.com/office/drawing/2014/main" id="{AB5C104C-5E90-B034-EB03-98F5D3EB098B}"/>
                </a:ext>
              </a:extLst>
            </p:cNvPr>
            <p:cNvSpPr/>
            <p:nvPr/>
          </p:nvSpPr>
          <p:spPr>
            <a:xfrm>
              <a:off x="2281075" y="2533150"/>
              <a:ext cx="3025" cy="16500"/>
            </a:xfrm>
            <a:custGeom>
              <a:avLst/>
              <a:gdLst/>
              <a:ahLst/>
              <a:cxnLst/>
              <a:rect l="l" t="t" r="r" b="b"/>
              <a:pathLst>
                <a:path w="121" h="660" extrusionOk="0">
                  <a:moveTo>
                    <a:pt x="65" y="1"/>
                  </a:moveTo>
                  <a:cubicBezTo>
                    <a:pt x="28" y="1"/>
                    <a:pt x="0" y="28"/>
                    <a:pt x="0" y="66"/>
                  </a:cubicBezTo>
                  <a:lnTo>
                    <a:pt x="0" y="604"/>
                  </a:lnTo>
                  <a:cubicBezTo>
                    <a:pt x="0" y="641"/>
                    <a:pt x="28" y="659"/>
                    <a:pt x="65" y="659"/>
                  </a:cubicBezTo>
                  <a:cubicBezTo>
                    <a:pt x="93" y="659"/>
                    <a:pt x="121" y="631"/>
                    <a:pt x="121" y="604"/>
                  </a:cubicBezTo>
                  <a:lnTo>
                    <a:pt x="121" y="66"/>
                  </a:lnTo>
                  <a:cubicBezTo>
                    <a:pt x="121" y="28"/>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79" name="Google Shape;1718;p33">
              <a:extLst>
                <a:ext uri="{FF2B5EF4-FFF2-40B4-BE49-F238E27FC236}">
                  <a16:creationId xmlns:a16="http://schemas.microsoft.com/office/drawing/2014/main" id="{F2CEEA1B-DCE4-EDD3-2228-8CAB3289E2EC}"/>
                </a:ext>
              </a:extLst>
            </p:cNvPr>
            <p:cNvSpPr/>
            <p:nvPr/>
          </p:nvSpPr>
          <p:spPr>
            <a:xfrm>
              <a:off x="2281075" y="2567950"/>
              <a:ext cx="3025" cy="16475"/>
            </a:xfrm>
            <a:custGeom>
              <a:avLst/>
              <a:gdLst/>
              <a:ahLst/>
              <a:cxnLst/>
              <a:rect l="l" t="t" r="r" b="b"/>
              <a:pathLst>
                <a:path w="121" h="659" extrusionOk="0">
                  <a:moveTo>
                    <a:pt x="65" y="0"/>
                  </a:moveTo>
                  <a:cubicBezTo>
                    <a:pt x="28" y="0"/>
                    <a:pt x="0" y="28"/>
                    <a:pt x="0" y="65"/>
                  </a:cubicBezTo>
                  <a:lnTo>
                    <a:pt x="0" y="603"/>
                  </a:lnTo>
                  <a:cubicBezTo>
                    <a:pt x="0" y="640"/>
                    <a:pt x="28" y="659"/>
                    <a:pt x="65" y="659"/>
                  </a:cubicBezTo>
                  <a:cubicBezTo>
                    <a:pt x="93" y="659"/>
                    <a:pt x="121" y="631"/>
                    <a:pt x="121" y="603"/>
                  </a:cubicBezTo>
                  <a:lnTo>
                    <a:pt x="121" y="65"/>
                  </a:lnTo>
                  <a:cubicBezTo>
                    <a:pt x="121" y="28"/>
                    <a:pt x="93"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0" name="Google Shape;1719;p33">
              <a:extLst>
                <a:ext uri="{FF2B5EF4-FFF2-40B4-BE49-F238E27FC236}">
                  <a16:creationId xmlns:a16="http://schemas.microsoft.com/office/drawing/2014/main" id="{3F43C0D1-E6E5-5E6C-A61C-F7EB6F1824C1}"/>
                </a:ext>
              </a:extLst>
            </p:cNvPr>
            <p:cNvSpPr/>
            <p:nvPr/>
          </p:nvSpPr>
          <p:spPr>
            <a:xfrm>
              <a:off x="2291750" y="2557500"/>
              <a:ext cx="16475" cy="2800"/>
            </a:xfrm>
            <a:custGeom>
              <a:avLst/>
              <a:gdLst/>
              <a:ahLst/>
              <a:cxnLst/>
              <a:rect l="l" t="t" r="r" b="b"/>
              <a:pathLst>
                <a:path w="659" h="112" extrusionOk="0">
                  <a:moveTo>
                    <a:pt x="65" y="1"/>
                  </a:moveTo>
                  <a:cubicBezTo>
                    <a:pt x="28" y="1"/>
                    <a:pt x="0" y="19"/>
                    <a:pt x="0" y="56"/>
                  </a:cubicBezTo>
                  <a:cubicBezTo>
                    <a:pt x="0" y="84"/>
                    <a:pt x="28" y="112"/>
                    <a:pt x="65" y="112"/>
                  </a:cubicBezTo>
                  <a:lnTo>
                    <a:pt x="603" y="112"/>
                  </a:lnTo>
                  <a:cubicBezTo>
                    <a:pt x="631" y="112"/>
                    <a:pt x="659" y="84"/>
                    <a:pt x="659" y="56"/>
                  </a:cubicBezTo>
                  <a:cubicBezTo>
                    <a:pt x="659" y="19"/>
                    <a:pt x="631"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1" name="Google Shape;1720;p33">
              <a:extLst>
                <a:ext uri="{FF2B5EF4-FFF2-40B4-BE49-F238E27FC236}">
                  <a16:creationId xmlns:a16="http://schemas.microsoft.com/office/drawing/2014/main" id="{F64865D6-E43B-D1F8-A86B-63DD1D161961}"/>
                </a:ext>
              </a:extLst>
            </p:cNvPr>
            <p:cNvSpPr/>
            <p:nvPr/>
          </p:nvSpPr>
          <p:spPr>
            <a:xfrm>
              <a:off x="2256950" y="2557500"/>
              <a:ext cx="16500" cy="2800"/>
            </a:xfrm>
            <a:custGeom>
              <a:avLst/>
              <a:gdLst/>
              <a:ahLst/>
              <a:cxnLst/>
              <a:rect l="l" t="t" r="r" b="b"/>
              <a:pathLst>
                <a:path w="660" h="112" extrusionOk="0">
                  <a:moveTo>
                    <a:pt x="66" y="1"/>
                  </a:moveTo>
                  <a:cubicBezTo>
                    <a:pt x="28" y="1"/>
                    <a:pt x="1" y="19"/>
                    <a:pt x="1" y="56"/>
                  </a:cubicBezTo>
                  <a:cubicBezTo>
                    <a:pt x="1" y="84"/>
                    <a:pt x="28" y="112"/>
                    <a:pt x="66" y="112"/>
                  </a:cubicBezTo>
                  <a:lnTo>
                    <a:pt x="604" y="112"/>
                  </a:lnTo>
                  <a:cubicBezTo>
                    <a:pt x="631" y="112"/>
                    <a:pt x="659" y="84"/>
                    <a:pt x="659" y="56"/>
                  </a:cubicBezTo>
                  <a:cubicBezTo>
                    <a:pt x="659" y="19"/>
                    <a:pt x="631"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2" name="Google Shape;1721;p33">
              <a:extLst>
                <a:ext uri="{FF2B5EF4-FFF2-40B4-BE49-F238E27FC236}">
                  <a16:creationId xmlns:a16="http://schemas.microsoft.com/office/drawing/2014/main" id="{B73A3880-30D2-F986-6830-625B188B3CAB}"/>
                </a:ext>
              </a:extLst>
            </p:cNvPr>
            <p:cNvSpPr/>
            <p:nvPr/>
          </p:nvSpPr>
          <p:spPr>
            <a:xfrm>
              <a:off x="2265525" y="2566325"/>
              <a:ext cx="9550" cy="9525"/>
            </a:xfrm>
            <a:custGeom>
              <a:avLst/>
              <a:gdLst/>
              <a:ahLst/>
              <a:cxnLst/>
              <a:rect l="l" t="t" r="r" b="b"/>
              <a:pathLst>
                <a:path w="382" h="381" extrusionOk="0">
                  <a:moveTo>
                    <a:pt x="1" y="381"/>
                  </a:moveTo>
                  <a:lnTo>
                    <a:pt x="38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3" name="Google Shape;1722;p33">
              <a:extLst>
                <a:ext uri="{FF2B5EF4-FFF2-40B4-BE49-F238E27FC236}">
                  <a16:creationId xmlns:a16="http://schemas.microsoft.com/office/drawing/2014/main" id="{9C14D35C-26F4-4EC7-2C53-7229F7AA7FA9}"/>
                </a:ext>
              </a:extLst>
            </p:cNvPr>
            <p:cNvSpPr/>
            <p:nvPr/>
          </p:nvSpPr>
          <p:spPr>
            <a:xfrm>
              <a:off x="2263900" y="2564875"/>
              <a:ext cx="12800" cy="12600"/>
            </a:xfrm>
            <a:custGeom>
              <a:avLst/>
              <a:gdLst/>
              <a:ahLst/>
              <a:cxnLst/>
              <a:rect l="l" t="t" r="r" b="b"/>
              <a:pathLst>
                <a:path w="512" h="504" extrusionOk="0">
                  <a:moveTo>
                    <a:pt x="447" y="0"/>
                  </a:moveTo>
                  <a:cubicBezTo>
                    <a:pt x="432" y="0"/>
                    <a:pt x="418" y="7"/>
                    <a:pt x="409" y="21"/>
                  </a:cubicBezTo>
                  <a:lnTo>
                    <a:pt x="29" y="401"/>
                  </a:lnTo>
                  <a:cubicBezTo>
                    <a:pt x="1" y="420"/>
                    <a:pt x="1" y="457"/>
                    <a:pt x="29" y="485"/>
                  </a:cubicBezTo>
                  <a:cubicBezTo>
                    <a:pt x="38" y="494"/>
                    <a:pt x="47" y="503"/>
                    <a:pt x="66" y="503"/>
                  </a:cubicBezTo>
                  <a:cubicBezTo>
                    <a:pt x="84" y="503"/>
                    <a:pt x="94" y="494"/>
                    <a:pt x="112" y="485"/>
                  </a:cubicBezTo>
                  <a:lnTo>
                    <a:pt x="493" y="105"/>
                  </a:lnTo>
                  <a:cubicBezTo>
                    <a:pt x="511" y="77"/>
                    <a:pt x="511" y="40"/>
                    <a:pt x="493" y="21"/>
                  </a:cubicBezTo>
                  <a:cubicBezTo>
                    <a:pt x="479" y="7"/>
                    <a:pt x="462"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4" name="Google Shape;1723;p33">
              <a:extLst>
                <a:ext uri="{FF2B5EF4-FFF2-40B4-BE49-F238E27FC236}">
                  <a16:creationId xmlns:a16="http://schemas.microsoft.com/office/drawing/2014/main" id="{1F86860C-16BE-A32A-8BD9-D95EBB998854}"/>
                </a:ext>
              </a:extLst>
            </p:cNvPr>
            <p:cNvSpPr/>
            <p:nvPr/>
          </p:nvSpPr>
          <p:spPr>
            <a:xfrm>
              <a:off x="2290125" y="2541725"/>
              <a:ext cx="9525" cy="9550"/>
            </a:xfrm>
            <a:custGeom>
              <a:avLst/>
              <a:gdLst/>
              <a:ahLst/>
              <a:cxnLst/>
              <a:rect l="l" t="t" r="r" b="b"/>
              <a:pathLst>
                <a:path w="381" h="382" extrusionOk="0">
                  <a:moveTo>
                    <a:pt x="0" y="381"/>
                  </a:moveTo>
                  <a:lnTo>
                    <a:pt x="38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5" name="Google Shape;1724;p33">
              <a:extLst>
                <a:ext uri="{FF2B5EF4-FFF2-40B4-BE49-F238E27FC236}">
                  <a16:creationId xmlns:a16="http://schemas.microsoft.com/office/drawing/2014/main" id="{0BE9AFED-96D9-7BFF-4231-B5130B71E8B8}"/>
                </a:ext>
              </a:extLst>
            </p:cNvPr>
            <p:cNvSpPr/>
            <p:nvPr/>
          </p:nvSpPr>
          <p:spPr>
            <a:xfrm>
              <a:off x="2288500" y="2540275"/>
              <a:ext cx="12775" cy="12625"/>
            </a:xfrm>
            <a:custGeom>
              <a:avLst/>
              <a:gdLst/>
              <a:ahLst/>
              <a:cxnLst/>
              <a:rect l="l" t="t" r="r" b="b"/>
              <a:pathLst>
                <a:path w="511" h="505" extrusionOk="0">
                  <a:moveTo>
                    <a:pt x="447" y="1"/>
                  </a:moveTo>
                  <a:cubicBezTo>
                    <a:pt x="432" y="1"/>
                    <a:pt x="418" y="8"/>
                    <a:pt x="408" y="22"/>
                  </a:cubicBezTo>
                  <a:lnTo>
                    <a:pt x="28" y="402"/>
                  </a:lnTo>
                  <a:cubicBezTo>
                    <a:pt x="0" y="421"/>
                    <a:pt x="0" y="458"/>
                    <a:pt x="28" y="486"/>
                  </a:cubicBezTo>
                  <a:cubicBezTo>
                    <a:pt x="37" y="495"/>
                    <a:pt x="47" y="504"/>
                    <a:pt x="65" y="504"/>
                  </a:cubicBezTo>
                  <a:cubicBezTo>
                    <a:pt x="84" y="504"/>
                    <a:pt x="93" y="495"/>
                    <a:pt x="112" y="486"/>
                  </a:cubicBezTo>
                  <a:lnTo>
                    <a:pt x="492" y="96"/>
                  </a:lnTo>
                  <a:cubicBezTo>
                    <a:pt x="510" y="77"/>
                    <a:pt x="510" y="40"/>
                    <a:pt x="492" y="22"/>
                  </a:cubicBezTo>
                  <a:cubicBezTo>
                    <a:pt x="478" y="8"/>
                    <a:pt x="462"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6" name="Google Shape;1725;p33">
              <a:extLst>
                <a:ext uri="{FF2B5EF4-FFF2-40B4-BE49-F238E27FC236}">
                  <a16:creationId xmlns:a16="http://schemas.microsoft.com/office/drawing/2014/main" id="{73571279-5884-753B-A01D-8F21DE711C51}"/>
                </a:ext>
              </a:extLst>
            </p:cNvPr>
            <p:cNvSpPr/>
            <p:nvPr/>
          </p:nvSpPr>
          <p:spPr>
            <a:xfrm>
              <a:off x="2265525" y="2541725"/>
              <a:ext cx="9550" cy="9550"/>
            </a:xfrm>
            <a:custGeom>
              <a:avLst/>
              <a:gdLst/>
              <a:ahLst/>
              <a:cxnLst/>
              <a:rect l="l" t="t" r="r" b="b"/>
              <a:pathLst>
                <a:path w="382" h="382" extrusionOk="0">
                  <a:moveTo>
                    <a:pt x="1" y="1"/>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7" name="Google Shape;1726;p33">
              <a:extLst>
                <a:ext uri="{FF2B5EF4-FFF2-40B4-BE49-F238E27FC236}">
                  <a16:creationId xmlns:a16="http://schemas.microsoft.com/office/drawing/2014/main" id="{7220FB0B-CF8A-6769-B7DC-FEC47B9148E9}"/>
                </a:ext>
              </a:extLst>
            </p:cNvPr>
            <p:cNvSpPr/>
            <p:nvPr/>
          </p:nvSpPr>
          <p:spPr>
            <a:xfrm>
              <a:off x="2263900" y="2540275"/>
              <a:ext cx="12800" cy="12625"/>
            </a:xfrm>
            <a:custGeom>
              <a:avLst/>
              <a:gdLst/>
              <a:ahLst/>
              <a:cxnLst/>
              <a:rect l="l" t="t" r="r" b="b"/>
              <a:pathLst>
                <a:path w="512" h="505" extrusionOk="0">
                  <a:moveTo>
                    <a:pt x="67" y="1"/>
                  </a:moveTo>
                  <a:cubicBezTo>
                    <a:pt x="52" y="1"/>
                    <a:pt x="38" y="8"/>
                    <a:pt x="29" y="22"/>
                  </a:cubicBezTo>
                  <a:cubicBezTo>
                    <a:pt x="1" y="40"/>
                    <a:pt x="1" y="77"/>
                    <a:pt x="29" y="96"/>
                  </a:cubicBezTo>
                  <a:lnTo>
                    <a:pt x="409" y="486"/>
                  </a:lnTo>
                  <a:cubicBezTo>
                    <a:pt x="418" y="495"/>
                    <a:pt x="437" y="504"/>
                    <a:pt x="446" y="504"/>
                  </a:cubicBezTo>
                  <a:cubicBezTo>
                    <a:pt x="465" y="504"/>
                    <a:pt x="483" y="495"/>
                    <a:pt x="493" y="486"/>
                  </a:cubicBezTo>
                  <a:cubicBezTo>
                    <a:pt x="511" y="458"/>
                    <a:pt x="511" y="421"/>
                    <a:pt x="493" y="402"/>
                  </a:cubicBezTo>
                  <a:lnTo>
                    <a:pt x="112" y="22"/>
                  </a:lnTo>
                  <a:cubicBezTo>
                    <a:pt x="98" y="8"/>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8" name="Google Shape;1727;p33">
              <a:extLst>
                <a:ext uri="{FF2B5EF4-FFF2-40B4-BE49-F238E27FC236}">
                  <a16:creationId xmlns:a16="http://schemas.microsoft.com/office/drawing/2014/main" id="{85DB425B-E30A-4040-3E57-719FAAFF3C36}"/>
                </a:ext>
              </a:extLst>
            </p:cNvPr>
            <p:cNvSpPr/>
            <p:nvPr/>
          </p:nvSpPr>
          <p:spPr>
            <a:xfrm>
              <a:off x="2290125" y="2566325"/>
              <a:ext cx="9525" cy="9525"/>
            </a:xfrm>
            <a:custGeom>
              <a:avLst/>
              <a:gdLst/>
              <a:ahLst/>
              <a:cxnLst/>
              <a:rect l="l" t="t" r="r" b="b"/>
              <a:pathLst>
                <a:path w="381" h="381" extrusionOk="0">
                  <a:moveTo>
                    <a:pt x="0" y="0"/>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89" name="Google Shape;1728;p33">
              <a:extLst>
                <a:ext uri="{FF2B5EF4-FFF2-40B4-BE49-F238E27FC236}">
                  <a16:creationId xmlns:a16="http://schemas.microsoft.com/office/drawing/2014/main" id="{50AF7B9E-8BC0-B778-4623-57C090E8E691}"/>
                </a:ext>
              </a:extLst>
            </p:cNvPr>
            <p:cNvSpPr/>
            <p:nvPr/>
          </p:nvSpPr>
          <p:spPr>
            <a:xfrm>
              <a:off x="2288500" y="2564875"/>
              <a:ext cx="12775" cy="12600"/>
            </a:xfrm>
            <a:custGeom>
              <a:avLst/>
              <a:gdLst/>
              <a:ahLst/>
              <a:cxnLst/>
              <a:rect l="l" t="t" r="r" b="b"/>
              <a:pathLst>
                <a:path w="511" h="504" extrusionOk="0">
                  <a:moveTo>
                    <a:pt x="66" y="0"/>
                  </a:moveTo>
                  <a:cubicBezTo>
                    <a:pt x="51" y="0"/>
                    <a:pt x="37" y="7"/>
                    <a:pt x="28" y="21"/>
                  </a:cubicBezTo>
                  <a:cubicBezTo>
                    <a:pt x="0" y="40"/>
                    <a:pt x="0" y="77"/>
                    <a:pt x="28" y="105"/>
                  </a:cubicBezTo>
                  <a:lnTo>
                    <a:pt x="408" y="485"/>
                  </a:lnTo>
                  <a:cubicBezTo>
                    <a:pt x="418" y="494"/>
                    <a:pt x="436" y="503"/>
                    <a:pt x="446" y="503"/>
                  </a:cubicBezTo>
                  <a:cubicBezTo>
                    <a:pt x="464" y="503"/>
                    <a:pt x="483" y="494"/>
                    <a:pt x="492" y="485"/>
                  </a:cubicBezTo>
                  <a:cubicBezTo>
                    <a:pt x="510" y="457"/>
                    <a:pt x="510" y="420"/>
                    <a:pt x="492" y="401"/>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0" name="Google Shape;1729;p33">
              <a:extLst>
                <a:ext uri="{FF2B5EF4-FFF2-40B4-BE49-F238E27FC236}">
                  <a16:creationId xmlns:a16="http://schemas.microsoft.com/office/drawing/2014/main" id="{9EB399C1-66D9-8501-462B-BE6629A2DE28}"/>
                </a:ext>
              </a:extLst>
            </p:cNvPr>
            <p:cNvSpPr/>
            <p:nvPr/>
          </p:nvSpPr>
          <p:spPr>
            <a:xfrm>
              <a:off x="2241175" y="2381700"/>
              <a:ext cx="19525" cy="19525"/>
            </a:xfrm>
            <a:custGeom>
              <a:avLst/>
              <a:gdLst/>
              <a:ahLst/>
              <a:cxnLst/>
              <a:rect l="l" t="t" r="r" b="b"/>
              <a:pathLst>
                <a:path w="781" h="781" extrusionOk="0">
                  <a:moveTo>
                    <a:pt x="390" y="112"/>
                  </a:moveTo>
                  <a:cubicBezTo>
                    <a:pt x="539" y="112"/>
                    <a:pt x="659" y="233"/>
                    <a:pt x="659" y="391"/>
                  </a:cubicBezTo>
                  <a:cubicBezTo>
                    <a:pt x="659" y="539"/>
                    <a:pt x="539" y="660"/>
                    <a:pt x="390" y="660"/>
                  </a:cubicBezTo>
                  <a:cubicBezTo>
                    <a:pt x="233" y="660"/>
                    <a:pt x="112" y="539"/>
                    <a:pt x="112" y="391"/>
                  </a:cubicBezTo>
                  <a:cubicBezTo>
                    <a:pt x="112" y="233"/>
                    <a:pt x="242" y="112"/>
                    <a:pt x="390" y="112"/>
                  </a:cubicBezTo>
                  <a:close/>
                  <a:moveTo>
                    <a:pt x="390" y="1"/>
                  </a:moveTo>
                  <a:cubicBezTo>
                    <a:pt x="177" y="1"/>
                    <a:pt x="1" y="177"/>
                    <a:pt x="1" y="391"/>
                  </a:cubicBezTo>
                  <a:cubicBezTo>
                    <a:pt x="1" y="604"/>
                    <a:pt x="177" y="780"/>
                    <a:pt x="390" y="780"/>
                  </a:cubicBezTo>
                  <a:cubicBezTo>
                    <a:pt x="604" y="780"/>
                    <a:pt x="780" y="604"/>
                    <a:pt x="780" y="391"/>
                  </a:cubicBezTo>
                  <a:cubicBezTo>
                    <a:pt x="780" y="177"/>
                    <a:pt x="60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1" name="Google Shape;1730;p33">
              <a:extLst>
                <a:ext uri="{FF2B5EF4-FFF2-40B4-BE49-F238E27FC236}">
                  <a16:creationId xmlns:a16="http://schemas.microsoft.com/office/drawing/2014/main" id="{9C56F839-7B85-60F1-27DE-FE8F0A578BFB}"/>
                </a:ext>
              </a:extLst>
            </p:cNvPr>
            <p:cNvSpPr/>
            <p:nvPr/>
          </p:nvSpPr>
          <p:spPr>
            <a:xfrm>
              <a:off x="2330000" y="2906075"/>
              <a:ext cx="19525" cy="19500"/>
            </a:xfrm>
            <a:custGeom>
              <a:avLst/>
              <a:gdLst/>
              <a:ahLst/>
              <a:cxnLst/>
              <a:rect l="l" t="t" r="r" b="b"/>
              <a:pathLst>
                <a:path w="781" h="780" extrusionOk="0">
                  <a:moveTo>
                    <a:pt x="390" y="112"/>
                  </a:moveTo>
                  <a:cubicBezTo>
                    <a:pt x="539" y="112"/>
                    <a:pt x="659" y="232"/>
                    <a:pt x="659" y="390"/>
                  </a:cubicBezTo>
                  <a:cubicBezTo>
                    <a:pt x="659" y="539"/>
                    <a:pt x="539" y="659"/>
                    <a:pt x="390" y="659"/>
                  </a:cubicBezTo>
                  <a:cubicBezTo>
                    <a:pt x="233" y="659"/>
                    <a:pt x="112" y="539"/>
                    <a:pt x="112" y="390"/>
                  </a:cubicBezTo>
                  <a:cubicBezTo>
                    <a:pt x="112" y="232"/>
                    <a:pt x="233" y="112"/>
                    <a:pt x="390" y="112"/>
                  </a:cubicBezTo>
                  <a:close/>
                  <a:moveTo>
                    <a:pt x="390" y="0"/>
                  </a:moveTo>
                  <a:cubicBezTo>
                    <a:pt x="168" y="0"/>
                    <a:pt x="1" y="167"/>
                    <a:pt x="1" y="390"/>
                  </a:cubicBezTo>
                  <a:cubicBezTo>
                    <a:pt x="1" y="603"/>
                    <a:pt x="168" y="780"/>
                    <a:pt x="390" y="780"/>
                  </a:cubicBezTo>
                  <a:cubicBezTo>
                    <a:pt x="604" y="780"/>
                    <a:pt x="780" y="603"/>
                    <a:pt x="780" y="390"/>
                  </a:cubicBezTo>
                  <a:cubicBezTo>
                    <a:pt x="780" y="167"/>
                    <a:pt x="604"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2" name="Google Shape;1731;p33">
              <a:extLst>
                <a:ext uri="{FF2B5EF4-FFF2-40B4-BE49-F238E27FC236}">
                  <a16:creationId xmlns:a16="http://schemas.microsoft.com/office/drawing/2014/main" id="{076A6AC3-33AE-D856-FAD5-9E6D1616A09B}"/>
                </a:ext>
              </a:extLst>
            </p:cNvPr>
            <p:cNvSpPr/>
            <p:nvPr/>
          </p:nvSpPr>
          <p:spPr>
            <a:xfrm>
              <a:off x="2228425" y="3186000"/>
              <a:ext cx="12550" cy="12775"/>
            </a:xfrm>
            <a:custGeom>
              <a:avLst/>
              <a:gdLst/>
              <a:ahLst/>
              <a:cxnLst/>
              <a:rect l="l" t="t" r="r" b="b"/>
              <a:pathLst>
                <a:path w="502" h="511" extrusionOk="0">
                  <a:moveTo>
                    <a:pt x="251" y="121"/>
                  </a:moveTo>
                  <a:cubicBezTo>
                    <a:pt x="325" y="121"/>
                    <a:pt x="390" y="177"/>
                    <a:pt x="390" y="251"/>
                  </a:cubicBezTo>
                  <a:cubicBezTo>
                    <a:pt x="390" y="325"/>
                    <a:pt x="325" y="390"/>
                    <a:pt x="251" y="390"/>
                  </a:cubicBezTo>
                  <a:cubicBezTo>
                    <a:pt x="177" y="390"/>
                    <a:pt x="121" y="334"/>
                    <a:pt x="121" y="251"/>
                  </a:cubicBezTo>
                  <a:cubicBezTo>
                    <a:pt x="121" y="177"/>
                    <a:pt x="177" y="121"/>
                    <a:pt x="251" y="121"/>
                  </a:cubicBezTo>
                  <a:close/>
                  <a:moveTo>
                    <a:pt x="251" y="0"/>
                  </a:moveTo>
                  <a:cubicBezTo>
                    <a:pt x="112" y="0"/>
                    <a:pt x="1" y="112"/>
                    <a:pt x="1" y="251"/>
                  </a:cubicBezTo>
                  <a:cubicBezTo>
                    <a:pt x="1" y="390"/>
                    <a:pt x="112" y="511"/>
                    <a:pt x="251" y="511"/>
                  </a:cubicBezTo>
                  <a:cubicBezTo>
                    <a:pt x="390" y="51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3" name="Google Shape;1732;p33">
              <a:extLst>
                <a:ext uri="{FF2B5EF4-FFF2-40B4-BE49-F238E27FC236}">
                  <a16:creationId xmlns:a16="http://schemas.microsoft.com/office/drawing/2014/main" id="{C33A19B4-6B0C-D55B-2B89-959EF83B52C5}"/>
                </a:ext>
              </a:extLst>
            </p:cNvPr>
            <p:cNvSpPr/>
            <p:nvPr/>
          </p:nvSpPr>
          <p:spPr>
            <a:xfrm>
              <a:off x="1942250" y="2555875"/>
              <a:ext cx="313575" cy="313575"/>
            </a:xfrm>
            <a:custGeom>
              <a:avLst/>
              <a:gdLst/>
              <a:ahLst/>
              <a:cxnLst/>
              <a:rect l="l" t="t" r="r" b="b"/>
              <a:pathLst>
                <a:path w="12543" h="12543" extrusionOk="0">
                  <a:moveTo>
                    <a:pt x="12496" y="5196"/>
                  </a:moveTo>
                  <a:lnTo>
                    <a:pt x="11995" y="3582"/>
                  </a:lnTo>
                  <a:cubicBezTo>
                    <a:pt x="11949" y="3452"/>
                    <a:pt x="11809" y="3377"/>
                    <a:pt x="11680" y="3424"/>
                  </a:cubicBezTo>
                  <a:lnTo>
                    <a:pt x="10641" y="3748"/>
                  </a:lnTo>
                  <a:cubicBezTo>
                    <a:pt x="10529" y="3786"/>
                    <a:pt x="10418" y="3739"/>
                    <a:pt x="10353" y="3646"/>
                  </a:cubicBezTo>
                  <a:cubicBezTo>
                    <a:pt x="10130" y="3294"/>
                    <a:pt x="9861" y="2988"/>
                    <a:pt x="9564" y="2710"/>
                  </a:cubicBezTo>
                  <a:cubicBezTo>
                    <a:pt x="9481" y="2635"/>
                    <a:pt x="9462" y="2505"/>
                    <a:pt x="9518" y="2413"/>
                  </a:cubicBezTo>
                  <a:lnTo>
                    <a:pt x="10019" y="1439"/>
                  </a:lnTo>
                  <a:cubicBezTo>
                    <a:pt x="10084" y="1318"/>
                    <a:pt x="10028" y="1170"/>
                    <a:pt x="9908" y="1105"/>
                  </a:cubicBezTo>
                  <a:lnTo>
                    <a:pt x="8414" y="325"/>
                  </a:lnTo>
                  <a:cubicBezTo>
                    <a:pt x="8284" y="260"/>
                    <a:pt x="8136" y="307"/>
                    <a:pt x="8071" y="437"/>
                  </a:cubicBezTo>
                  <a:lnTo>
                    <a:pt x="7570" y="1402"/>
                  </a:lnTo>
                  <a:cubicBezTo>
                    <a:pt x="7524" y="1504"/>
                    <a:pt x="7412" y="1550"/>
                    <a:pt x="7301" y="1531"/>
                  </a:cubicBezTo>
                  <a:cubicBezTo>
                    <a:pt x="6902" y="1448"/>
                    <a:pt x="6494" y="1411"/>
                    <a:pt x="6076" y="1420"/>
                  </a:cubicBezTo>
                  <a:cubicBezTo>
                    <a:pt x="5965" y="1429"/>
                    <a:pt x="5863" y="1355"/>
                    <a:pt x="5835" y="1253"/>
                  </a:cubicBezTo>
                  <a:lnTo>
                    <a:pt x="5501" y="214"/>
                  </a:lnTo>
                  <a:cubicBezTo>
                    <a:pt x="5464" y="75"/>
                    <a:pt x="5325" y="1"/>
                    <a:pt x="5186" y="47"/>
                  </a:cubicBezTo>
                  <a:lnTo>
                    <a:pt x="3581" y="557"/>
                  </a:lnTo>
                  <a:cubicBezTo>
                    <a:pt x="3451" y="594"/>
                    <a:pt x="3377" y="734"/>
                    <a:pt x="3414" y="873"/>
                  </a:cubicBezTo>
                  <a:lnTo>
                    <a:pt x="3748" y="1912"/>
                  </a:lnTo>
                  <a:cubicBezTo>
                    <a:pt x="3776" y="2014"/>
                    <a:pt x="3739" y="2134"/>
                    <a:pt x="3646" y="2190"/>
                  </a:cubicBezTo>
                  <a:cubicBezTo>
                    <a:pt x="3293" y="2422"/>
                    <a:pt x="2978" y="2682"/>
                    <a:pt x="2700" y="2979"/>
                  </a:cubicBezTo>
                  <a:cubicBezTo>
                    <a:pt x="2625" y="3062"/>
                    <a:pt x="2505" y="3081"/>
                    <a:pt x="2403" y="3034"/>
                  </a:cubicBezTo>
                  <a:lnTo>
                    <a:pt x="1438" y="2533"/>
                  </a:lnTo>
                  <a:cubicBezTo>
                    <a:pt x="1317" y="2468"/>
                    <a:pt x="1169" y="2515"/>
                    <a:pt x="1104" y="2635"/>
                  </a:cubicBezTo>
                  <a:lnTo>
                    <a:pt x="325" y="4138"/>
                  </a:lnTo>
                  <a:cubicBezTo>
                    <a:pt x="260" y="4259"/>
                    <a:pt x="306" y="4407"/>
                    <a:pt x="427" y="4472"/>
                  </a:cubicBezTo>
                  <a:lnTo>
                    <a:pt x="1401" y="4973"/>
                  </a:lnTo>
                  <a:cubicBezTo>
                    <a:pt x="1494" y="5029"/>
                    <a:pt x="1549" y="5140"/>
                    <a:pt x="1531" y="5251"/>
                  </a:cubicBezTo>
                  <a:cubicBezTo>
                    <a:pt x="1438" y="5641"/>
                    <a:pt x="1401" y="6058"/>
                    <a:pt x="1419" y="6467"/>
                  </a:cubicBezTo>
                  <a:cubicBezTo>
                    <a:pt x="1429" y="6578"/>
                    <a:pt x="1355" y="6680"/>
                    <a:pt x="1243" y="6717"/>
                  </a:cubicBezTo>
                  <a:lnTo>
                    <a:pt x="204" y="7042"/>
                  </a:lnTo>
                  <a:cubicBezTo>
                    <a:pt x="74" y="7088"/>
                    <a:pt x="0" y="7227"/>
                    <a:pt x="47" y="7357"/>
                  </a:cubicBezTo>
                  <a:lnTo>
                    <a:pt x="557" y="8971"/>
                  </a:lnTo>
                  <a:cubicBezTo>
                    <a:pt x="594" y="9101"/>
                    <a:pt x="733" y="9175"/>
                    <a:pt x="863" y="9129"/>
                  </a:cubicBezTo>
                  <a:lnTo>
                    <a:pt x="1902" y="8804"/>
                  </a:lnTo>
                  <a:cubicBezTo>
                    <a:pt x="2013" y="8767"/>
                    <a:pt x="2134" y="8804"/>
                    <a:pt x="2189" y="8906"/>
                  </a:cubicBezTo>
                  <a:cubicBezTo>
                    <a:pt x="2412" y="9250"/>
                    <a:pt x="2681" y="9565"/>
                    <a:pt x="2978" y="9843"/>
                  </a:cubicBezTo>
                  <a:cubicBezTo>
                    <a:pt x="3061" y="9917"/>
                    <a:pt x="3080" y="10038"/>
                    <a:pt x="3034" y="10140"/>
                  </a:cubicBezTo>
                  <a:lnTo>
                    <a:pt x="2523" y="11105"/>
                  </a:lnTo>
                  <a:cubicBezTo>
                    <a:pt x="2468" y="11225"/>
                    <a:pt x="2514" y="11383"/>
                    <a:pt x="2635" y="11448"/>
                  </a:cubicBezTo>
                  <a:lnTo>
                    <a:pt x="4128" y="12227"/>
                  </a:lnTo>
                  <a:cubicBezTo>
                    <a:pt x="4258" y="12283"/>
                    <a:pt x="4407" y="12237"/>
                    <a:pt x="4472" y="12116"/>
                  </a:cubicBezTo>
                  <a:lnTo>
                    <a:pt x="4972" y="11151"/>
                  </a:lnTo>
                  <a:cubicBezTo>
                    <a:pt x="5028" y="11049"/>
                    <a:pt x="5139" y="10994"/>
                    <a:pt x="5241" y="11021"/>
                  </a:cubicBezTo>
                  <a:cubicBezTo>
                    <a:pt x="5640" y="11105"/>
                    <a:pt x="6049" y="11142"/>
                    <a:pt x="6466" y="11123"/>
                  </a:cubicBezTo>
                  <a:cubicBezTo>
                    <a:pt x="6577" y="11123"/>
                    <a:pt x="6679" y="11198"/>
                    <a:pt x="6716" y="11300"/>
                  </a:cubicBezTo>
                  <a:lnTo>
                    <a:pt x="7041" y="12339"/>
                  </a:lnTo>
                  <a:cubicBezTo>
                    <a:pt x="7078" y="12469"/>
                    <a:pt x="7227" y="12543"/>
                    <a:pt x="7357" y="12506"/>
                  </a:cubicBezTo>
                  <a:lnTo>
                    <a:pt x="8961" y="11995"/>
                  </a:lnTo>
                  <a:cubicBezTo>
                    <a:pt x="9101" y="11949"/>
                    <a:pt x="9166" y="11810"/>
                    <a:pt x="9128" y="11680"/>
                  </a:cubicBezTo>
                  <a:lnTo>
                    <a:pt x="8804" y="10641"/>
                  </a:lnTo>
                  <a:cubicBezTo>
                    <a:pt x="8767" y="10539"/>
                    <a:pt x="8804" y="10418"/>
                    <a:pt x="8896" y="10353"/>
                  </a:cubicBezTo>
                  <a:cubicBezTo>
                    <a:pt x="9249" y="10131"/>
                    <a:pt x="9564" y="9871"/>
                    <a:pt x="9843" y="9565"/>
                  </a:cubicBezTo>
                  <a:cubicBezTo>
                    <a:pt x="9917" y="9481"/>
                    <a:pt x="10038" y="9463"/>
                    <a:pt x="10140" y="9519"/>
                  </a:cubicBezTo>
                  <a:lnTo>
                    <a:pt x="11104" y="10020"/>
                  </a:lnTo>
                  <a:cubicBezTo>
                    <a:pt x="11225" y="10084"/>
                    <a:pt x="11373" y="10038"/>
                    <a:pt x="11438" y="9917"/>
                  </a:cubicBezTo>
                  <a:lnTo>
                    <a:pt x="12218" y="8415"/>
                  </a:lnTo>
                  <a:cubicBezTo>
                    <a:pt x="12282" y="8294"/>
                    <a:pt x="12236" y="8136"/>
                    <a:pt x="12116" y="8081"/>
                  </a:cubicBezTo>
                  <a:lnTo>
                    <a:pt x="11141" y="7570"/>
                  </a:lnTo>
                  <a:cubicBezTo>
                    <a:pt x="11049" y="7524"/>
                    <a:pt x="10993" y="7413"/>
                    <a:pt x="11012" y="7301"/>
                  </a:cubicBezTo>
                  <a:cubicBezTo>
                    <a:pt x="11104" y="6903"/>
                    <a:pt x="11141" y="6494"/>
                    <a:pt x="11123" y="6077"/>
                  </a:cubicBezTo>
                  <a:cubicBezTo>
                    <a:pt x="11114" y="5966"/>
                    <a:pt x="11188" y="5873"/>
                    <a:pt x="11299" y="5836"/>
                  </a:cubicBezTo>
                  <a:lnTo>
                    <a:pt x="12338" y="5511"/>
                  </a:lnTo>
                  <a:cubicBezTo>
                    <a:pt x="12468" y="5465"/>
                    <a:pt x="12542" y="5326"/>
                    <a:pt x="12496" y="5196"/>
                  </a:cubicBezTo>
                  <a:close/>
                  <a:moveTo>
                    <a:pt x="7088" y="8869"/>
                  </a:moveTo>
                  <a:cubicBezTo>
                    <a:pt x="5371" y="9361"/>
                    <a:pt x="3637" y="8211"/>
                    <a:pt x="3423" y="6439"/>
                  </a:cubicBezTo>
                  <a:cubicBezTo>
                    <a:pt x="3247" y="5047"/>
                    <a:pt x="4138" y="3711"/>
                    <a:pt x="5483" y="3331"/>
                  </a:cubicBezTo>
                  <a:cubicBezTo>
                    <a:pt x="7199" y="2839"/>
                    <a:pt x="8934" y="3990"/>
                    <a:pt x="9147" y="5752"/>
                  </a:cubicBezTo>
                  <a:cubicBezTo>
                    <a:pt x="9314" y="7144"/>
                    <a:pt x="8433" y="8480"/>
                    <a:pt x="7088" y="88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94" name="Google Shape;1733;p33">
              <a:extLst>
                <a:ext uri="{FF2B5EF4-FFF2-40B4-BE49-F238E27FC236}">
                  <a16:creationId xmlns:a16="http://schemas.microsoft.com/office/drawing/2014/main" id="{3F93BE8F-376A-88DA-72CD-B4BC3C0DE4DD}"/>
                </a:ext>
              </a:extLst>
            </p:cNvPr>
            <p:cNvSpPr/>
            <p:nvPr/>
          </p:nvSpPr>
          <p:spPr>
            <a:xfrm>
              <a:off x="1942250" y="2548100"/>
              <a:ext cx="313575" cy="312075"/>
            </a:xfrm>
            <a:custGeom>
              <a:avLst/>
              <a:gdLst/>
              <a:ahLst/>
              <a:cxnLst/>
              <a:rect l="l" t="t" r="r" b="b"/>
              <a:pathLst>
                <a:path w="12543" h="12483" extrusionOk="0">
                  <a:moveTo>
                    <a:pt x="6281" y="3179"/>
                  </a:moveTo>
                  <a:cubicBezTo>
                    <a:pt x="7703" y="3179"/>
                    <a:pt x="8967" y="4225"/>
                    <a:pt x="9147" y="5720"/>
                  </a:cubicBezTo>
                  <a:cubicBezTo>
                    <a:pt x="9314" y="7112"/>
                    <a:pt x="8433" y="8447"/>
                    <a:pt x="7088" y="8837"/>
                  </a:cubicBezTo>
                  <a:cubicBezTo>
                    <a:pt x="6820" y="8912"/>
                    <a:pt x="6552" y="8948"/>
                    <a:pt x="6289" y="8948"/>
                  </a:cubicBezTo>
                  <a:cubicBezTo>
                    <a:pt x="4867" y="8948"/>
                    <a:pt x="3603" y="7902"/>
                    <a:pt x="3423" y="6406"/>
                  </a:cubicBezTo>
                  <a:cubicBezTo>
                    <a:pt x="3247" y="5015"/>
                    <a:pt x="4138" y="3679"/>
                    <a:pt x="5483" y="3290"/>
                  </a:cubicBezTo>
                  <a:cubicBezTo>
                    <a:pt x="5750" y="3214"/>
                    <a:pt x="6019" y="3179"/>
                    <a:pt x="6281" y="3179"/>
                  </a:cubicBezTo>
                  <a:close/>
                  <a:moveTo>
                    <a:pt x="5270" y="1"/>
                  </a:moveTo>
                  <a:cubicBezTo>
                    <a:pt x="5242" y="1"/>
                    <a:pt x="5214" y="5"/>
                    <a:pt x="5186" y="15"/>
                  </a:cubicBezTo>
                  <a:lnTo>
                    <a:pt x="3581" y="525"/>
                  </a:lnTo>
                  <a:cubicBezTo>
                    <a:pt x="3451" y="562"/>
                    <a:pt x="3377" y="701"/>
                    <a:pt x="3414" y="840"/>
                  </a:cubicBezTo>
                  <a:lnTo>
                    <a:pt x="3748" y="1879"/>
                  </a:lnTo>
                  <a:cubicBezTo>
                    <a:pt x="3776" y="1982"/>
                    <a:pt x="3739" y="2102"/>
                    <a:pt x="3646" y="2158"/>
                  </a:cubicBezTo>
                  <a:cubicBezTo>
                    <a:pt x="3293" y="2380"/>
                    <a:pt x="2978" y="2649"/>
                    <a:pt x="2700" y="2946"/>
                  </a:cubicBezTo>
                  <a:cubicBezTo>
                    <a:pt x="2652" y="3000"/>
                    <a:pt x="2585" y="3027"/>
                    <a:pt x="2516" y="3027"/>
                  </a:cubicBezTo>
                  <a:cubicBezTo>
                    <a:pt x="2478" y="3027"/>
                    <a:pt x="2439" y="3019"/>
                    <a:pt x="2403" y="3002"/>
                  </a:cubicBezTo>
                  <a:lnTo>
                    <a:pt x="1438" y="2501"/>
                  </a:lnTo>
                  <a:cubicBezTo>
                    <a:pt x="1401" y="2481"/>
                    <a:pt x="1361" y="2472"/>
                    <a:pt x="1322" y="2472"/>
                  </a:cubicBezTo>
                  <a:cubicBezTo>
                    <a:pt x="1234" y="2472"/>
                    <a:pt x="1149" y="2520"/>
                    <a:pt x="1104" y="2603"/>
                  </a:cubicBezTo>
                  <a:lnTo>
                    <a:pt x="325" y="4106"/>
                  </a:lnTo>
                  <a:cubicBezTo>
                    <a:pt x="260" y="4226"/>
                    <a:pt x="306" y="4375"/>
                    <a:pt x="427" y="4440"/>
                  </a:cubicBezTo>
                  <a:lnTo>
                    <a:pt x="1401" y="4941"/>
                  </a:lnTo>
                  <a:cubicBezTo>
                    <a:pt x="1494" y="4996"/>
                    <a:pt x="1549" y="5108"/>
                    <a:pt x="1531" y="5210"/>
                  </a:cubicBezTo>
                  <a:cubicBezTo>
                    <a:pt x="1438" y="5609"/>
                    <a:pt x="1401" y="6026"/>
                    <a:pt x="1419" y="6434"/>
                  </a:cubicBezTo>
                  <a:cubicBezTo>
                    <a:pt x="1429" y="6546"/>
                    <a:pt x="1355" y="6648"/>
                    <a:pt x="1243" y="6685"/>
                  </a:cubicBezTo>
                  <a:lnTo>
                    <a:pt x="204" y="7009"/>
                  </a:lnTo>
                  <a:cubicBezTo>
                    <a:pt x="74" y="7056"/>
                    <a:pt x="0" y="7195"/>
                    <a:pt x="47" y="7325"/>
                  </a:cubicBezTo>
                  <a:lnTo>
                    <a:pt x="557" y="8930"/>
                  </a:lnTo>
                  <a:cubicBezTo>
                    <a:pt x="587" y="9043"/>
                    <a:pt x="685" y="9107"/>
                    <a:pt x="790" y="9107"/>
                  </a:cubicBezTo>
                  <a:cubicBezTo>
                    <a:pt x="814" y="9107"/>
                    <a:pt x="839" y="9104"/>
                    <a:pt x="863" y="9097"/>
                  </a:cubicBezTo>
                  <a:lnTo>
                    <a:pt x="1902" y="8772"/>
                  </a:lnTo>
                  <a:cubicBezTo>
                    <a:pt x="1931" y="8762"/>
                    <a:pt x="1960" y="8758"/>
                    <a:pt x="1989" y="8758"/>
                  </a:cubicBezTo>
                  <a:cubicBezTo>
                    <a:pt x="2071" y="8758"/>
                    <a:pt x="2148" y="8796"/>
                    <a:pt x="2189" y="8865"/>
                  </a:cubicBezTo>
                  <a:cubicBezTo>
                    <a:pt x="2412" y="9217"/>
                    <a:pt x="2681" y="9533"/>
                    <a:pt x="2978" y="9811"/>
                  </a:cubicBezTo>
                  <a:cubicBezTo>
                    <a:pt x="3061" y="9885"/>
                    <a:pt x="3080" y="10006"/>
                    <a:pt x="3034" y="10108"/>
                  </a:cubicBezTo>
                  <a:lnTo>
                    <a:pt x="2523" y="11073"/>
                  </a:lnTo>
                  <a:cubicBezTo>
                    <a:pt x="2468" y="11193"/>
                    <a:pt x="2514" y="11351"/>
                    <a:pt x="2635" y="11407"/>
                  </a:cubicBezTo>
                  <a:lnTo>
                    <a:pt x="4128" y="12186"/>
                  </a:lnTo>
                  <a:cubicBezTo>
                    <a:pt x="4168" y="12206"/>
                    <a:pt x="4210" y="12215"/>
                    <a:pt x="4250" y="12215"/>
                  </a:cubicBezTo>
                  <a:cubicBezTo>
                    <a:pt x="4342" y="12215"/>
                    <a:pt x="4427" y="12167"/>
                    <a:pt x="4472" y="12084"/>
                  </a:cubicBezTo>
                  <a:lnTo>
                    <a:pt x="4972" y="11119"/>
                  </a:lnTo>
                  <a:cubicBezTo>
                    <a:pt x="5018" y="11035"/>
                    <a:pt x="5103" y="10982"/>
                    <a:pt x="5188" y="10982"/>
                  </a:cubicBezTo>
                  <a:cubicBezTo>
                    <a:pt x="5206" y="10982"/>
                    <a:pt x="5224" y="10984"/>
                    <a:pt x="5241" y="10989"/>
                  </a:cubicBezTo>
                  <a:cubicBezTo>
                    <a:pt x="5573" y="11059"/>
                    <a:pt x="5911" y="11096"/>
                    <a:pt x="6255" y="11096"/>
                  </a:cubicBezTo>
                  <a:cubicBezTo>
                    <a:pt x="6325" y="11096"/>
                    <a:pt x="6395" y="11094"/>
                    <a:pt x="6466" y="11091"/>
                  </a:cubicBezTo>
                  <a:cubicBezTo>
                    <a:pt x="6577" y="11091"/>
                    <a:pt x="6679" y="11156"/>
                    <a:pt x="6716" y="11267"/>
                  </a:cubicBezTo>
                  <a:lnTo>
                    <a:pt x="7041" y="12306"/>
                  </a:lnTo>
                  <a:cubicBezTo>
                    <a:pt x="7072" y="12414"/>
                    <a:pt x="7178" y="12483"/>
                    <a:pt x="7288" y="12483"/>
                  </a:cubicBezTo>
                  <a:cubicBezTo>
                    <a:pt x="7311" y="12483"/>
                    <a:pt x="7334" y="12480"/>
                    <a:pt x="7357" y="12473"/>
                  </a:cubicBezTo>
                  <a:lnTo>
                    <a:pt x="8961" y="11963"/>
                  </a:lnTo>
                  <a:cubicBezTo>
                    <a:pt x="9101" y="11917"/>
                    <a:pt x="9166" y="11778"/>
                    <a:pt x="9128" y="11648"/>
                  </a:cubicBezTo>
                  <a:lnTo>
                    <a:pt x="8804" y="10609"/>
                  </a:lnTo>
                  <a:cubicBezTo>
                    <a:pt x="8767" y="10497"/>
                    <a:pt x="8804" y="10386"/>
                    <a:pt x="8896" y="10321"/>
                  </a:cubicBezTo>
                  <a:cubicBezTo>
                    <a:pt x="9249" y="10099"/>
                    <a:pt x="9564" y="9830"/>
                    <a:pt x="9843" y="9533"/>
                  </a:cubicBezTo>
                  <a:cubicBezTo>
                    <a:pt x="9888" y="9481"/>
                    <a:pt x="9952" y="9455"/>
                    <a:pt x="10017" y="9455"/>
                  </a:cubicBezTo>
                  <a:cubicBezTo>
                    <a:pt x="10058" y="9455"/>
                    <a:pt x="10100" y="9465"/>
                    <a:pt x="10140" y="9486"/>
                  </a:cubicBezTo>
                  <a:lnTo>
                    <a:pt x="11104" y="9987"/>
                  </a:lnTo>
                  <a:cubicBezTo>
                    <a:pt x="11141" y="10007"/>
                    <a:pt x="11180" y="10016"/>
                    <a:pt x="11219" y="10016"/>
                  </a:cubicBezTo>
                  <a:cubicBezTo>
                    <a:pt x="11307" y="10016"/>
                    <a:pt x="11393" y="9966"/>
                    <a:pt x="11438" y="9876"/>
                  </a:cubicBezTo>
                  <a:lnTo>
                    <a:pt x="12218" y="8382"/>
                  </a:lnTo>
                  <a:cubicBezTo>
                    <a:pt x="12282" y="8262"/>
                    <a:pt x="12236" y="8104"/>
                    <a:pt x="12116" y="8039"/>
                  </a:cubicBezTo>
                  <a:lnTo>
                    <a:pt x="11141" y="7538"/>
                  </a:lnTo>
                  <a:cubicBezTo>
                    <a:pt x="11049" y="7492"/>
                    <a:pt x="10993" y="7381"/>
                    <a:pt x="11012" y="7269"/>
                  </a:cubicBezTo>
                  <a:cubicBezTo>
                    <a:pt x="11104" y="6870"/>
                    <a:pt x="11141" y="6462"/>
                    <a:pt x="11123" y="6045"/>
                  </a:cubicBezTo>
                  <a:cubicBezTo>
                    <a:pt x="11114" y="5933"/>
                    <a:pt x="11188" y="5831"/>
                    <a:pt x="11299" y="5804"/>
                  </a:cubicBezTo>
                  <a:lnTo>
                    <a:pt x="12338" y="5470"/>
                  </a:lnTo>
                  <a:cubicBezTo>
                    <a:pt x="12468" y="5432"/>
                    <a:pt x="12542" y="5293"/>
                    <a:pt x="12496" y="5154"/>
                  </a:cubicBezTo>
                  <a:lnTo>
                    <a:pt x="11995" y="3549"/>
                  </a:lnTo>
                  <a:cubicBezTo>
                    <a:pt x="11957" y="3442"/>
                    <a:pt x="11855" y="3373"/>
                    <a:pt x="11748" y="3373"/>
                  </a:cubicBezTo>
                  <a:cubicBezTo>
                    <a:pt x="11725" y="3373"/>
                    <a:pt x="11702" y="3376"/>
                    <a:pt x="11680" y="3382"/>
                  </a:cubicBezTo>
                  <a:lnTo>
                    <a:pt x="10641" y="3716"/>
                  </a:lnTo>
                  <a:cubicBezTo>
                    <a:pt x="10616" y="3722"/>
                    <a:pt x="10592" y="3725"/>
                    <a:pt x="10568" y="3725"/>
                  </a:cubicBezTo>
                  <a:cubicBezTo>
                    <a:pt x="10483" y="3725"/>
                    <a:pt x="10404" y="3687"/>
                    <a:pt x="10353" y="3614"/>
                  </a:cubicBezTo>
                  <a:cubicBezTo>
                    <a:pt x="10130" y="3262"/>
                    <a:pt x="9861" y="2946"/>
                    <a:pt x="9564" y="2677"/>
                  </a:cubicBezTo>
                  <a:cubicBezTo>
                    <a:pt x="9481" y="2594"/>
                    <a:pt x="9462" y="2473"/>
                    <a:pt x="9518" y="2380"/>
                  </a:cubicBezTo>
                  <a:lnTo>
                    <a:pt x="10019" y="1406"/>
                  </a:lnTo>
                  <a:cubicBezTo>
                    <a:pt x="10084" y="1286"/>
                    <a:pt x="10028" y="1137"/>
                    <a:pt x="9908" y="1072"/>
                  </a:cubicBezTo>
                  <a:lnTo>
                    <a:pt x="8414" y="293"/>
                  </a:lnTo>
                  <a:cubicBezTo>
                    <a:pt x="8374" y="273"/>
                    <a:pt x="8333" y="264"/>
                    <a:pt x="8292" y="264"/>
                  </a:cubicBezTo>
                  <a:cubicBezTo>
                    <a:pt x="8201" y="264"/>
                    <a:pt x="8116" y="312"/>
                    <a:pt x="8071" y="395"/>
                  </a:cubicBezTo>
                  <a:lnTo>
                    <a:pt x="7570" y="1369"/>
                  </a:lnTo>
                  <a:cubicBezTo>
                    <a:pt x="7530" y="1450"/>
                    <a:pt x="7440" y="1503"/>
                    <a:pt x="7344" y="1503"/>
                  </a:cubicBezTo>
                  <a:cubicBezTo>
                    <a:pt x="7330" y="1503"/>
                    <a:pt x="7315" y="1502"/>
                    <a:pt x="7301" y="1499"/>
                  </a:cubicBezTo>
                  <a:cubicBezTo>
                    <a:pt x="6950" y="1417"/>
                    <a:pt x="6591" y="1386"/>
                    <a:pt x="6226" y="1386"/>
                  </a:cubicBezTo>
                  <a:cubicBezTo>
                    <a:pt x="6176" y="1386"/>
                    <a:pt x="6126" y="1387"/>
                    <a:pt x="6076" y="1388"/>
                  </a:cubicBezTo>
                  <a:cubicBezTo>
                    <a:pt x="6070" y="1388"/>
                    <a:pt x="6064" y="1389"/>
                    <a:pt x="6058" y="1389"/>
                  </a:cubicBezTo>
                  <a:cubicBezTo>
                    <a:pt x="5954" y="1389"/>
                    <a:pt x="5861" y="1317"/>
                    <a:pt x="5835" y="1212"/>
                  </a:cubicBezTo>
                  <a:lnTo>
                    <a:pt x="5501" y="173"/>
                  </a:lnTo>
                  <a:cubicBezTo>
                    <a:pt x="5472" y="69"/>
                    <a:pt x="5377" y="1"/>
                    <a:pt x="5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3" name="Google Shape;1734;p33">
              <a:extLst>
                <a:ext uri="{FF2B5EF4-FFF2-40B4-BE49-F238E27FC236}">
                  <a16:creationId xmlns:a16="http://schemas.microsoft.com/office/drawing/2014/main" id="{2E2D834F-EEEB-92B8-33FC-97C8FDA91F37}"/>
                </a:ext>
              </a:extLst>
            </p:cNvPr>
            <p:cNvSpPr/>
            <p:nvPr/>
          </p:nvSpPr>
          <p:spPr>
            <a:xfrm>
              <a:off x="1942925" y="2533050"/>
              <a:ext cx="313600" cy="311950"/>
            </a:xfrm>
            <a:custGeom>
              <a:avLst/>
              <a:gdLst/>
              <a:ahLst/>
              <a:cxnLst/>
              <a:rect l="l" t="t" r="r" b="b"/>
              <a:pathLst>
                <a:path w="12544" h="12478" extrusionOk="0">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735;p33">
              <a:extLst>
                <a:ext uri="{FF2B5EF4-FFF2-40B4-BE49-F238E27FC236}">
                  <a16:creationId xmlns:a16="http://schemas.microsoft.com/office/drawing/2014/main" id="{AF795089-FB90-A3A3-141E-E58A9181BFDD}"/>
                </a:ext>
              </a:extLst>
            </p:cNvPr>
            <p:cNvSpPr/>
            <p:nvPr/>
          </p:nvSpPr>
          <p:spPr>
            <a:xfrm>
              <a:off x="1941325" y="2531675"/>
              <a:ext cx="316800" cy="314825"/>
            </a:xfrm>
            <a:custGeom>
              <a:avLst/>
              <a:gdLst/>
              <a:ahLst/>
              <a:cxnLst/>
              <a:rect l="l" t="t" r="r" b="b"/>
              <a:pathLst>
                <a:path w="12672" h="12593" extrusionOk="0">
                  <a:moveTo>
                    <a:pt x="6345" y="3455"/>
                  </a:moveTo>
                  <a:cubicBezTo>
                    <a:pt x="6902" y="3455"/>
                    <a:pt x="7440" y="3613"/>
                    <a:pt x="7904" y="3928"/>
                  </a:cubicBezTo>
                  <a:cubicBezTo>
                    <a:pt x="8600" y="4383"/>
                    <a:pt x="9054" y="5115"/>
                    <a:pt x="9156" y="5941"/>
                  </a:cubicBezTo>
                  <a:cubicBezTo>
                    <a:pt x="9323" y="7305"/>
                    <a:pt x="8451" y="8613"/>
                    <a:pt x="7134" y="8993"/>
                  </a:cubicBezTo>
                  <a:cubicBezTo>
                    <a:pt x="6875" y="9068"/>
                    <a:pt x="6610" y="9105"/>
                    <a:pt x="6347" y="9105"/>
                  </a:cubicBezTo>
                  <a:cubicBezTo>
                    <a:pt x="5799" y="9105"/>
                    <a:pt x="5257" y="8945"/>
                    <a:pt x="4787" y="8631"/>
                  </a:cubicBezTo>
                  <a:cubicBezTo>
                    <a:pt x="4100" y="8177"/>
                    <a:pt x="3646" y="7444"/>
                    <a:pt x="3544" y="6618"/>
                  </a:cubicBezTo>
                  <a:cubicBezTo>
                    <a:pt x="3377" y="5255"/>
                    <a:pt x="4249" y="3937"/>
                    <a:pt x="5566" y="3566"/>
                  </a:cubicBezTo>
                  <a:cubicBezTo>
                    <a:pt x="5826" y="3492"/>
                    <a:pt x="6086" y="3455"/>
                    <a:pt x="6345" y="3455"/>
                  </a:cubicBezTo>
                  <a:close/>
                  <a:moveTo>
                    <a:pt x="6349" y="3339"/>
                  </a:moveTo>
                  <a:cubicBezTo>
                    <a:pt x="6075" y="3339"/>
                    <a:pt x="5799" y="3377"/>
                    <a:pt x="5529" y="3455"/>
                  </a:cubicBezTo>
                  <a:cubicBezTo>
                    <a:pt x="4156" y="3844"/>
                    <a:pt x="3256" y="5208"/>
                    <a:pt x="3423" y="6627"/>
                  </a:cubicBezTo>
                  <a:cubicBezTo>
                    <a:pt x="3534" y="7490"/>
                    <a:pt x="4008" y="8251"/>
                    <a:pt x="4722" y="8733"/>
                  </a:cubicBezTo>
                  <a:cubicBezTo>
                    <a:pt x="5214" y="9049"/>
                    <a:pt x="5770" y="9216"/>
                    <a:pt x="6345" y="9216"/>
                  </a:cubicBezTo>
                  <a:cubicBezTo>
                    <a:pt x="6624" y="9216"/>
                    <a:pt x="6893" y="9179"/>
                    <a:pt x="7162" y="9104"/>
                  </a:cubicBezTo>
                  <a:cubicBezTo>
                    <a:pt x="8535" y="8715"/>
                    <a:pt x="9444" y="7342"/>
                    <a:pt x="9267" y="5932"/>
                  </a:cubicBezTo>
                  <a:cubicBezTo>
                    <a:pt x="9165" y="5069"/>
                    <a:pt x="8692" y="4299"/>
                    <a:pt x="7969" y="3826"/>
                  </a:cubicBezTo>
                  <a:cubicBezTo>
                    <a:pt x="7485" y="3506"/>
                    <a:pt x="6922" y="3339"/>
                    <a:pt x="6349" y="3339"/>
                  </a:cubicBezTo>
                  <a:close/>
                  <a:moveTo>
                    <a:pt x="5334" y="113"/>
                  </a:moveTo>
                  <a:cubicBezTo>
                    <a:pt x="5415" y="113"/>
                    <a:pt x="5488" y="165"/>
                    <a:pt x="5510" y="245"/>
                  </a:cubicBezTo>
                  <a:lnTo>
                    <a:pt x="5844" y="1284"/>
                  </a:lnTo>
                  <a:cubicBezTo>
                    <a:pt x="5881" y="1423"/>
                    <a:pt x="6011" y="1507"/>
                    <a:pt x="6141" y="1507"/>
                  </a:cubicBezTo>
                  <a:cubicBezTo>
                    <a:pt x="6210" y="1504"/>
                    <a:pt x="6279" y="1502"/>
                    <a:pt x="6348" y="1502"/>
                  </a:cubicBezTo>
                  <a:cubicBezTo>
                    <a:pt x="6687" y="1502"/>
                    <a:pt x="7025" y="1539"/>
                    <a:pt x="7356" y="1609"/>
                  </a:cubicBezTo>
                  <a:cubicBezTo>
                    <a:pt x="7377" y="1613"/>
                    <a:pt x="7397" y="1615"/>
                    <a:pt x="7417" y="1615"/>
                  </a:cubicBezTo>
                  <a:cubicBezTo>
                    <a:pt x="7528" y="1615"/>
                    <a:pt x="7636" y="1553"/>
                    <a:pt x="7690" y="1451"/>
                  </a:cubicBezTo>
                  <a:lnTo>
                    <a:pt x="8191" y="477"/>
                  </a:lnTo>
                  <a:cubicBezTo>
                    <a:pt x="8223" y="414"/>
                    <a:pt x="8289" y="377"/>
                    <a:pt x="8357" y="377"/>
                  </a:cubicBezTo>
                  <a:cubicBezTo>
                    <a:pt x="8389" y="377"/>
                    <a:pt x="8421" y="385"/>
                    <a:pt x="8451" y="403"/>
                  </a:cubicBezTo>
                  <a:lnTo>
                    <a:pt x="9945" y="1173"/>
                  </a:lnTo>
                  <a:cubicBezTo>
                    <a:pt x="10047" y="1228"/>
                    <a:pt x="10084" y="1340"/>
                    <a:pt x="10028" y="1433"/>
                  </a:cubicBezTo>
                  <a:lnTo>
                    <a:pt x="9527" y="2407"/>
                  </a:lnTo>
                  <a:cubicBezTo>
                    <a:pt x="9462" y="2527"/>
                    <a:pt x="9490" y="2676"/>
                    <a:pt x="9592" y="2768"/>
                  </a:cubicBezTo>
                  <a:cubicBezTo>
                    <a:pt x="9889" y="3047"/>
                    <a:pt x="10149" y="3353"/>
                    <a:pt x="10371" y="3696"/>
                  </a:cubicBezTo>
                  <a:cubicBezTo>
                    <a:pt x="10429" y="3790"/>
                    <a:pt x="10525" y="3838"/>
                    <a:pt x="10626" y="3838"/>
                  </a:cubicBezTo>
                  <a:cubicBezTo>
                    <a:pt x="10656" y="3838"/>
                    <a:pt x="10685" y="3834"/>
                    <a:pt x="10715" y="3826"/>
                  </a:cubicBezTo>
                  <a:lnTo>
                    <a:pt x="11763" y="3492"/>
                  </a:lnTo>
                  <a:cubicBezTo>
                    <a:pt x="11780" y="3489"/>
                    <a:pt x="11797" y="3486"/>
                    <a:pt x="11814" y="3486"/>
                  </a:cubicBezTo>
                  <a:cubicBezTo>
                    <a:pt x="11843" y="3486"/>
                    <a:pt x="11873" y="3493"/>
                    <a:pt x="11902" y="3511"/>
                  </a:cubicBezTo>
                  <a:cubicBezTo>
                    <a:pt x="11948" y="3529"/>
                    <a:pt x="11986" y="3575"/>
                    <a:pt x="12004" y="3622"/>
                  </a:cubicBezTo>
                  <a:lnTo>
                    <a:pt x="12505" y="5227"/>
                  </a:lnTo>
                  <a:cubicBezTo>
                    <a:pt x="12542" y="5329"/>
                    <a:pt x="12486" y="5440"/>
                    <a:pt x="12384" y="5468"/>
                  </a:cubicBezTo>
                  <a:lnTo>
                    <a:pt x="11345" y="5793"/>
                  </a:lnTo>
                  <a:cubicBezTo>
                    <a:pt x="11206" y="5839"/>
                    <a:pt x="11123" y="5960"/>
                    <a:pt x="11123" y="6099"/>
                  </a:cubicBezTo>
                  <a:cubicBezTo>
                    <a:pt x="11141" y="6507"/>
                    <a:pt x="11104" y="6915"/>
                    <a:pt x="11021" y="7305"/>
                  </a:cubicBezTo>
                  <a:cubicBezTo>
                    <a:pt x="10993" y="7444"/>
                    <a:pt x="11058" y="7583"/>
                    <a:pt x="11178" y="7648"/>
                  </a:cubicBezTo>
                  <a:lnTo>
                    <a:pt x="12153" y="8149"/>
                  </a:lnTo>
                  <a:cubicBezTo>
                    <a:pt x="12245" y="8195"/>
                    <a:pt x="12282" y="8316"/>
                    <a:pt x="12236" y="8409"/>
                  </a:cubicBezTo>
                  <a:lnTo>
                    <a:pt x="11457" y="9902"/>
                  </a:lnTo>
                  <a:cubicBezTo>
                    <a:pt x="11429" y="9949"/>
                    <a:pt x="11392" y="9986"/>
                    <a:pt x="11345" y="10004"/>
                  </a:cubicBezTo>
                  <a:cubicBezTo>
                    <a:pt x="11325" y="10008"/>
                    <a:pt x="11306" y="10010"/>
                    <a:pt x="11288" y="10010"/>
                  </a:cubicBezTo>
                  <a:cubicBezTo>
                    <a:pt x="11256" y="10010"/>
                    <a:pt x="11226" y="10003"/>
                    <a:pt x="11197" y="9986"/>
                  </a:cubicBezTo>
                  <a:lnTo>
                    <a:pt x="10232" y="9485"/>
                  </a:lnTo>
                  <a:cubicBezTo>
                    <a:pt x="10185" y="9461"/>
                    <a:pt x="10135" y="9450"/>
                    <a:pt x="10087" y="9450"/>
                  </a:cubicBezTo>
                  <a:cubicBezTo>
                    <a:pt x="10002" y="9450"/>
                    <a:pt x="9920" y="9485"/>
                    <a:pt x="9861" y="9550"/>
                  </a:cubicBezTo>
                  <a:cubicBezTo>
                    <a:pt x="9583" y="9846"/>
                    <a:pt x="9277" y="10106"/>
                    <a:pt x="8933" y="10329"/>
                  </a:cubicBezTo>
                  <a:cubicBezTo>
                    <a:pt x="8822" y="10403"/>
                    <a:pt x="8767" y="10542"/>
                    <a:pt x="8813" y="10681"/>
                  </a:cubicBezTo>
                  <a:lnTo>
                    <a:pt x="9138" y="11720"/>
                  </a:lnTo>
                  <a:cubicBezTo>
                    <a:pt x="9165" y="11813"/>
                    <a:pt x="9110" y="11924"/>
                    <a:pt x="9008" y="11952"/>
                  </a:cubicBezTo>
                  <a:lnTo>
                    <a:pt x="7403" y="12462"/>
                  </a:lnTo>
                  <a:cubicBezTo>
                    <a:pt x="7381" y="12470"/>
                    <a:pt x="7359" y="12474"/>
                    <a:pt x="7338" y="12474"/>
                  </a:cubicBezTo>
                  <a:cubicBezTo>
                    <a:pt x="7258" y="12474"/>
                    <a:pt x="7184" y="12422"/>
                    <a:pt x="7162" y="12342"/>
                  </a:cubicBezTo>
                  <a:lnTo>
                    <a:pt x="6837" y="11303"/>
                  </a:lnTo>
                  <a:cubicBezTo>
                    <a:pt x="6791" y="11173"/>
                    <a:pt x="6670" y="11090"/>
                    <a:pt x="6540" y="11090"/>
                  </a:cubicBezTo>
                  <a:lnTo>
                    <a:pt x="6531" y="11090"/>
                  </a:lnTo>
                  <a:cubicBezTo>
                    <a:pt x="6463" y="11093"/>
                    <a:pt x="6395" y="11094"/>
                    <a:pt x="6327" y="11094"/>
                  </a:cubicBezTo>
                  <a:cubicBezTo>
                    <a:pt x="5987" y="11094"/>
                    <a:pt x="5650" y="11056"/>
                    <a:pt x="5325" y="10978"/>
                  </a:cubicBezTo>
                  <a:cubicBezTo>
                    <a:pt x="5304" y="10974"/>
                    <a:pt x="5282" y="10972"/>
                    <a:pt x="5261" y="10972"/>
                  </a:cubicBezTo>
                  <a:cubicBezTo>
                    <a:pt x="5145" y="10972"/>
                    <a:pt x="5038" y="11035"/>
                    <a:pt x="4991" y="11145"/>
                  </a:cubicBezTo>
                  <a:lnTo>
                    <a:pt x="4481" y="12110"/>
                  </a:lnTo>
                  <a:cubicBezTo>
                    <a:pt x="4462" y="12156"/>
                    <a:pt x="4425" y="12193"/>
                    <a:pt x="4369" y="12203"/>
                  </a:cubicBezTo>
                  <a:cubicBezTo>
                    <a:pt x="4352" y="12210"/>
                    <a:pt x="4333" y="12213"/>
                    <a:pt x="4314" y="12213"/>
                  </a:cubicBezTo>
                  <a:cubicBezTo>
                    <a:pt x="4283" y="12213"/>
                    <a:pt x="4253" y="12205"/>
                    <a:pt x="4230" y="12193"/>
                  </a:cubicBezTo>
                  <a:lnTo>
                    <a:pt x="2727" y="11414"/>
                  </a:lnTo>
                  <a:cubicBezTo>
                    <a:pt x="2681" y="11386"/>
                    <a:pt x="2644" y="11349"/>
                    <a:pt x="2635" y="11303"/>
                  </a:cubicBezTo>
                  <a:cubicBezTo>
                    <a:pt x="2616" y="11247"/>
                    <a:pt x="2625" y="11201"/>
                    <a:pt x="2644" y="11154"/>
                  </a:cubicBezTo>
                  <a:lnTo>
                    <a:pt x="3145" y="10190"/>
                  </a:lnTo>
                  <a:cubicBezTo>
                    <a:pt x="3210" y="10060"/>
                    <a:pt x="3191" y="9911"/>
                    <a:pt x="3089" y="9819"/>
                  </a:cubicBezTo>
                  <a:cubicBezTo>
                    <a:pt x="2783" y="9550"/>
                    <a:pt x="2523" y="9234"/>
                    <a:pt x="2310" y="8891"/>
                  </a:cubicBezTo>
                  <a:cubicBezTo>
                    <a:pt x="2254" y="8806"/>
                    <a:pt x="2154" y="8754"/>
                    <a:pt x="2053" y="8754"/>
                  </a:cubicBezTo>
                  <a:cubicBezTo>
                    <a:pt x="2021" y="8754"/>
                    <a:pt x="1989" y="8759"/>
                    <a:pt x="1957" y="8770"/>
                  </a:cubicBezTo>
                  <a:lnTo>
                    <a:pt x="918" y="9095"/>
                  </a:lnTo>
                  <a:cubicBezTo>
                    <a:pt x="898" y="9102"/>
                    <a:pt x="878" y="9106"/>
                    <a:pt x="858" y="9106"/>
                  </a:cubicBezTo>
                  <a:cubicBezTo>
                    <a:pt x="776" y="9106"/>
                    <a:pt x="700" y="9049"/>
                    <a:pt x="677" y="8974"/>
                  </a:cubicBezTo>
                  <a:lnTo>
                    <a:pt x="167" y="7360"/>
                  </a:lnTo>
                  <a:cubicBezTo>
                    <a:pt x="130" y="7258"/>
                    <a:pt x="195" y="7156"/>
                    <a:pt x="288" y="7119"/>
                  </a:cubicBezTo>
                  <a:lnTo>
                    <a:pt x="1327" y="6794"/>
                  </a:lnTo>
                  <a:cubicBezTo>
                    <a:pt x="1466" y="6748"/>
                    <a:pt x="1549" y="6627"/>
                    <a:pt x="1549" y="6488"/>
                  </a:cubicBezTo>
                  <a:cubicBezTo>
                    <a:pt x="1531" y="6080"/>
                    <a:pt x="1568" y="5672"/>
                    <a:pt x="1651" y="5282"/>
                  </a:cubicBezTo>
                  <a:cubicBezTo>
                    <a:pt x="1679" y="5143"/>
                    <a:pt x="1614" y="5004"/>
                    <a:pt x="1494" y="4948"/>
                  </a:cubicBezTo>
                  <a:lnTo>
                    <a:pt x="520" y="4438"/>
                  </a:lnTo>
                  <a:cubicBezTo>
                    <a:pt x="473" y="4420"/>
                    <a:pt x="445" y="4383"/>
                    <a:pt x="427" y="4327"/>
                  </a:cubicBezTo>
                  <a:cubicBezTo>
                    <a:pt x="417" y="4280"/>
                    <a:pt x="417" y="4225"/>
                    <a:pt x="445" y="4178"/>
                  </a:cubicBezTo>
                  <a:lnTo>
                    <a:pt x="1215" y="2685"/>
                  </a:lnTo>
                  <a:cubicBezTo>
                    <a:pt x="1243" y="2639"/>
                    <a:pt x="1280" y="2601"/>
                    <a:pt x="1336" y="2592"/>
                  </a:cubicBezTo>
                  <a:cubicBezTo>
                    <a:pt x="1354" y="2585"/>
                    <a:pt x="1371" y="2582"/>
                    <a:pt x="1389" y="2582"/>
                  </a:cubicBezTo>
                  <a:cubicBezTo>
                    <a:pt x="1418" y="2582"/>
                    <a:pt x="1446" y="2590"/>
                    <a:pt x="1475" y="2601"/>
                  </a:cubicBezTo>
                  <a:lnTo>
                    <a:pt x="2449" y="3102"/>
                  </a:lnTo>
                  <a:cubicBezTo>
                    <a:pt x="2494" y="3126"/>
                    <a:pt x="2542" y="3138"/>
                    <a:pt x="2590" y="3138"/>
                  </a:cubicBezTo>
                  <a:cubicBezTo>
                    <a:pt x="2672" y="3138"/>
                    <a:pt x="2752" y="3105"/>
                    <a:pt x="2811" y="3047"/>
                  </a:cubicBezTo>
                  <a:cubicBezTo>
                    <a:pt x="3089" y="2741"/>
                    <a:pt x="3395" y="2481"/>
                    <a:pt x="3739" y="2258"/>
                  </a:cubicBezTo>
                  <a:cubicBezTo>
                    <a:pt x="3859" y="2184"/>
                    <a:pt x="3906" y="2045"/>
                    <a:pt x="3868" y="1915"/>
                  </a:cubicBezTo>
                  <a:lnTo>
                    <a:pt x="3534" y="876"/>
                  </a:lnTo>
                  <a:cubicBezTo>
                    <a:pt x="3525" y="820"/>
                    <a:pt x="3525" y="774"/>
                    <a:pt x="3553" y="728"/>
                  </a:cubicBezTo>
                  <a:cubicBezTo>
                    <a:pt x="3572" y="681"/>
                    <a:pt x="3609" y="644"/>
                    <a:pt x="3664" y="635"/>
                  </a:cubicBezTo>
                  <a:lnTo>
                    <a:pt x="5269" y="125"/>
                  </a:lnTo>
                  <a:cubicBezTo>
                    <a:pt x="5291" y="117"/>
                    <a:pt x="5313" y="113"/>
                    <a:pt x="5334" y="113"/>
                  </a:cubicBezTo>
                  <a:close/>
                  <a:moveTo>
                    <a:pt x="5330" y="1"/>
                  </a:moveTo>
                  <a:cubicBezTo>
                    <a:pt x="5300" y="1"/>
                    <a:pt x="5270" y="5"/>
                    <a:pt x="5241" y="13"/>
                  </a:cubicBezTo>
                  <a:lnTo>
                    <a:pt x="3627" y="523"/>
                  </a:lnTo>
                  <a:cubicBezTo>
                    <a:pt x="3553" y="551"/>
                    <a:pt x="3488" y="598"/>
                    <a:pt x="3451" y="672"/>
                  </a:cubicBezTo>
                  <a:cubicBezTo>
                    <a:pt x="3405" y="746"/>
                    <a:pt x="3405" y="830"/>
                    <a:pt x="3423" y="913"/>
                  </a:cubicBezTo>
                  <a:lnTo>
                    <a:pt x="3757" y="1952"/>
                  </a:lnTo>
                  <a:cubicBezTo>
                    <a:pt x="3785" y="2036"/>
                    <a:pt x="3748" y="2119"/>
                    <a:pt x="3683" y="2165"/>
                  </a:cubicBezTo>
                  <a:cubicBezTo>
                    <a:pt x="3330" y="2388"/>
                    <a:pt x="3006" y="2657"/>
                    <a:pt x="2727" y="2963"/>
                  </a:cubicBezTo>
                  <a:cubicBezTo>
                    <a:pt x="2693" y="3003"/>
                    <a:pt x="2645" y="3022"/>
                    <a:pt x="2596" y="3022"/>
                  </a:cubicBezTo>
                  <a:cubicBezTo>
                    <a:pt x="2565" y="3022"/>
                    <a:pt x="2533" y="3015"/>
                    <a:pt x="2505" y="3000"/>
                  </a:cubicBezTo>
                  <a:lnTo>
                    <a:pt x="1531" y="2499"/>
                  </a:lnTo>
                  <a:cubicBezTo>
                    <a:pt x="1486" y="2477"/>
                    <a:pt x="1437" y="2465"/>
                    <a:pt x="1390" y="2465"/>
                  </a:cubicBezTo>
                  <a:cubicBezTo>
                    <a:pt x="1359" y="2465"/>
                    <a:pt x="1328" y="2470"/>
                    <a:pt x="1299" y="2481"/>
                  </a:cubicBezTo>
                  <a:cubicBezTo>
                    <a:pt x="1225" y="2499"/>
                    <a:pt x="1160" y="2555"/>
                    <a:pt x="1123" y="2629"/>
                  </a:cubicBezTo>
                  <a:lnTo>
                    <a:pt x="343" y="4132"/>
                  </a:lnTo>
                  <a:cubicBezTo>
                    <a:pt x="306" y="4206"/>
                    <a:pt x="297" y="4290"/>
                    <a:pt x="315" y="4364"/>
                  </a:cubicBezTo>
                  <a:cubicBezTo>
                    <a:pt x="343" y="4447"/>
                    <a:pt x="399" y="4503"/>
                    <a:pt x="473" y="4550"/>
                  </a:cubicBezTo>
                  <a:lnTo>
                    <a:pt x="1438" y="5050"/>
                  </a:lnTo>
                  <a:cubicBezTo>
                    <a:pt x="1512" y="5088"/>
                    <a:pt x="1559" y="5171"/>
                    <a:pt x="1540" y="5255"/>
                  </a:cubicBezTo>
                  <a:cubicBezTo>
                    <a:pt x="1447" y="5663"/>
                    <a:pt x="1410" y="6080"/>
                    <a:pt x="1429" y="6498"/>
                  </a:cubicBezTo>
                  <a:cubicBezTo>
                    <a:pt x="1438" y="6581"/>
                    <a:pt x="1382" y="6655"/>
                    <a:pt x="1299" y="6683"/>
                  </a:cubicBezTo>
                  <a:lnTo>
                    <a:pt x="260" y="7008"/>
                  </a:lnTo>
                  <a:cubicBezTo>
                    <a:pt x="93" y="7063"/>
                    <a:pt x="0" y="7230"/>
                    <a:pt x="56" y="7397"/>
                  </a:cubicBezTo>
                  <a:lnTo>
                    <a:pt x="566" y="9002"/>
                  </a:lnTo>
                  <a:cubicBezTo>
                    <a:pt x="604" y="9138"/>
                    <a:pt x="728" y="9219"/>
                    <a:pt x="863" y="9219"/>
                  </a:cubicBezTo>
                  <a:cubicBezTo>
                    <a:pt x="894" y="9219"/>
                    <a:pt x="925" y="9215"/>
                    <a:pt x="956" y="9206"/>
                  </a:cubicBezTo>
                  <a:lnTo>
                    <a:pt x="1995" y="8882"/>
                  </a:lnTo>
                  <a:cubicBezTo>
                    <a:pt x="2016" y="8875"/>
                    <a:pt x="2037" y="8871"/>
                    <a:pt x="2058" y="8871"/>
                  </a:cubicBezTo>
                  <a:cubicBezTo>
                    <a:pt x="2118" y="8871"/>
                    <a:pt x="2173" y="8901"/>
                    <a:pt x="2208" y="8956"/>
                  </a:cubicBezTo>
                  <a:cubicBezTo>
                    <a:pt x="2431" y="9299"/>
                    <a:pt x="2700" y="9624"/>
                    <a:pt x="3006" y="9902"/>
                  </a:cubicBezTo>
                  <a:cubicBezTo>
                    <a:pt x="3071" y="9958"/>
                    <a:pt x="3080" y="10051"/>
                    <a:pt x="3043" y="10134"/>
                  </a:cubicBezTo>
                  <a:lnTo>
                    <a:pt x="2542" y="11099"/>
                  </a:lnTo>
                  <a:cubicBezTo>
                    <a:pt x="2505" y="11173"/>
                    <a:pt x="2495" y="11257"/>
                    <a:pt x="2523" y="11331"/>
                  </a:cubicBezTo>
                  <a:cubicBezTo>
                    <a:pt x="2542" y="11414"/>
                    <a:pt x="2598" y="11479"/>
                    <a:pt x="2672" y="11516"/>
                  </a:cubicBezTo>
                  <a:lnTo>
                    <a:pt x="4175" y="12296"/>
                  </a:lnTo>
                  <a:cubicBezTo>
                    <a:pt x="4218" y="12317"/>
                    <a:pt x="4265" y="12326"/>
                    <a:pt x="4311" y="12326"/>
                  </a:cubicBezTo>
                  <a:cubicBezTo>
                    <a:pt x="4343" y="12326"/>
                    <a:pt x="4376" y="12322"/>
                    <a:pt x="4406" y="12314"/>
                  </a:cubicBezTo>
                  <a:cubicBezTo>
                    <a:pt x="4490" y="12286"/>
                    <a:pt x="4546" y="12231"/>
                    <a:pt x="4592" y="12156"/>
                  </a:cubicBezTo>
                  <a:lnTo>
                    <a:pt x="5093" y="11192"/>
                  </a:lnTo>
                  <a:cubicBezTo>
                    <a:pt x="5125" y="11128"/>
                    <a:pt x="5190" y="11085"/>
                    <a:pt x="5260" y="11085"/>
                  </a:cubicBezTo>
                  <a:cubicBezTo>
                    <a:pt x="5272" y="11085"/>
                    <a:pt x="5285" y="11087"/>
                    <a:pt x="5297" y="11090"/>
                  </a:cubicBezTo>
                  <a:cubicBezTo>
                    <a:pt x="5637" y="11167"/>
                    <a:pt x="5984" y="11206"/>
                    <a:pt x="6331" y="11206"/>
                  </a:cubicBezTo>
                  <a:cubicBezTo>
                    <a:pt x="6401" y="11206"/>
                    <a:pt x="6471" y="11204"/>
                    <a:pt x="6540" y="11201"/>
                  </a:cubicBezTo>
                  <a:cubicBezTo>
                    <a:pt x="6624" y="11201"/>
                    <a:pt x="6698" y="11257"/>
                    <a:pt x="6726" y="11340"/>
                  </a:cubicBezTo>
                  <a:lnTo>
                    <a:pt x="7050" y="12379"/>
                  </a:lnTo>
                  <a:cubicBezTo>
                    <a:pt x="7097" y="12509"/>
                    <a:pt x="7217" y="12592"/>
                    <a:pt x="7347" y="12592"/>
                  </a:cubicBezTo>
                  <a:cubicBezTo>
                    <a:pt x="7375" y="12592"/>
                    <a:pt x="7403" y="12583"/>
                    <a:pt x="7440" y="12583"/>
                  </a:cubicBezTo>
                  <a:lnTo>
                    <a:pt x="9045" y="12073"/>
                  </a:lnTo>
                  <a:cubicBezTo>
                    <a:pt x="9212" y="12017"/>
                    <a:pt x="9295" y="11850"/>
                    <a:pt x="9249" y="11683"/>
                  </a:cubicBezTo>
                  <a:lnTo>
                    <a:pt x="8924" y="10644"/>
                  </a:lnTo>
                  <a:cubicBezTo>
                    <a:pt x="8896" y="10561"/>
                    <a:pt x="8924" y="10477"/>
                    <a:pt x="8998" y="10431"/>
                  </a:cubicBezTo>
                  <a:cubicBezTo>
                    <a:pt x="9342" y="10208"/>
                    <a:pt x="9666" y="9939"/>
                    <a:pt x="9945" y="9633"/>
                  </a:cubicBezTo>
                  <a:cubicBezTo>
                    <a:pt x="9979" y="9593"/>
                    <a:pt x="10032" y="9570"/>
                    <a:pt x="10085" y="9570"/>
                  </a:cubicBezTo>
                  <a:cubicBezTo>
                    <a:pt x="10117" y="9570"/>
                    <a:pt x="10149" y="9578"/>
                    <a:pt x="10177" y="9596"/>
                  </a:cubicBezTo>
                  <a:lnTo>
                    <a:pt x="11141" y="10097"/>
                  </a:lnTo>
                  <a:cubicBezTo>
                    <a:pt x="11186" y="10119"/>
                    <a:pt x="11235" y="10132"/>
                    <a:pt x="11282" y="10132"/>
                  </a:cubicBezTo>
                  <a:cubicBezTo>
                    <a:pt x="11313" y="10132"/>
                    <a:pt x="11344" y="10126"/>
                    <a:pt x="11373" y="10115"/>
                  </a:cubicBezTo>
                  <a:cubicBezTo>
                    <a:pt x="11457" y="10088"/>
                    <a:pt x="11522" y="10032"/>
                    <a:pt x="11559" y="9967"/>
                  </a:cubicBezTo>
                  <a:lnTo>
                    <a:pt x="12338" y="8464"/>
                  </a:lnTo>
                  <a:cubicBezTo>
                    <a:pt x="12412" y="8316"/>
                    <a:pt x="12357" y="8130"/>
                    <a:pt x="12208" y="8047"/>
                  </a:cubicBezTo>
                  <a:lnTo>
                    <a:pt x="11234" y="7546"/>
                  </a:lnTo>
                  <a:cubicBezTo>
                    <a:pt x="11160" y="7509"/>
                    <a:pt x="11123" y="7416"/>
                    <a:pt x="11141" y="7342"/>
                  </a:cubicBezTo>
                  <a:cubicBezTo>
                    <a:pt x="11225" y="6934"/>
                    <a:pt x="11262" y="6516"/>
                    <a:pt x="11243" y="6099"/>
                  </a:cubicBezTo>
                  <a:cubicBezTo>
                    <a:pt x="11243" y="6015"/>
                    <a:pt x="11299" y="5941"/>
                    <a:pt x="11383" y="5913"/>
                  </a:cubicBezTo>
                  <a:lnTo>
                    <a:pt x="12422" y="5588"/>
                  </a:lnTo>
                  <a:cubicBezTo>
                    <a:pt x="12579" y="5533"/>
                    <a:pt x="12672" y="5357"/>
                    <a:pt x="12616" y="5199"/>
                  </a:cubicBezTo>
                  <a:lnTo>
                    <a:pt x="12115" y="3585"/>
                  </a:lnTo>
                  <a:cubicBezTo>
                    <a:pt x="12088" y="3511"/>
                    <a:pt x="12032" y="3446"/>
                    <a:pt x="11958" y="3408"/>
                  </a:cubicBezTo>
                  <a:cubicBezTo>
                    <a:pt x="11913" y="3386"/>
                    <a:pt x="11864" y="3374"/>
                    <a:pt x="11817" y="3374"/>
                  </a:cubicBezTo>
                  <a:cubicBezTo>
                    <a:pt x="11786" y="3374"/>
                    <a:pt x="11755" y="3379"/>
                    <a:pt x="11726" y="3390"/>
                  </a:cubicBezTo>
                  <a:lnTo>
                    <a:pt x="10687" y="3715"/>
                  </a:lnTo>
                  <a:cubicBezTo>
                    <a:pt x="10668" y="3721"/>
                    <a:pt x="10648" y="3724"/>
                    <a:pt x="10629" y="3724"/>
                  </a:cubicBezTo>
                  <a:cubicBezTo>
                    <a:pt x="10563" y="3724"/>
                    <a:pt x="10500" y="3690"/>
                    <a:pt x="10464" y="3640"/>
                  </a:cubicBezTo>
                  <a:cubicBezTo>
                    <a:pt x="10242" y="3288"/>
                    <a:pt x="9972" y="2972"/>
                    <a:pt x="9666" y="2685"/>
                  </a:cubicBezTo>
                  <a:cubicBezTo>
                    <a:pt x="9611" y="2629"/>
                    <a:pt x="9592" y="2536"/>
                    <a:pt x="9629" y="2462"/>
                  </a:cubicBezTo>
                  <a:lnTo>
                    <a:pt x="10130" y="1488"/>
                  </a:lnTo>
                  <a:cubicBezTo>
                    <a:pt x="10214" y="1340"/>
                    <a:pt x="10158" y="1154"/>
                    <a:pt x="10000" y="1080"/>
                  </a:cubicBezTo>
                  <a:lnTo>
                    <a:pt x="8507" y="301"/>
                  </a:lnTo>
                  <a:cubicBezTo>
                    <a:pt x="8459" y="276"/>
                    <a:pt x="8409" y="264"/>
                    <a:pt x="8361" y="264"/>
                  </a:cubicBezTo>
                  <a:cubicBezTo>
                    <a:pt x="8247" y="264"/>
                    <a:pt x="8141" y="327"/>
                    <a:pt x="8089" y="431"/>
                  </a:cubicBezTo>
                  <a:lnTo>
                    <a:pt x="7588" y="1395"/>
                  </a:lnTo>
                  <a:cubicBezTo>
                    <a:pt x="7549" y="1459"/>
                    <a:pt x="7483" y="1502"/>
                    <a:pt x="7412" y="1502"/>
                  </a:cubicBezTo>
                  <a:cubicBezTo>
                    <a:pt x="7400" y="1502"/>
                    <a:pt x="7387" y="1500"/>
                    <a:pt x="7375" y="1497"/>
                  </a:cubicBezTo>
                  <a:cubicBezTo>
                    <a:pt x="7043" y="1420"/>
                    <a:pt x="6697" y="1382"/>
                    <a:pt x="6350" y="1382"/>
                  </a:cubicBezTo>
                  <a:cubicBezTo>
                    <a:pt x="6280" y="1382"/>
                    <a:pt x="6211" y="1383"/>
                    <a:pt x="6141" y="1386"/>
                  </a:cubicBezTo>
                  <a:cubicBezTo>
                    <a:pt x="6058" y="1386"/>
                    <a:pt x="5974" y="1340"/>
                    <a:pt x="5956" y="1256"/>
                  </a:cubicBezTo>
                  <a:lnTo>
                    <a:pt x="5622" y="217"/>
                  </a:lnTo>
                  <a:cubicBezTo>
                    <a:pt x="5584" y="81"/>
                    <a:pt x="5460" y="1"/>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5" name="Google Shape;1736;p33">
              <a:extLst>
                <a:ext uri="{FF2B5EF4-FFF2-40B4-BE49-F238E27FC236}">
                  <a16:creationId xmlns:a16="http://schemas.microsoft.com/office/drawing/2014/main" id="{3ADA6C1D-B882-6F90-6240-8B6B35801ECA}"/>
                </a:ext>
              </a:extLst>
            </p:cNvPr>
            <p:cNvSpPr/>
            <p:nvPr/>
          </p:nvSpPr>
          <p:spPr>
            <a:xfrm>
              <a:off x="2050775" y="2414100"/>
              <a:ext cx="126425" cy="126275"/>
            </a:xfrm>
            <a:custGeom>
              <a:avLst/>
              <a:gdLst/>
              <a:ahLst/>
              <a:cxnLst/>
              <a:rect l="l" t="t" r="r" b="b"/>
              <a:pathLst>
                <a:path w="5057" h="5051" extrusionOk="0">
                  <a:moveTo>
                    <a:pt x="2540" y="1452"/>
                  </a:moveTo>
                  <a:cubicBezTo>
                    <a:pt x="2602" y="1452"/>
                    <a:pt x="2665" y="1458"/>
                    <a:pt x="2728" y="1469"/>
                  </a:cubicBezTo>
                  <a:cubicBezTo>
                    <a:pt x="3034" y="1534"/>
                    <a:pt x="3303" y="1720"/>
                    <a:pt x="3452" y="1989"/>
                  </a:cubicBezTo>
                  <a:cubicBezTo>
                    <a:pt x="3609" y="2258"/>
                    <a:pt x="3637" y="2583"/>
                    <a:pt x="3535" y="2879"/>
                  </a:cubicBezTo>
                  <a:cubicBezTo>
                    <a:pt x="3382" y="3306"/>
                    <a:pt x="2971" y="3586"/>
                    <a:pt x="2537" y="3586"/>
                  </a:cubicBezTo>
                  <a:cubicBezTo>
                    <a:pt x="2471" y="3586"/>
                    <a:pt x="2405" y="3579"/>
                    <a:pt x="2338" y="3566"/>
                  </a:cubicBezTo>
                  <a:cubicBezTo>
                    <a:pt x="2032" y="3510"/>
                    <a:pt x="1763" y="3325"/>
                    <a:pt x="1606" y="3046"/>
                  </a:cubicBezTo>
                  <a:cubicBezTo>
                    <a:pt x="1448" y="2777"/>
                    <a:pt x="1420" y="2453"/>
                    <a:pt x="1531" y="2156"/>
                  </a:cubicBezTo>
                  <a:cubicBezTo>
                    <a:pt x="1678" y="1733"/>
                    <a:pt x="2095" y="1452"/>
                    <a:pt x="2540" y="1452"/>
                  </a:cubicBezTo>
                  <a:close/>
                  <a:moveTo>
                    <a:pt x="2538" y="1339"/>
                  </a:moveTo>
                  <a:cubicBezTo>
                    <a:pt x="2047" y="1339"/>
                    <a:pt x="1591" y="1647"/>
                    <a:pt x="1420" y="2119"/>
                  </a:cubicBezTo>
                  <a:cubicBezTo>
                    <a:pt x="1299" y="2443"/>
                    <a:pt x="1336" y="2805"/>
                    <a:pt x="1503" y="3111"/>
                  </a:cubicBezTo>
                  <a:cubicBezTo>
                    <a:pt x="1680" y="3408"/>
                    <a:pt x="1977" y="3622"/>
                    <a:pt x="2320" y="3687"/>
                  </a:cubicBezTo>
                  <a:cubicBezTo>
                    <a:pt x="2385" y="3696"/>
                    <a:pt x="2459" y="3705"/>
                    <a:pt x="2533" y="3705"/>
                  </a:cubicBezTo>
                  <a:cubicBezTo>
                    <a:pt x="3016" y="3705"/>
                    <a:pt x="3470" y="3390"/>
                    <a:pt x="3646" y="2917"/>
                  </a:cubicBezTo>
                  <a:cubicBezTo>
                    <a:pt x="3758" y="2592"/>
                    <a:pt x="3730" y="2230"/>
                    <a:pt x="3554" y="1933"/>
                  </a:cubicBezTo>
                  <a:cubicBezTo>
                    <a:pt x="3387" y="1636"/>
                    <a:pt x="3090" y="1423"/>
                    <a:pt x="2747" y="1358"/>
                  </a:cubicBezTo>
                  <a:cubicBezTo>
                    <a:pt x="2677" y="1346"/>
                    <a:pt x="2607" y="1339"/>
                    <a:pt x="2538" y="1339"/>
                  </a:cubicBezTo>
                  <a:close/>
                  <a:moveTo>
                    <a:pt x="2580" y="115"/>
                  </a:moveTo>
                  <a:lnTo>
                    <a:pt x="3229" y="226"/>
                  </a:lnTo>
                  <a:cubicBezTo>
                    <a:pt x="3247" y="226"/>
                    <a:pt x="3266" y="245"/>
                    <a:pt x="3257" y="273"/>
                  </a:cubicBezTo>
                  <a:lnTo>
                    <a:pt x="3192" y="690"/>
                  </a:lnTo>
                  <a:cubicBezTo>
                    <a:pt x="3183" y="755"/>
                    <a:pt x="3220" y="829"/>
                    <a:pt x="3275" y="857"/>
                  </a:cubicBezTo>
                  <a:cubicBezTo>
                    <a:pt x="3424" y="922"/>
                    <a:pt x="3554" y="996"/>
                    <a:pt x="3674" y="1098"/>
                  </a:cubicBezTo>
                  <a:cubicBezTo>
                    <a:pt x="3702" y="1122"/>
                    <a:pt x="3735" y="1133"/>
                    <a:pt x="3767" y="1133"/>
                  </a:cubicBezTo>
                  <a:cubicBezTo>
                    <a:pt x="3799" y="1133"/>
                    <a:pt x="3832" y="1122"/>
                    <a:pt x="3860" y="1098"/>
                  </a:cubicBezTo>
                  <a:lnTo>
                    <a:pt x="4212" y="848"/>
                  </a:lnTo>
                  <a:lnTo>
                    <a:pt x="4240" y="848"/>
                  </a:lnTo>
                  <a:cubicBezTo>
                    <a:pt x="4249" y="848"/>
                    <a:pt x="4259" y="857"/>
                    <a:pt x="4259" y="857"/>
                  </a:cubicBezTo>
                  <a:lnTo>
                    <a:pt x="4648" y="1395"/>
                  </a:lnTo>
                  <a:cubicBezTo>
                    <a:pt x="4658" y="1404"/>
                    <a:pt x="4658" y="1414"/>
                    <a:pt x="4658" y="1423"/>
                  </a:cubicBezTo>
                  <a:cubicBezTo>
                    <a:pt x="4658" y="1432"/>
                    <a:pt x="4648" y="1442"/>
                    <a:pt x="4639" y="1451"/>
                  </a:cubicBezTo>
                  <a:lnTo>
                    <a:pt x="4296" y="1701"/>
                  </a:lnTo>
                  <a:cubicBezTo>
                    <a:pt x="4240" y="1738"/>
                    <a:pt x="4212" y="1813"/>
                    <a:pt x="4240" y="1878"/>
                  </a:cubicBezTo>
                  <a:cubicBezTo>
                    <a:pt x="4296" y="2026"/>
                    <a:pt x="4333" y="2174"/>
                    <a:pt x="4351" y="2332"/>
                  </a:cubicBezTo>
                  <a:cubicBezTo>
                    <a:pt x="4351" y="2397"/>
                    <a:pt x="4407" y="2453"/>
                    <a:pt x="4481" y="2462"/>
                  </a:cubicBezTo>
                  <a:lnTo>
                    <a:pt x="4899" y="2536"/>
                  </a:lnTo>
                  <a:cubicBezTo>
                    <a:pt x="4917" y="2536"/>
                    <a:pt x="4936" y="2555"/>
                    <a:pt x="4927" y="2573"/>
                  </a:cubicBezTo>
                  <a:lnTo>
                    <a:pt x="4825" y="3223"/>
                  </a:lnTo>
                  <a:cubicBezTo>
                    <a:pt x="4825" y="3241"/>
                    <a:pt x="4815" y="3251"/>
                    <a:pt x="4806" y="3251"/>
                  </a:cubicBezTo>
                  <a:cubicBezTo>
                    <a:pt x="4797" y="3260"/>
                    <a:pt x="4787" y="3260"/>
                    <a:pt x="4778" y="3260"/>
                  </a:cubicBezTo>
                  <a:lnTo>
                    <a:pt x="4361" y="3195"/>
                  </a:lnTo>
                  <a:cubicBezTo>
                    <a:pt x="4349" y="3192"/>
                    <a:pt x="4338" y="3190"/>
                    <a:pt x="4326" y="3190"/>
                  </a:cubicBezTo>
                  <a:cubicBezTo>
                    <a:pt x="4271" y="3190"/>
                    <a:pt x="4217" y="3225"/>
                    <a:pt x="4194" y="3278"/>
                  </a:cubicBezTo>
                  <a:cubicBezTo>
                    <a:pt x="4129" y="3418"/>
                    <a:pt x="4045" y="3557"/>
                    <a:pt x="3953" y="3677"/>
                  </a:cubicBezTo>
                  <a:cubicBezTo>
                    <a:pt x="3906" y="3733"/>
                    <a:pt x="3906" y="3807"/>
                    <a:pt x="3953" y="3863"/>
                  </a:cubicBezTo>
                  <a:lnTo>
                    <a:pt x="4194" y="4206"/>
                  </a:lnTo>
                  <a:cubicBezTo>
                    <a:pt x="4212" y="4225"/>
                    <a:pt x="4203" y="4252"/>
                    <a:pt x="4184" y="4262"/>
                  </a:cubicBezTo>
                  <a:lnTo>
                    <a:pt x="3656" y="4651"/>
                  </a:lnTo>
                  <a:cubicBezTo>
                    <a:pt x="3648" y="4655"/>
                    <a:pt x="3639" y="4657"/>
                    <a:pt x="3630" y="4657"/>
                  </a:cubicBezTo>
                  <a:cubicBezTo>
                    <a:pt x="3617" y="4657"/>
                    <a:pt x="3605" y="4653"/>
                    <a:pt x="3600" y="4642"/>
                  </a:cubicBezTo>
                  <a:lnTo>
                    <a:pt x="3350" y="4299"/>
                  </a:lnTo>
                  <a:cubicBezTo>
                    <a:pt x="3324" y="4253"/>
                    <a:pt x="3279" y="4231"/>
                    <a:pt x="3233" y="4231"/>
                  </a:cubicBezTo>
                  <a:cubicBezTo>
                    <a:pt x="3213" y="4231"/>
                    <a:pt x="3193" y="4235"/>
                    <a:pt x="3173" y="4243"/>
                  </a:cubicBezTo>
                  <a:cubicBezTo>
                    <a:pt x="3025" y="4299"/>
                    <a:pt x="2876" y="4336"/>
                    <a:pt x="2719" y="4345"/>
                  </a:cubicBezTo>
                  <a:cubicBezTo>
                    <a:pt x="2654" y="4354"/>
                    <a:pt x="2598" y="4410"/>
                    <a:pt x="2580" y="4475"/>
                  </a:cubicBezTo>
                  <a:lnTo>
                    <a:pt x="2515" y="4902"/>
                  </a:lnTo>
                  <a:cubicBezTo>
                    <a:pt x="2515" y="4911"/>
                    <a:pt x="2505" y="4920"/>
                    <a:pt x="2496" y="4920"/>
                  </a:cubicBezTo>
                  <a:cubicBezTo>
                    <a:pt x="2496" y="4930"/>
                    <a:pt x="2478" y="4930"/>
                    <a:pt x="2468" y="4930"/>
                  </a:cubicBezTo>
                  <a:lnTo>
                    <a:pt x="1819" y="4828"/>
                  </a:lnTo>
                  <a:cubicBezTo>
                    <a:pt x="1810" y="4828"/>
                    <a:pt x="1800" y="4818"/>
                    <a:pt x="1800" y="4809"/>
                  </a:cubicBezTo>
                  <a:cubicBezTo>
                    <a:pt x="1791" y="4800"/>
                    <a:pt x="1791" y="4790"/>
                    <a:pt x="1791" y="4781"/>
                  </a:cubicBezTo>
                  <a:lnTo>
                    <a:pt x="1856" y="4364"/>
                  </a:lnTo>
                  <a:cubicBezTo>
                    <a:pt x="1865" y="4290"/>
                    <a:pt x="1828" y="4225"/>
                    <a:pt x="1772" y="4197"/>
                  </a:cubicBezTo>
                  <a:cubicBezTo>
                    <a:pt x="1624" y="4132"/>
                    <a:pt x="1494" y="4048"/>
                    <a:pt x="1374" y="3956"/>
                  </a:cubicBezTo>
                  <a:cubicBezTo>
                    <a:pt x="1346" y="3928"/>
                    <a:pt x="1309" y="3918"/>
                    <a:pt x="1281" y="3918"/>
                  </a:cubicBezTo>
                  <a:cubicBezTo>
                    <a:pt x="1244" y="3918"/>
                    <a:pt x="1216" y="3928"/>
                    <a:pt x="1188" y="3946"/>
                  </a:cubicBezTo>
                  <a:lnTo>
                    <a:pt x="845" y="4197"/>
                  </a:lnTo>
                  <a:cubicBezTo>
                    <a:pt x="836" y="4206"/>
                    <a:pt x="817" y="4206"/>
                    <a:pt x="808" y="4206"/>
                  </a:cubicBezTo>
                  <a:cubicBezTo>
                    <a:pt x="798" y="4206"/>
                    <a:pt x="789" y="4197"/>
                    <a:pt x="789" y="4187"/>
                  </a:cubicBezTo>
                  <a:lnTo>
                    <a:pt x="400" y="3659"/>
                  </a:lnTo>
                  <a:cubicBezTo>
                    <a:pt x="390" y="3649"/>
                    <a:pt x="390" y="3640"/>
                    <a:pt x="390" y="3631"/>
                  </a:cubicBezTo>
                  <a:cubicBezTo>
                    <a:pt x="390" y="3612"/>
                    <a:pt x="400" y="3603"/>
                    <a:pt x="409" y="3603"/>
                  </a:cubicBezTo>
                  <a:lnTo>
                    <a:pt x="752" y="3353"/>
                  </a:lnTo>
                  <a:cubicBezTo>
                    <a:pt x="808" y="3306"/>
                    <a:pt x="836" y="3241"/>
                    <a:pt x="808" y="3176"/>
                  </a:cubicBezTo>
                  <a:cubicBezTo>
                    <a:pt x="752" y="3028"/>
                    <a:pt x="715" y="2879"/>
                    <a:pt x="696" y="2722"/>
                  </a:cubicBezTo>
                  <a:cubicBezTo>
                    <a:pt x="696" y="2657"/>
                    <a:pt x="641" y="2601"/>
                    <a:pt x="567" y="2583"/>
                  </a:cubicBezTo>
                  <a:lnTo>
                    <a:pt x="149" y="2518"/>
                  </a:lnTo>
                  <a:cubicBezTo>
                    <a:pt x="140" y="2518"/>
                    <a:pt x="131" y="2508"/>
                    <a:pt x="121" y="2499"/>
                  </a:cubicBezTo>
                  <a:cubicBezTo>
                    <a:pt x="121" y="2490"/>
                    <a:pt x="121" y="2481"/>
                    <a:pt x="121" y="2471"/>
                  </a:cubicBezTo>
                  <a:lnTo>
                    <a:pt x="223" y="1822"/>
                  </a:lnTo>
                  <a:cubicBezTo>
                    <a:pt x="223" y="1813"/>
                    <a:pt x="233" y="1803"/>
                    <a:pt x="242" y="1794"/>
                  </a:cubicBezTo>
                  <a:lnTo>
                    <a:pt x="270" y="1794"/>
                  </a:lnTo>
                  <a:lnTo>
                    <a:pt x="687" y="1859"/>
                  </a:lnTo>
                  <a:cubicBezTo>
                    <a:pt x="694" y="1860"/>
                    <a:pt x="700" y="1860"/>
                    <a:pt x="707" y="1860"/>
                  </a:cubicBezTo>
                  <a:cubicBezTo>
                    <a:pt x="767" y="1860"/>
                    <a:pt x="829" y="1825"/>
                    <a:pt x="854" y="1766"/>
                  </a:cubicBezTo>
                  <a:cubicBezTo>
                    <a:pt x="919" y="1627"/>
                    <a:pt x="1003" y="1497"/>
                    <a:pt x="1095" y="1377"/>
                  </a:cubicBezTo>
                  <a:cubicBezTo>
                    <a:pt x="1142" y="1321"/>
                    <a:pt x="1142" y="1247"/>
                    <a:pt x="1105" y="1191"/>
                  </a:cubicBezTo>
                  <a:lnTo>
                    <a:pt x="854" y="839"/>
                  </a:lnTo>
                  <a:cubicBezTo>
                    <a:pt x="836" y="820"/>
                    <a:pt x="845" y="801"/>
                    <a:pt x="863" y="783"/>
                  </a:cubicBezTo>
                  <a:lnTo>
                    <a:pt x="1392" y="403"/>
                  </a:lnTo>
                  <a:cubicBezTo>
                    <a:pt x="1399" y="396"/>
                    <a:pt x="1408" y="392"/>
                    <a:pt x="1416" y="392"/>
                  </a:cubicBezTo>
                  <a:cubicBezTo>
                    <a:pt x="1429" y="392"/>
                    <a:pt x="1442" y="400"/>
                    <a:pt x="1448" y="412"/>
                  </a:cubicBezTo>
                  <a:lnTo>
                    <a:pt x="1698" y="755"/>
                  </a:lnTo>
                  <a:cubicBezTo>
                    <a:pt x="1733" y="797"/>
                    <a:pt x="1778" y="818"/>
                    <a:pt x="1826" y="818"/>
                  </a:cubicBezTo>
                  <a:cubicBezTo>
                    <a:pt x="1842" y="818"/>
                    <a:pt x="1858" y="815"/>
                    <a:pt x="1875" y="811"/>
                  </a:cubicBezTo>
                  <a:cubicBezTo>
                    <a:pt x="2023" y="755"/>
                    <a:pt x="2171" y="718"/>
                    <a:pt x="2329" y="699"/>
                  </a:cubicBezTo>
                  <a:cubicBezTo>
                    <a:pt x="2394" y="690"/>
                    <a:pt x="2450" y="644"/>
                    <a:pt x="2468" y="570"/>
                  </a:cubicBezTo>
                  <a:lnTo>
                    <a:pt x="2533" y="152"/>
                  </a:lnTo>
                  <a:cubicBezTo>
                    <a:pt x="2533" y="134"/>
                    <a:pt x="2561" y="115"/>
                    <a:pt x="2580" y="115"/>
                  </a:cubicBezTo>
                  <a:close/>
                  <a:moveTo>
                    <a:pt x="2565" y="0"/>
                  </a:moveTo>
                  <a:cubicBezTo>
                    <a:pt x="2533" y="0"/>
                    <a:pt x="2505" y="11"/>
                    <a:pt x="2478" y="32"/>
                  </a:cubicBezTo>
                  <a:cubicBezTo>
                    <a:pt x="2440" y="50"/>
                    <a:pt x="2422" y="87"/>
                    <a:pt x="2413" y="134"/>
                  </a:cubicBezTo>
                  <a:lnTo>
                    <a:pt x="2348" y="551"/>
                  </a:lnTo>
                  <a:cubicBezTo>
                    <a:pt x="2348" y="570"/>
                    <a:pt x="2329" y="579"/>
                    <a:pt x="2311" y="579"/>
                  </a:cubicBezTo>
                  <a:cubicBezTo>
                    <a:pt x="2153" y="597"/>
                    <a:pt x="1986" y="644"/>
                    <a:pt x="1837" y="699"/>
                  </a:cubicBezTo>
                  <a:cubicBezTo>
                    <a:pt x="1819" y="699"/>
                    <a:pt x="1800" y="699"/>
                    <a:pt x="1791" y="681"/>
                  </a:cubicBezTo>
                  <a:lnTo>
                    <a:pt x="1541" y="338"/>
                  </a:lnTo>
                  <a:cubicBezTo>
                    <a:pt x="1512" y="297"/>
                    <a:pt x="1461" y="275"/>
                    <a:pt x="1412" y="275"/>
                  </a:cubicBezTo>
                  <a:cubicBezTo>
                    <a:pt x="1382" y="275"/>
                    <a:pt x="1352" y="283"/>
                    <a:pt x="1327" y="301"/>
                  </a:cubicBezTo>
                  <a:lnTo>
                    <a:pt x="789" y="690"/>
                  </a:lnTo>
                  <a:cubicBezTo>
                    <a:pt x="724" y="737"/>
                    <a:pt x="706" y="839"/>
                    <a:pt x="752" y="904"/>
                  </a:cubicBezTo>
                  <a:lnTo>
                    <a:pt x="1003" y="1256"/>
                  </a:lnTo>
                  <a:cubicBezTo>
                    <a:pt x="1021" y="1265"/>
                    <a:pt x="1021" y="1284"/>
                    <a:pt x="1003" y="1302"/>
                  </a:cubicBezTo>
                  <a:cubicBezTo>
                    <a:pt x="900" y="1423"/>
                    <a:pt x="817" y="1571"/>
                    <a:pt x="743" y="1720"/>
                  </a:cubicBezTo>
                  <a:cubicBezTo>
                    <a:pt x="743" y="1729"/>
                    <a:pt x="724" y="1738"/>
                    <a:pt x="706" y="1738"/>
                  </a:cubicBezTo>
                  <a:lnTo>
                    <a:pt x="288" y="1673"/>
                  </a:lnTo>
                  <a:cubicBezTo>
                    <a:pt x="277" y="1671"/>
                    <a:pt x="266" y="1670"/>
                    <a:pt x="255" y="1670"/>
                  </a:cubicBezTo>
                  <a:cubicBezTo>
                    <a:pt x="223" y="1670"/>
                    <a:pt x="195" y="1680"/>
                    <a:pt x="168" y="1701"/>
                  </a:cubicBezTo>
                  <a:cubicBezTo>
                    <a:pt x="140" y="1720"/>
                    <a:pt x="112" y="1757"/>
                    <a:pt x="103" y="1803"/>
                  </a:cubicBezTo>
                  <a:lnTo>
                    <a:pt x="1" y="2453"/>
                  </a:lnTo>
                  <a:cubicBezTo>
                    <a:pt x="1" y="2490"/>
                    <a:pt x="10" y="2536"/>
                    <a:pt x="28" y="2564"/>
                  </a:cubicBezTo>
                  <a:cubicBezTo>
                    <a:pt x="56" y="2601"/>
                    <a:pt x="93" y="2620"/>
                    <a:pt x="131" y="2629"/>
                  </a:cubicBezTo>
                  <a:lnTo>
                    <a:pt x="548" y="2694"/>
                  </a:lnTo>
                  <a:cubicBezTo>
                    <a:pt x="567" y="2703"/>
                    <a:pt x="585" y="2712"/>
                    <a:pt x="585" y="2731"/>
                  </a:cubicBezTo>
                  <a:cubicBezTo>
                    <a:pt x="604" y="2898"/>
                    <a:pt x="641" y="3056"/>
                    <a:pt x="696" y="3213"/>
                  </a:cubicBezTo>
                  <a:cubicBezTo>
                    <a:pt x="706" y="3223"/>
                    <a:pt x="696" y="3241"/>
                    <a:pt x="687" y="3251"/>
                  </a:cubicBezTo>
                  <a:lnTo>
                    <a:pt x="344" y="3501"/>
                  </a:lnTo>
                  <a:cubicBezTo>
                    <a:pt x="307" y="3529"/>
                    <a:pt x="288" y="3566"/>
                    <a:pt x="279" y="3603"/>
                  </a:cubicBezTo>
                  <a:cubicBezTo>
                    <a:pt x="270" y="3649"/>
                    <a:pt x="279" y="3687"/>
                    <a:pt x="307" y="3724"/>
                  </a:cubicBezTo>
                  <a:lnTo>
                    <a:pt x="696" y="4252"/>
                  </a:lnTo>
                  <a:cubicBezTo>
                    <a:pt x="715" y="4290"/>
                    <a:pt x="752" y="4308"/>
                    <a:pt x="798" y="4317"/>
                  </a:cubicBezTo>
                  <a:cubicBezTo>
                    <a:pt x="808" y="4320"/>
                    <a:pt x="817" y="4321"/>
                    <a:pt x="826" y="4321"/>
                  </a:cubicBezTo>
                  <a:cubicBezTo>
                    <a:pt x="854" y="4321"/>
                    <a:pt x="882" y="4310"/>
                    <a:pt x="910" y="4290"/>
                  </a:cubicBezTo>
                  <a:lnTo>
                    <a:pt x="1253" y="4039"/>
                  </a:lnTo>
                  <a:cubicBezTo>
                    <a:pt x="1262" y="4034"/>
                    <a:pt x="1272" y="4032"/>
                    <a:pt x="1280" y="4032"/>
                  </a:cubicBezTo>
                  <a:cubicBezTo>
                    <a:pt x="1288" y="4032"/>
                    <a:pt x="1295" y="4034"/>
                    <a:pt x="1299" y="4039"/>
                  </a:cubicBezTo>
                  <a:cubicBezTo>
                    <a:pt x="1429" y="4141"/>
                    <a:pt x="1568" y="4234"/>
                    <a:pt x="1726" y="4299"/>
                  </a:cubicBezTo>
                  <a:cubicBezTo>
                    <a:pt x="1735" y="4308"/>
                    <a:pt x="1745" y="4327"/>
                    <a:pt x="1745" y="4345"/>
                  </a:cubicBezTo>
                  <a:lnTo>
                    <a:pt x="1670" y="4763"/>
                  </a:lnTo>
                  <a:cubicBezTo>
                    <a:pt x="1670" y="4800"/>
                    <a:pt x="1680" y="4846"/>
                    <a:pt x="1698" y="4874"/>
                  </a:cubicBezTo>
                  <a:cubicBezTo>
                    <a:pt x="1726" y="4911"/>
                    <a:pt x="1763" y="4930"/>
                    <a:pt x="1800" y="4939"/>
                  </a:cubicBezTo>
                  <a:lnTo>
                    <a:pt x="2450" y="5041"/>
                  </a:lnTo>
                  <a:cubicBezTo>
                    <a:pt x="2459" y="5041"/>
                    <a:pt x="2468" y="5050"/>
                    <a:pt x="2478" y="5050"/>
                  </a:cubicBezTo>
                  <a:cubicBezTo>
                    <a:pt x="2515" y="5050"/>
                    <a:pt x="2542" y="5041"/>
                    <a:pt x="2570" y="5013"/>
                  </a:cubicBezTo>
                  <a:cubicBezTo>
                    <a:pt x="2598" y="4995"/>
                    <a:pt x="2626" y="4957"/>
                    <a:pt x="2635" y="4911"/>
                  </a:cubicBezTo>
                  <a:lnTo>
                    <a:pt x="2700" y="4494"/>
                  </a:lnTo>
                  <a:cubicBezTo>
                    <a:pt x="2700" y="4475"/>
                    <a:pt x="2719" y="4466"/>
                    <a:pt x="2728" y="4466"/>
                  </a:cubicBezTo>
                  <a:cubicBezTo>
                    <a:pt x="2895" y="4447"/>
                    <a:pt x="3062" y="4401"/>
                    <a:pt x="3210" y="4345"/>
                  </a:cubicBezTo>
                  <a:cubicBezTo>
                    <a:pt x="3229" y="4345"/>
                    <a:pt x="3247" y="4345"/>
                    <a:pt x="3257" y="4364"/>
                  </a:cubicBezTo>
                  <a:lnTo>
                    <a:pt x="3507" y="4707"/>
                  </a:lnTo>
                  <a:cubicBezTo>
                    <a:pt x="3536" y="4747"/>
                    <a:pt x="3587" y="4770"/>
                    <a:pt x="3636" y="4770"/>
                  </a:cubicBezTo>
                  <a:cubicBezTo>
                    <a:pt x="3666" y="4770"/>
                    <a:pt x="3696" y="4762"/>
                    <a:pt x="3721" y="4744"/>
                  </a:cubicBezTo>
                  <a:lnTo>
                    <a:pt x="4259" y="4354"/>
                  </a:lnTo>
                  <a:cubicBezTo>
                    <a:pt x="4324" y="4299"/>
                    <a:pt x="4342" y="4206"/>
                    <a:pt x="4286" y="4132"/>
                  </a:cubicBezTo>
                  <a:lnTo>
                    <a:pt x="4036" y="3789"/>
                  </a:lnTo>
                  <a:cubicBezTo>
                    <a:pt x="4027" y="3779"/>
                    <a:pt x="4027" y="3761"/>
                    <a:pt x="4036" y="3742"/>
                  </a:cubicBezTo>
                  <a:cubicBezTo>
                    <a:pt x="4147" y="3622"/>
                    <a:pt x="4231" y="3473"/>
                    <a:pt x="4296" y="3325"/>
                  </a:cubicBezTo>
                  <a:cubicBezTo>
                    <a:pt x="4303" y="3311"/>
                    <a:pt x="4314" y="3303"/>
                    <a:pt x="4327" y="3303"/>
                  </a:cubicBezTo>
                  <a:cubicBezTo>
                    <a:pt x="4332" y="3303"/>
                    <a:pt x="4337" y="3304"/>
                    <a:pt x="4342" y="3306"/>
                  </a:cubicBezTo>
                  <a:lnTo>
                    <a:pt x="4760" y="3371"/>
                  </a:lnTo>
                  <a:cubicBezTo>
                    <a:pt x="4771" y="3373"/>
                    <a:pt x="4782" y="3375"/>
                    <a:pt x="4793" y="3375"/>
                  </a:cubicBezTo>
                  <a:cubicBezTo>
                    <a:pt x="4825" y="3375"/>
                    <a:pt x="4852" y="3364"/>
                    <a:pt x="4880" y="3343"/>
                  </a:cubicBezTo>
                  <a:cubicBezTo>
                    <a:pt x="4908" y="3315"/>
                    <a:pt x="4936" y="3278"/>
                    <a:pt x="4936" y="3241"/>
                  </a:cubicBezTo>
                  <a:lnTo>
                    <a:pt x="5047" y="2592"/>
                  </a:lnTo>
                  <a:cubicBezTo>
                    <a:pt x="5056" y="2508"/>
                    <a:pt x="5001" y="2425"/>
                    <a:pt x="4917" y="2416"/>
                  </a:cubicBezTo>
                  <a:lnTo>
                    <a:pt x="4491" y="2351"/>
                  </a:lnTo>
                  <a:cubicBezTo>
                    <a:pt x="4481" y="2341"/>
                    <a:pt x="4463" y="2332"/>
                    <a:pt x="4463" y="2314"/>
                  </a:cubicBezTo>
                  <a:cubicBezTo>
                    <a:pt x="4444" y="2147"/>
                    <a:pt x="4407" y="1989"/>
                    <a:pt x="4351" y="1831"/>
                  </a:cubicBezTo>
                  <a:cubicBezTo>
                    <a:pt x="4342" y="1822"/>
                    <a:pt x="4351" y="1803"/>
                    <a:pt x="4361" y="1794"/>
                  </a:cubicBezTo>
                  <a:lnTo>
                    <a:pt x="4704" y="1544"/>
                  </a:lnTo>
                  <a:cubicBezTo>
                    <a:pt x="4741" y="1516"/>
                    <a:pt x="4760" y="1479"/>
                    <a:pt x="4769" y="1442"/>
                  </a:cubicBezTo>
                  <a:cubicBezTo>
                    <a:pt x="4778" y="1395"/>
                    <a:pt x="4769" y="1358"/>
                    <a:pt x="4741" y="1321"/>
                  </a:cubicBezTo>
                  <a:lnTo>
                    <a:pt x="4351" y="792"/>
                  </a:lnTo>
                  <a:cubicBezTo>
                    <a:pt x="4333" y="755"/>
                    <a:pt x="4296" y="737"/>
                    <a:pt x="4249" y="727"/>
                  </a:cubicBezTo>
                  <a:cubicBezTo>
                    <a:pt x="4240" y="725"/>
                    <a:pt x="4230" y="724"/>
                    <a:pt x="4220" y="724"/>
                  </a:cubicBezTo>
                  <a:cubicBezTo>
                    <a:pt x="4190" y="724"/>
                    <a:pt x="4159" y="734"/>
                    <a:pt x="4138" y="755"/>
                  </a:cubicBezTo>
                  <a:lnTo>
                    <a:pt x="3795" y="1006"/>
                  </a:lnTo>
                  <a:cubicBezTo>
                    <a:pt x="3786" y="1010"/>
                    <a:pt x="3776" y="1013"/>
                    <a:pt x="3768" y="1013"/>
                  </a:cubicBezTo>
                  <a:cubicBezTo>
                    <a:pt x="3760" y="1013"/>
                    <a:pt x="3753" y="1010"/>
                    <a:pt x="3748" y="1006"/>
                  </a:cubicBezTo>
                  <a:cubicBezTo>
                    <a:pt x="3619" y="904"/>
                    <a:pt x="3479" y="811"/>
                    <a:pt x="3322" y="746"/>
                  </a:cubicBezTo>
                  <a:cubicBezTo>
                    <a:pt x="3312" y="737"/>
                    <a:pt x="3303" y="718"/>
                    <a:pt x="3303" y="709"/>
                  </a:cubicBezTo>
                  <a:lnTo>
                    <a:pt x="3368" y="282"/>
                  </a:lnTo>
                  <a:cubicBezTo>
                    <a:pt x="3387" y="199"/>
                    <a:pt x="3331" y="124"/>
                    <a:pt x="3247" y="106"/>
                  </a:cubicBezTo>
                  <a:lnTo>
                    <a:pt x="2598" y="4"/>
                  </a:lnTo>
                  <a:cubicBezTo>
                    <a:pt x="2587" y="1"/>
                    <a:pt x="2576" y="0"/>
                    <a:pt x="2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6" name="Google Shape;1737;p33">
              <a:extLst>
                <a:ext uri="{FF2B5EF4-FFF2-40B4-BE49-F238E27FC236}">
                  <a16:creationId xmlns:a16="http://schemas.microsoft.com/office/drawing/2014/main" id="{42F05546-D810-2DA9-E345-E70BF8945A52}"/>
                </a:ext>
              </a:extLst>
            </p:cNvPr>
            <p:cNvSpPr/>
            <p:nvPr/>
          </p:nvSpPr>
          <p:spPr>
            <a:xfrm>
              <a:off x="2058200" y="2676025"/>
              <a:ext cx="27400" cy="28550"/>
            </a:xfrm>
            <a:custGeom>
              <a:avLst/>
              <a:gdLst/>
              <a:ahLst/>
              <a:cxnLst/>
              <a:rect l="l" t="t" r="r" b="b"/>
              <a:pathLst>
                <a:path w="1096" h="1142" extrusionOk="0">
                  <a:moveTo>
                    <a:pt x="956" y="0"/>
                  </a:moveTo>
                  <a:cubicBezTo>
                    <a:pt x="937" y="0"/>
                    <a:pt x="910" y="9"/>
                    <a:pt x="891" y="19"/>
                  </a:cubicBezTo>
                  <a:lnTo>
                    <a:pt x="75" y="445"/>
                  </a:lnTo>
                  <a:cubicBezTo>
                    <a:pt x="28" y="473"/>
                    <a:pt x="0" y="520"/>
                    <a:pt x="0" y="566"/>
                  </a:cubicBezTo>
                  <a:cubicBezTo>
                    <a:pt x="0" y="612"/>
                    <a:pt x="38" y="659"/>
                    <a:pt x="75" y="687"/>
                  </a:cubicBezTo>
                  <a:lnTo>
                    <a:pt x="84" y="687"/>
                  </a:lnTo>
                  <a:lnTo>
                    <a:pt x="891" y="1132"/>
                  </a:lnTo>
                  <a:cubicBezTo>
                    <a:pt x="910" y="1141"/>
                    <a:pt x="937" y="1141"/>
                    <a:pt x="956" y="1141"/>
                  </a:cubicBezTo>
                  <a:cubicBezTo>
                    <a:pt x="1030" y="1141"/>
                    <a:pt x="1086" y="1085"/>
                    <a:pt x="1086" y="1011"/>
                  </a:cubicBezTo>
                  <a:cubicBezTo>
                    <a:pt x="1086" y="956"/>
                    <a:pt x="1067" y="909"/>
                    <a:pt x="1021" y="891"/>
                  </a:cubicBezTo>
                  <a:lnTo>
                    <a:pt x="427" y="566"/>
                  </a:lnTo>
                  <a:lnTo>
                    <a:pt x="1021" y="260"/>
                  </a:lnTo>
                  <a:cubicBezTo>
                    <a:pt x="1067" y="232"/>
                    <a:pt x="1095" y="186"/>
                    <a:pt x="1095" y="139"/>
                  </a:cubicBezTo>
                  <a:cubicBezTo>
                    <a:pt x="1095" y="65"/>
                    <a:pt x="1030"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7" name="Google Shape;1738;p33">
              <a:extLst>
                <a:ext uri="{FF2B5EF4-FFF2-40B4-BE49-F238E27FC236}">
                  <a16:creationId xmlns:a16="http://schemas.microsoft.com/office/drawing/2014/main" id="{208F2768-F3EC-E559-E021-4B595C7AE70C}"/>
                </a:ext>
              </a:extLst>
            </p:cNvPr>
            <p:cNvSpPr/>
            <p:nvPr/>
          </p:nvSpPr>
          <p:spPr>
            <a:xfrm>
              <a:off x="2088825" y="2662325"/>
              <a:ext cx="22975" cy="53375"/>
            </a:xfrm>
            <a:custGeom>
              <a:avLst/>
              <a:gdLst/>
              <a:ahLst/>
              <a:cxnLst/>
              <a:rect l="l" t="t" r="r" b="b"/>
              <a:pathLst>
                <a:path w="919" h="2135" extrusionOk="0">
                  <a:moveTo>
                    <a:pt x="751" y="1"/>
                  </a:moveTo>
                  <a:cubicBezTo>
                    <a:pt x="677" y="1"/>
                    <a:pt x="612" y="47"/>
                    <a:pt x="584" y="121"/>
                  </a:cubicBezTo>
                  <a:lnTo>
                    <a:pt x="9" y="1921"/>
                  </a:lnTo>
                  <a:cubicBezTo>
                    <a:pt x="0" y="1930"/>
                    <a:pt x="0" y="1949"/>
                    <a:pt x="0" y="1967"/>
                  </a:cubicBezTo>
                  <a:cubicBezTo>
                    <a:pt x="0" y="2042"/>
                    <a:pt x="46" y="2107"/>
                    <a:pt x="121" y="2134"/>
                  </a:cubicBezTo>
                  <a:lnTo>
                    <a:pt x="167" y="2134"/>
                  </a:lnTo>
                  <a:cubicBezTo>
                    <a:pt x="241" y="2134"/>
                    <a:pt x="306" y="2088"/>
                    <a:pt x="325" y="2023"/>
                  </a:cubicBezTo>
                  <a:lnTo>
                    <a:pt x="909" y="242"/>
                  </a:lnTo>
                  <a:cubicBezTo>
                    <a:pt x="909" y="223"/>
                    <a:pt x="918" y="205"/>
                    <a:pt x="918" y="186"/>
                  </a:cubicBezTo>
                  <a:cubicBezTo>
                    <a:pt x="918" y="84"/>
                    <a:pt x="844"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8" name="Google Shape;1739;p33">
              <a:extLst>
                <a:ext uri="{FF2B5EF4-FFF2-40B4-BE49-F238E27FC236}">
                  <a16:creationId xmlns:a16="http://schemas.microsoft.com/office/drawing/2014/main" id="{893008B8-8B90-79BE-1481-F408E7191076}"/>
                </a:ext>
              </a:extLst>
            </p:cNvPr>
            <p:cNvSpPr/>
            <p:nvPr/>
          </p:nvSpPr>
          <p:spPr>
            <a:xfrm>
              <a:off x="2114100" y="2676025"/>
              <a:ext cx="27150" cy="28550"/>
            </a:xfrm>
            <a:custGeom>
              <a:avLst/>
              <a:gdLst/>
              <a:ahLst/>
              <a:cxnLst/>
              <a:rect l="l" t="t" r="r" b="b"/>
              <a:pathLst>
                <a:path w="1086" h="1142" extrusionOk="0">
                  <a:moveTo>
                    <a:pt x="130" y="0"/>
                  </a:moveTo>
                  <a:cubicBezTo>
                    <a:pt x="56" y="0"/>
                    <a:pt x="0" y="65"/>
                    <a:pt x="0" y="139"/>
                  </a:cubicBezTo>
                  <a:cubicBezTo>
                    <a:pt x="0" y="186"/>
                    <a:pt x="19" y="232"/>
                    <a:pt x="65" y="260"/>
                  </a:cubicBezTo>
                  <a:lnTo>
                    <a:pt x="659" y="566"/>
                  </a:lnTo>
                  <a:lnTo>
                    <a:pt x="74" y="891"/>
                  </a:lnTo>
                  <a:cubicBezTo>
                    <a:pt x="28" y="909"/>
                    <a:pt x="0" y="956"/>
                    <a:pt x="0" y="1011"/>
                  </a:cubicBezTo>
                  <a:cubicBezTo>
                    <a:pt x="0" y="1076"/>
                    <a:pt x="56" y="1141"/>
                    <a:pt x="130" y="1141"/>
                  </a:cubicBezTo>
                  <a:cubicBezTo>
                    <a:pt x="158" y="1141"/>
                    <a:pt x="176" y="1141"/>
                    <a:pt x="195" y="1132"/>
                  </a:cubicBezTo>
                  <a:lnTo>
                    <a:pt x="1002" y="687"/>
                  </a:lnTo>
                  <a:lnTo>
                    <a:pt x="1011" y="687"/>
                  </a:lnTo>
                  <a:cubicBezTo>
                    <a:pt x="1058" y="659"/>
                    <a:pt x="1086" y="612"/>
                    <a:pt x="1086" y="566"/>
                  </a:cubicBezTo>
                  <a:cubicBezTo>
                    <a:pt x="1086" y="520"/>
                    <a:pt x="1058" y="473"/>
                    <a:pt x="1011" y="445"/>
                  </a:cubicBezTo>
                  <a:lnTo>
                    <a:pt x="195" y="19"/>
                  </a:lnTo>
                  <a:cubicBezTo>
                    <a:pt x="176"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9" name="Google Shape;1740;p33">
              <a:extLst>
                <a:ext uri="{FF2B5EF4-FFF2-40B4-BE49-F238E27FC236}">
                  <a16:creationId xmlns:a16="http://schemas.microsoft.com/office/drawing/2014/main" id="{E3E4DBE5-F37F-54F4-212F-E943B06071EC}"/>
                </a:ext>
              </a:extLst>
            </p:cNvPr>
            <p:cNvSpPr/>
            <p:nvPr/>
          </p:nvSpPr>
          <p:spPr>
            <a:xfrm>
              <a:off x="2002300" y="2589050"/>
              <a:ext cx="99050" cy="81425"/>
            </a:xfrm>
            <a:custGeom>
              <a:avLst/>
              <a:gdLst/>
              <a:ahLst/>
              <a:cxnLst/>
              <a:rect l="l" t="t" r="r" b="b"/>
              <a:pathLst>
                <a:path w="3962" h="3257" extrusionOk="0">
                  <a:moveTo>
                    <a:pt x="3906" y="0"/>
                  </a:moveTo>
                  <a:cubicBezTo>
                    <a:pt x="3535" y="0"/>
                    <a:pt x="3164" y="56"/>
                    <a:pt x="2802" y="158"/>
                  </a:cubicBezTo>
                  <a:cubicBezTo>
                    <a:pt x="1402" y="557"/>
                    <a:pt x="307" y="1744"/>
                    <a:pt x="1" y="3182"/>
                  </a:cubicBezTo>
                  <a:cubicBezTo>
                    <a:pt x="1" y="3219"/>
                    <a:pt x="19" y="3247"/>
                    <a:pt x="47" y="3256"/>
                  </a:cubicBezTo>
                  <a:lnTo>
                    <a:pt x="66" y="3256"/>
                  </a:lnTo>
                  <a:cubicBezTo>
                    <a:pt x="94" y="3256"/>
                    <a:pt x="112" y="3238"/>
                    <a:pt x="121" y="3210"/>
                  </a:cubicBezTo>
                  <a:cubicBezTo>
                    <a:pt x="409" y="1809"/>
                    <a:pt x="1476" y="659"/>
                    <a:pt x="2830" y="269"/>
                  </a:cubicBezTo>
                  <a:cubicBezTo>
                    <a:pt x="3183" y="167"/>
                    <a:pt x="3545" y="112"/>
                    <a:pt x="3906" y="112"/>
                  </a:cubicBezTo>
                  <a:cubicBezTo>
                    <a:pt x="3943" y="112"/>
                    <a:pt x="3962" y="93"/>
                    <a:pt x="3962" y="56"/>
                  </a:cubicBezTo>
                  <a:cubicBezTo>
                    <a:pt x="3962" y="28"/>
                    <a:pt x="3943" y="0"/>
                    <a:pt x="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1" name="Google Shape;1741;p33">
              <a:extLst>
                <a:ext uri="{FF2B5EF4-FFF2-40B4-BE49-F238E27FC236}">
                  <a16:creationId xmlns:a16="http://schemas.microsoft.com/office/drawing/2014/main" id="{B3C7E2C7-AFC7-A5B5-6A50-2A51E0C58EF8}"/>
                </a:ext>
              </a:extLst>
            </p:cNvPr>
            <p:cNvSpPr/>
            <p:nvPr/>
          </p:nvSpPr>
          <p:spPr>
            <a:xfrm>
              <a:off x="2000925" y="2593400"/>
              <a:ext cx="203875" cy="194875"/>
            </a:xfrm>
            <a:custGeom>
              <a:avLst/>
              <a:gdLst/>
              <a:ahLst/>
              <a:cxnLst/>
              <a:rect l="l" t="t" r="r" b="b"/>
              <a:pathLst>
                <a:path w="8155" h="7795" extrusionOk="0">
                  <a:moveTo>
                    <a:pt x="5133" y="0"/>
                  </a:moveTo>
                  <a:cubicBezTo>
                    <a:pt x="5109" y="0"/>
                    <a:pt x="5082" y="17"/>
                    <a:pt x="5075" y="40"/>
                  </a:cubicBezTo>
                  <a:cubicBezTo>
                    <a:pt x="5065" y="77"/>
                    <a:pt x="5084" y="105"/>
                    <a:pt x="5112" y="114"/>
                  </a:cubicBezTo>
                  <a:cubicBezTo>
                    <a:pt x="6568" y="568"/>
                    <a:pt x="7626" y="1839"/>
                    <a:pt x="7802" y="3351"/>
                  </a:cubicBezTo>
                  <a:cubicBezTo>
                    <a:pt x="8034" y="5216"/>
                    <a:pt x="6846" y="7006"/>
                    <a:pt x="5037" y="7526"/>
                  </a:cubicBezTo>
                  <a:cubicBezTo>
                    <a:pt x="4682" y="7628"/>
                    <a:pt x="4319" y="7679"/>
                    <a:pt x="3958" y="7679"/>
                  </a:cubicBezTo>
                  <a:cubicBezTo>
                    <a:pt x="3207" y="7679"/>
                    <a:pt x="2467" y="7460"/>
                    <a:pt x="1828" y="7034"/>
                  </a:cubicBezTo>
                  <a:cubicBezTo>
                    <a:pt x="881" y="6413"/>
                    <a:pt x="260" y="5402"/>
                    <a:pt x="121" y="4270"/>
                  </a:cubicBezTo>
                  <a:cubicBezTo>
                    <a:pt x="121" y="4233"/>
                    <a:pt x="93" y="4214"/>
                    <a:pt x="56" y="4214"/>
                  </a:cubicBezTo>
                  <a:cubicBezTo>
                    <a:pt x="28" y="4223"/>
                    <a:pt x="0" y="4251"/>
                    <a:pt x="9" y="4279"/>
                  </a:cubicBezTo>
                  <a:cubicBezTo>
                    <a:pt x="149" y="5448"/>
                    <a:pt x="789" y="6487"/>
                    <a:pt x="1763" y="7136"/>
                  </a:cubicBezTo>
                  <a:cubicBezTo>
                    <a:pt x="2421" y="7572"/>
                    <a:pt x="3182" y="7795"/>
                    <a:pt x="3961" y="7795"/>
                  </a:cubicBezTo>
                  <a:cubicBezTo>
                    <a:pt x="4332" y="7795"/>
                    <a:pt x="4703" y="7739"/>
                    <a:pt x="5075" y="7637"/>
                  </a:cubicBezTo>
                  <a:cubicBezTo>
                    <a:pt x="6930" y="7108"/>
                    <a:pt x="8154" y="5253"/>
                    <a:pt x="7922" y="3333"/>
                  </a:cubicBezTo>
                  <a:cubicBezTo>
                    <a:pt x="7728" y="1774"/>
                    <a:pt x="6642" y="476"/>
                    <a:pt x="5149" y="3"/>
                  </a:cubicBezTo>
                  <a:cubicBezTo>
                    <a:pt x="5144" y="1"/>
                    <a:pt x="5139" y="0"/>
                    <a:pt x="5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2" name="Google Shape;1742;p33">
              <a:extLst>
                <a:ext uri="{FF2B5EF4-FFF2-40B4-BE49-F238E27FC236}">
                  <a16:creationId xmlns:a16="http://schemas.microsoft.com/office/drawing/2014/main" id="{92E4CA6E-0CBD-BD94-B9EE-667F537E0AA3}"/>
                </a:ext>
              </a:extLst>
            </p:cNvPr>
            <p:cNvSpPr/>
            <p:nvPr/>
          </p:nvSpPr>
          <p:spPr>
            <a:xfrm>
              <a:off x="2012975" y="2606000"/>
              <a:ext cx="173975" cy="165350"/>
            </a:xfrm>
            <a:custGeom>
              <a:avLst/>
              <a:gdLst/>
              <a:ahLst/>
              <a:cxnLst/>
              <a:rect l="l" t="t" r="r" b="b"/>
              <a:pathLst>
                <a:path w="6959" h="6614" extrusionOk="0">
                  <a:moveTo>
                    <a:pt x="3479" y="83"/>
                  </a:moveTo>
                  <a:cubicBezTo>
                    <a:pt x="4110" y="83"/>
                    <a:pt x="4732" y="269"/>
                    <a:pt x="5260" y="621"/>
                  </a:cubicBezTo>
                  <a:cubicBezTo>
                    <a:pt x="6049" y="1141"/>
                    <a:pt x="6559" y="1985"/>
                    <a:pt x="6680" y="2922"/>
                  </a:cubicBezTo>
                  <a:cubicBezTo>
                    <a:pt x="6865" y="4480"/>
                    <a:pt x="5882" y="5974"/>
                    <a:pt x="4379" y="6400"/>
                  </a:cubicBezTo>
                  <a:cubicBezTo>
                    <a:pt x="4083" y="6484"/>
                    <a:pt x="3780" y="6526"/>
                    <a:pt x="3480" y="6526"/>
                  </a:cubicBezTo>
                  <a:cubicBezTo>
                    <a:pt x="2851" y="6526"/>
                    <a:pt x="2232" y="6344"/>
                    <a:pt x="1698" y="5992"/>
                  </a:cubicBezTo>
                  <a:cubicBezTo>
                    <a:pt x="919" y="5473"/>
                    <a:pt x="399" y="4629"/>
                    <a:pt x="279" y="3692"/>
                  </a:cubicBezTo>
                  <a:cubicBezTo>
                    <a:pt x="93" y="2133"/>
                    <a:pt x="1086" y="640"/>
                    <a:pt x="2589" y="213"/>
                  </a:cubicBezTo>
                  <a:cubicBezTo>
                    <a:pt x="2886" y="129"/>
                    <a:pt x="3182" y="83"/>
                    <a:pt x="3479" y="83"/>
                  </a:cubicBezTo>
                  <a:close/>
                  <a:moveTo>
                    <a:pt x="3477" y="0"/>
                  </a:moveTo>
                  <a:cubicBezTo>
                    <a:pt x="3171" y="0"/>
                    <a:pt x="2863" y="43"/>
                    <a:pt x="2561" y="129"/>
                  </a:cubicBezTo>
                  <a:cubicBezTo>
                    <a:pt x="1021" y="575"/>
                    <a:pt x="1" y="2105"/>
                    <a:pt x="195" y="3701"/>
                  </a:cubicBezTo>
                  <a:cubicBezTo>
                    <a:pt x="316" y="4666"/>
                    <a:pt x="845" y="5528"/>
                    <a:pt x="1652" y="6066"/>
                  </a:cubicBezTo>
                  <a:cubicBezTo>
                    <a:pt x="2199" y="6428"/>
                    <a:pt x="2839" y="6614"/>
                    <a:pt x="3479" y="6614"/>
                  </a:cubicBezTo>
                  <a:cubicBezTo>
                    <a:pt x="3785" y="6614"/>
                    <a:pt x="4101" y="6567"/>
                    <a:pt x="4398" y="6484"/>
                  </a:cubicBezTo>
                  <a:cubicBezTo>
                    <a:pt x="5938" y="6039"/>
                    <a:pt x="6958" y="4508"/>
                    <a:pt x="6763" y="2912"/>
                  </a:cubicBezTo>
                  <a:cubicBezTo>
                    <a:pt x="6643" y="1948"/>
                    <a:pt x="6114" y="1085"/>
                    <a:pt x="5307" y="547"/>
                  </a:cubicBezTo>
                  <a:cubicBezTo>
                    <a:pt x="4760" y="188"/>
                    <a:pt x="4123" y="0"/>
                    <a:pt x="3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3" name="Google Shape;1743;p33">
              <a:extLst>
                <a:ext uri="{FF2B5EF4-FFF2-40B4-BE49-F238E27FC236}">
                  <a16:creationId xmlns:a16="http://schemas.microsoft.com/office/drawing/2014/main" id="{1FC53C1C-8ECA-F056-9455-41C6F0DBD796}"/>
                </a:ext>
              </a:extLst>
            </p:cNvPr>
            <p:cNvSpPr/>
            <p:nvPr/>
          </p:nvSpPr>
          <p:spPr>
            <a:xfrm>
              <a:off x="2033850" y="2508575"/>
              <a:ext cx="13250" cy="56600"/>
            </a:xfrm>
            <a:custGeom>
              <a:avLst/>
              <a:gdLst/>
              <a:ahLst/>
              <a:cxnLst/>
              <a:rect l="l" t="t" r="r" b="b"/>
              <a:pathLst>
                <a:path w="530" h="2264" extrusionOk="0">
                  <a:moveTo>
                    <a:pt x="232" y="0"/>
                  </a:moveTo>
                  <a:cubicBezTo>
                    <a:pt x="102" y="0"/>
                    <a:pt x="0" y="102"/>
                    <a:pt x="0" y="232"/>
                  </a:cubicBezTo>
                  <a:lnTo>
                    <a:pt x="0" y="2023"/>
                  </a:lnTo>
                  <a:cubicBezTo>
                    <a:pt x="0" y="2152"/>
                    <a:pt x="102" y="2264"/>
                    <a:pt x="232" y="2264"/>
                  </a:cubicBezTo>
                  <a:lnTo>
                    <a:pt x="288" y="2264"/>
                  </a:lnTo>
                  <a:cubicBezTo>
                    <a:pt x="418" y="2264"/>
                    <a:pt x="529" y="2152"/>
                    <a:pt x="520" y="2023"/>
                  </a:cubicBezTo>
                  <a:lnTo>
                    <a:pt x="520" y="232"/>
                  </a:lnTo>
                  <a:cubicBezTo>
                    <a:pt x="520" y="102"/>
                    <a:pt x="418"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4" name="Google Shape;1744;p33">
              <a:extLst>
                <a:ext uri="{FF2B5EF4-FFF2-40B4-BE49-F238E27FC236}">
                  <a16:creationId xmlns:a16="http://schemas.microsoft.com/office/drawing/2014/main" id="{D3777CFE-E6F0-2FF4-46A9-8A88C98031B3}"/>
                </a:ext>
              </a:extLst>
            </p:cNvPr>
            <p:cNvSpPr/>
            <p:nvPr/>
          </p:nvSpPr>
          <p:spPr>
            <a:xfrm>
              <a:off x="2032450" y="2507175"/>
              <a:ext cx="16025" cy="59400"/>
            </a:xfrm>
            <a:custGeom>
              <a:avLst/>
              <a:gdLst/>
              <a:ahLst/>
              <a:cxnLst/>
              <a:rect l="l" t="t" r="r" b="b"/>
              <a:pathLst>
                <a:path w="641" h="2376" extrusionOk="0">
                  <a:moveTo>
                    <a:pt x="344" y="112"/>
                  </a:moveTo>
                  <a:cubicBezTo>
                    <a:pt x="446" y="112"/>
                    <a:pt x="520" y="195"/>
                    <a:pt x="520" y="288"/>
                  </a:cubicBezTo>
                  <a:lnTo>
                    <a:pt x="520" y="2079"/>
                  </a:lnTo>
                  <a:cubicBezTo>
                    <a:pt x="520" y="2181"/>
                    <a:pt x="446" y="2255"/>
                    <a:pt x="344" y="2255"/>
                  </a:cubicBezTo>
                  <a:lnTo>
                    <a:pt x="298" y="2255"/>
                  </a:lnTo>
                  <a:cubicBezTo>
                    <a:pt x="196" y="2255"/>
                    <a:pt x="121" y="2181"/>
                    <a:pt x="121" y="2079"/>
                  </a:cubicBezTo>
                  <a:lnTo>
                    <a:pt x="121" y="288"/>
                  </a:lnTo>
                  <a:cubicBezTo>
                    <a:pt x="121" y="195"/>
                    <a:pt x="196" y="112"/>
                    <a:pt x="298" y="112"/>
                  </a:cubicBezTo>
                  <a:close/>
                  <a:moveTo>
                    <a:pt x="288" y="1"/>
                  </a:moveTo>
                  <a:cubicBezTo>
                    <a:pt x="131" y="1"/>
                    <a:pt x="1" y="131"/>
                    <a:pt x="1" y="288"/>
                  </a:cubicBezTo>
                  <a:lnTo>
                    <a:pt x="1" y="2079"/>
                  </a:lnTo>
                  <a:cubicBezTo>
                    <a:pt x="1" y="2246"/>
                    <a:pt x="131" y="2375"/>
                    <a:pt x="288" y="2375"/>
                  </a:cubicBezTo>
                  <a:lnTo>
                    <a:pt x="344" y="2375"/>
                  </a:lnTo>
                  <a:cubicBezTo>
                    <a:pt x="511" y="2375"/>
                    <a:pt x="641" y="2246"/>
                    <a:pt x="641" y="2079"/>
                  </a:cubicBezTo>
                  <a:lnTo>
                    <a:pt x="641" y="288"/>
                  </a:lnTo>
                  <a:cubicBezTo>
                    <a:pt x="641" y="131"/>
                    <a:pt x="502"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5" name="Google Shape;1745;p33">
              <a:extLst>
                <a:ext uri="{FF2B5EF4-FFF2-40B4-BE49-F238E27FC236}">
                  <a16:creationId xmlns:a16="http://schemas.microsoft.com/office/drawing/2014/main" id="{609A3C56-3EFF-5DD1-7597-0C15AF83AC30}"/>
                </a:ext>
              </a:extLst>
            </p:cNvPr>
            <p:cNvSpPr/>
            <p:nvPr/>
          </p:nvSpPr>
          <p:spPr>
            <a:xfrm>
              <a:off x="1764350" y="2410475"/>
              <a:ext cx="53850" cy="477775"/>
            </a:xfrm>
            <a:custGeom>
              <a:avLst/>
              <a:gdLst/>
              <a:ahLst/>
              <a:cxnLst/>
              <a:rect l="l" t="t" r="r" b="b"/>
              <a:pathLst>
                <a:path w="2154" h="19111" extrusionOk="0">
                  <a:moveTo>
                    <a:pt x="1615" y="0"/>
                  </a:moveTo>
                  <a:cubicBezTo>
                    <a:pt x="725" y="0"/>
                    <a:pt x="1" y="724"/>
                    <a:pt x="1" y="1614"/>
                  </a:cubicBezTo>
                  <a:lnTo>
                    <a:pt x="1" y="17496"/>
                  </a:lnTo>
                  <a:cubicBezTo>
                    <a:pt x="1" y="18387"/>
                    <a:pt x="725" y="19110"/>
                    <a:pt x="1615" y="19110"/>
                  </a:cubicBezTo>
                  <a:lnTo>
                    <a:pt x="2153" y="19110"/>
                  </a:lnTo>
                  <a:cubicBezTo>
                    <a:pt x="1272" y="19110"/>
                    <a:pt x="558" y="18396"/>
                    <a:pt x="558" y="17505"/>
                  </a:cubicBezTo>
                  <a:lnTo>
                    <a:pt x="558" y="1605"/>
                  </a:lnTo>
                  <a:cubicBezTo>
                    <a:pt x="558" y="724"/>
                    <a:pt x="1272" y="0"/>
                    <a:pt x="2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6" name="Google Shape;1746;p33">
              <a:extLst>
                <a:ext uri="{FF2B5EF4-FFF2-40B4-BE49-F238E27FC236}">
                  <a16:creationId xmlns:a16="http://schemas.microsoft.com/office/drawing/2014/main" id="{DBE7404F-5BF4-4C66-C070-2F13E9F40258}"/>
                </a:ext>
              </a:extLst>
            </p:cNvPr>
            <p:cNvSpPr/>
            <p:nvPr/>
          </p:nvSpPr>
          <p:spPr>
            <a:xfrm>
              <a:off x="1762975" y="2409075"/>
              <a:ext cx="55225" cy="480550"/>
            </a:xfrm>
            <a:custGeom>
              <a:avLst/>
              <a:gdLst/>
              <a:ahLst/>
              <a:cxnLst/>
              <a:rect l="l" t="t" r="r" b="b"/>
              <a:pathLst>
                <a:path w="2209" h="19222" extrusionOk="0">
                  <a:moveTo>
                    <a:pt x="1596" y="121"/>
                  </a:moveTo>
                  <a:lnTo>
                    <a:pt x="1596" y="121"/>
                  </a:lnTo>
                  <a:cubicBezTo>
                    <a:pt x="984" y="362"/>
                    <a:pt x="548" y="965"/>
                    <a:pt x="548" y="1661"/>
                  </a:cubicBezTo>
                  <a:lnTo>
                    <a:pt x="548" y="17561"/>
                  </a:lnTo>
                  <a:cubicBezTo>
                    <a:pt x="548" y="18266"/>
                    <a:pt x="984" y="18860"/>
                    <a:pt x="1596" y="19110"/>
                  </a:cubicBezTo>
                  <a:cubicBezTo>
                    <a:pt x="770" y="19073"/>
                    <a:pt x="112" y="18387"/>
                    <a:pt x="112" y="17552"/>
                  </a:cubicBezTo>
                  <a:lnTo>
                    <a:pt x="112" y="1670"/>
                  </a:lnTo>
                  <a:cubicBezTo>
                    <a:pt x="112" y="836"/>
                    <a:pt x="770" y="158"/>
                    <a:pt x="1596" y="121"/>
                  </a:cubicBezTo>
                  <a:close/>
                  <a:moveTo>
                    <a:pt x="1670" y="1"/>
                  </a:moveTo>
                  <a:cubicBezTo>
                    <a:pt x="742" y="1"/>
                    <a:pt x="0" y="752"/>
                    <a:pt x="0" y="1670"/>
                  </a:cubicBezTo>
                  <a:lnTo>
                    <a:pt x="0" y="17552"/>
                  </a:lnTo>
                  <a:cubicBezTo>
                    <a:pt x="0" y="18480"/>
                    <a:pt x="742" y="19222"/>
                    <a:pt x="1670" y="19222"/>
                  </a:cubicBezTo>
                  <a:lnTo>
                    <a:pt x="2208" y="19222"/>
                  </a:lnTo>
                  <a:lnTo>
                    <a:pt x="2208" y="19110"/>
                  </a:lnTo>
                  <a:cubicBezTo>
                    <a:pt x="1364" y="19110"/>
                    <a:pt x="668" y="18415"/>
                    <a:pt x="668" y="17561"/>
                  </a:cubicBezTo>
                  <a:lnTo>
                    <a:pt x="668" y="1661"/>
                  </a:lnTo>
                  <a:cubicBezTo>
                    <a:pt x="668" y="808"/>
                    <a:pt x="1364" y="121"/>
                    <a:pt x="2208" y="121"/>
                  </a:cubicBezTo>
                  <a:lnTo>
                    <a:pt x="2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7" name="Google Shape;1747;p33">
              <a:extLst>
                <a:ext uri="{FF2B5EF4-FFF2-40B4-BE49-F238E27FC236}">
                  <a16:creationId xmlns:a16="http://schemas.microsoft.com/office/drawing/2014/main" id="{3B97D621-45C6-1732-FB5A-E02D8735C545}"/>
                </a:ext>
              </a:extLst>
            </p:cNvPr>
            <p:cNvSpPr/>
            <p:nvPr/>
          </p:nvSpPr>
          <p:spPr>
            <a:xfrm>
              <a:off x="1768300" y="2473550"/>
              <a:ext cx="6750" cy="56375"/>
            </a:xfrm>
            <a:custGeom>
              <a:avLst/>
              <a:gdLst/>
              <a:ahLst/>
              <a:cxnLst/>
              <a:rect l="l" t="t" r="r" b="b"/>
              <a:pathLst>
                <a:path w="270" h="2255" extrusionOk="0">
                  <a:moveTo>
                    <a:pt x="140" y="1"/>
                  </a:moveTo>
                  <a:cubicBezTo>
                    <a:pt x="56" y="1"/>
                    <a:pt x="1" y="56"/>
                    <a:pt x="1" y="130"/>
                  </a:cubicBezTo>
                  <a:lnTo>
                    <a:pt x="1" y="2125"/>
                  </a:lnTo>
                  <a:cubicBezTo>
                    <a:pt x="1" y="2199"/>
                    <a:pt x="56" y="2255"/>
                    <a:pt x="140" y="2255"/>
                  </a:cubicBezTo>
                  <a:cubicBezTo>
                    <a:pt x="214" y="2255"/>
                    <a:pt x="270" y="2199"/>
                    <a:pt x="270" y="2125"/>
                  </a:cubicBezTo>
                  <a:lnTo>
                    <a:pt x="270" y="130"/>
                  </a:lnTo>
                  <a:cubicBezTo>
                    <a:pt x="270" y="5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8" name="Google Shape;1748;p33">
              <a:extLst>
                <a:ext uri="{FF2B5EF4-FFF2-40B4-BE49-F238E27FC236}">
                  <a16:creationId xmlns:a16="http://schemas.microsoft.com/office/drawing/2014/main" id="{01261354-9F3C-8684-2E85-B638139A1764}"/>
                </a:ext>
              </a:extLst>
            </p:cNvPr>
            <p:cNvSpPr/>
            <p:nvPr/>
          </p:nvSpPr>
          <p:spPr>
            <a:xfrm>
              <a:off x="1766088" y="2471511"/>
              <a:ext cx="9550" cy="59625"/>
            </a:xfrm>
            <a:custGeom>
              <a:avLst/>
              <a:gdLst/>
              <a:ahLst/>
              <a:cxnLst/>
              <a:rect l="l" t="t" r="r" b="b"/>
              <a:pathLst>
                <a:path w="382" h="2385" extrusionOk="0">
                  <a:moveTo>
                    <a:pt x="196" y="121"/>
                  </a:moveTo>
                  <a:cubicBezTo>
                    <a:pt x="233" y="121"/>
                    <a:pt x="270" y="158"/>
                    <a:pt x="270" y="205"/>
                  </a:cubicBezTo>
                  <a:lnTo>
                    <a:pt x="270" y="2190"/>
                  </a:lnTo>
                  <a:cubicBezTo>
                    <a:pt x="270" y="2227"/>
                    <a:pt x="233" y="2264"/>
                    <a:pt x="196" y="2264"/>
                  </a:cubicBezTo>
                  <a:cubicBezTo>
                    <a:pt x="149" y="2264"/>
                    <a:pt x="112" y="2227"/>
                    <a:pt x="112" y="2190"/>
                  </a:cubicBezTo>
                  <a:lnTo>
                    <a:pt x="112" y="205"/>
                  </a:lnTo>
                  <a:cubicBezTo>
                    <a:pt x="112" y="158"/>
                    <a:pt x="149" y="121"/>
                    <a:pt x="196" y="121"/>
                  </a:cubicBezTo>
                  <a:close/>
                  <a:moveTo>
                    <a:pt x="196" y="1"/>
                  </a:moveTo>
                  <a:cubicBezTo>
                    <a:pt x="84" y="1"/>
                    <a:pt x="1" y="93"/>
                    <a:pt x="1" y="195"/>
                  </a:cubicBezTo>
                  <a:lnTo>
                    <a:pt x="1" y="2190"/>
                  </a:lnTo>
                  <a:cubicBezTo>
                    <a:pt x="1" y="2292"/>
                    <a:pt x="84" y="2385"/>
                    <a:pt x="196" y="2385"/>
                  </a:cubicBezTo>
                  <a:cubicBezTo>
                    <a:pt x="298" y="2385"/>
                    <a:pt x="381" y="2292"/>
                    <a:pt x="381" y="2190"/>
                  </a:cubicBezTo>
                  <a:lnTo>
                    <a:pt x="381" y="195"/>
                  </a:lnTo>
                  <a:cubicBezTo>
                    <a:pt x="381" y="93"/>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99" name="Google Shape;1749;p33">
              <a:extLst>
                <a:ext uri="{FF2B5EF4-FFF2-40B4-BE49-F238E27FC236}">
                  <a16:creationId xmlns:a16="http://schemas.microsoft.com/office/drawing/2014/main" id="{4B4FA5C7-09C4-B9E2-C42B-C7AE0FE8B768}"/>
                </a:ext>
              </a:extLst>
            </p:cNvPr>
            <p:cNvSpPr/>
            <p:nvPr/>
          </p:nvSpPr>
          <p:spPr>
            <a:xfrm>
              <a:off x="1768300" y="2548225"/>
              <a:ext cx="6750" cy="56625"/>
            </a:xfrm>
            <a:custGeom>
              <a:avLst/>
              <a:gdLst/>
              <a:ahLst/>
              <a:cxnLst/>
              <a:rect l="l" t="t" r="r" b="b"/>
              <a:pathLst>
                <a:path w="270" h="2265" extrusionOk="0">
                  <a:moveTo>
                    <a:pt x="140" y="1"/>
                  </a:moveTo>
                  <a:cubicBezTo>
                    <a:pt x="56" y="1"/>
                    <a:pt x="1" y="66"/>
                    <a:pt x="1" y="140"/>
                  </a:cubicBezTo>
                  <a:lnTo>
                    <a:pt x="1" y="2125"/>
                  </a:lnTo>
                  <a:cubicBezTo>
                    <a:pt x="1" y="2199"/>
                    <a:pt x="56" y="2264"/>
                    <a:pt x="140" y="2264"/>
                  </a:cubicBezTo>
                  <a:cubicBezTo>
                    <a:pt x="214" y="2264"/>
                    <a:pt x="270" y="2199"/>
                    <a:pt x="270" y="2125"/>
                  </a:cubicBezTo>
                  <a:lnTo>
                    <a:pt x="270" y="140"/>
                  </a:lnTo>
                  <a:cubicBezTo>
                    <a:pt x="270" y="6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0" name="Google Shape;1750;p33">
              <a:extLst>
                <a:ext uri="{FF2B5EF4-FFF2-40B4-BE49-F238E27FC236}">
                  <a16:creationId xmlns:a16="http://schemas.microsoft.com/office/drawing/2014/main" id="{2FA6D002-04DD-AB04-5ACB-3A905A774872}"/>
                </a:ext>
              </a:extLst>
            </p:cNvPr>
            <p:cNvSpPr/>
            <p:nvPr/>
          </p:nvSpPr>
          <p:spPr>
            <a:xfrm>
              <a:off x="1766088" y="2546411"/>
              <a:ext cx="9550" cy="59400"/>
            </a:xfrm>
            <a:custGeom>
              <a:avLst/>
              <a:gdLst/>
              <a:ahLst/>
              <a:cxnLst/>
              <a:rect l="l" t="t" r="r" b="b"/>
              <a:pathLst>
                <a:path w="382" h="2376" extrusionOk="0">
                  <a:moveTo>
                    <a:pt x="196" y="122"/>
                  </a:moveTo>
                  <a:cubicBezTo>
                    <a:pt x="233" y="122"/>
                    <a:pt x="270" y="149"/>
                    <a:pt x="270" y="196"/>
                  </a:cubicBezTo>
                  <a:lnTo>
                    <a:pt x="270" y="2181"/>
                  </a:lnTo>
                  <a:cubicBezTo>
                    <a:pt x="270" y="2227"/>
                    <a:pt x="233" y="2264"/>
                    <a:pt x="196" y="2264"/>
                  </a:cubicBezTo>
                  <a:cubicBezTo>
                    <a:pt x="149" y="2264"/>
                    <a:pt x="112" y="2227"/>
                    <a:pt x="112" y="2181"/>
                  </a:cubicBezTo>
                  <a:lnTo>
                    <a:pt x="112" y="196"/>
                  </a:lnTo>
                  <a:cubicBezTo>
                    <a:pt x="112" y="149"/>
                    <a:pt x="149" y="122"/>
                    <a:pt x="196" y="122"/>
                  </a:cubicBezTo>
                  <a:close/>
                  <a:moveTo>
                    <a:pt x="196" y="1"/>
                  </a:moveTo>
                  <a:cubicBezTo>
                    <a:pt x="84" y="1"/>
                    <a:pt x="1" y="84"/>
                    <a:pt x="1" y="196"/>
                  </a:cubicBezTo>
                  <a:lnTo>
                    <a:pt x="1" y="2181"/>
                  </a:lnTo>
                  <a:cubicBezTo>
                    <a:pt x="1" y="2292"/>
                    <a:pt x="84" y="2376"/>
                    <a:pt x="196" y="2376"/>
                  </a:cubicBezTo>
                  <a:cubicBezTo>
                    <a:pt x="298" y="2376"/>
                    <a:pt x="381" y="2292"/>
                    <a:pt x="381" y="2181"/>
                  </a:cubicBezTo>
                  <a:lnTo>
                    <a:pt x="381" y="196"/>
                  </a:ln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1" name="Google Shape;1751;p33">
              <a:extLst>
                <a:ext uri="{FF2B5EF4-FFF2-40B4-BE49-F238E27FC236}">
                  <a16:creationId xmlns:a16="http://schemas.microsoft.com/office/drawing/2014/main" id="{0119FF9A-974F-998B-D959-29C427311619}"/>
                </a:ext>
              </a:extLst>
            </p:cNvPr>
            <p:cNvSpPr/>
            <p:nvPr/>
          </p:nvSpPr>
          <p:spPr>
            <a:xfrm>
              <a:off x="1778275" y="2410475"/>
              <a:ext cx="261400" cy="477775"/>
            </a:xfrm>
            <a:custGeom>
              <a:avLst/>
              <a:gdLst/>
              <a:ahLst/>
              <a:cxnLst/>
              <a:rect l="l" t="t" r="r" b="b"/>
              <a:pathLst>
                <a:path w="10456" h="19111" extrusionOk="0">
                  <a:moveTo>
                    <a:pt x="1596" y="0"/>
                  </a:moveTo>
                  <a:cubicBezTo>
                    <a:pt x="715" y="0"/>
                    <a:pt x="1" y="724"/>
                    <a:pt x="1" y="1605"/>
                  </a:cubicBezTo>
                  <a:lnTo>
                    <a:pt x="1" y="17505"/>
                  </a:lnTo>
                  <a:cubicBezTo>
                    <a:pt x="1" y="18396"/>
                    <a:pt x="715" y="19110"/>
                    <a:pt x="1596" y="19110"/>
                  </a:cubicBezTo>
                  <a:lnTo>
                    <a:pt x="8850" y="19110"/>
                  </a:lnTo>
                  <a:cubicBezTo>
                    <a:pt x="9732" y="19110"/>
                    <a:pt x="10455" y="18396"/>
                    <a:pt x="10455" y="17505"/>
                  </a:cubicBezTo>
                  <a:lnTo>
                    <a:pt x="10455" y="1605"/>
                  </a:lnTo>
                  <a:cubicBezTo>
                    <a:pt x="10455" y="724"/>
                    <a:pt x="9732" y="0"/>
                    <a:pt x="88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2" name="Google Shape;1752;p33">
              <a:extLst>
                <a:ext uri="{FF2B5EF4-FFF2-40B4-BE49-F238E27FC236}">
                  <a16:creationId xmlns:a16="http://schemas.microsoft.com/office/drawing/2014/main" id="{6C99C940-F8E6-B3D9-4C59-264A7EB2E987}"/>
                </a:ext>
              </a:extLst>
            </p:cNvPr>
            <p:cNvSpPr/>
            <p:nvPr/>
          </p:nvSpPr>
          <p:spPr>
            <a:xfrm>
              <a:off x="1776650" y="2409075"/>
              <a:ext cx="264425" cy="480550"/>
            </a:xfrm>
            <a:custGeom>
              <a:avLst/>
              <a:gdLst/>
              <a:ahLst/>
              <a:cxnLst/>
              <a:rect l="l" t="t" r="r" b="b"/>
              <a:pathLst>
                <a:path w="10577" h="19222" extrusionOk="0">
                  <a:moveTo>
                    <a:pt x="8915" y="112"/>
                  </a:moveTo>
                  <a:cubicBezTo>
                    <a:pt x="9769" y="112"/>
                    <a:pt x="10455" y="808"/>
                    <a:pt x="10455" y="1661"/>
                  </a:cubicBezTo>
                  <a:lnTo>
                    <a:pt x="10455" y="17561"/>
                  </a:lnTo>
                  <a:cubicBezTo>
                    <a:pt x="10455" y="18415"/>
                    <a:pt x="9769" y="19110"/>
                    <a:pt x="8915" y="19110"/>
                  </a:cubicBezTo>
                  <a:lnTo>
                    <a:pt x="1661" y="19110"/>
                  </a:lnTo>
                  <a:cubicBezTo>
                    <a:pt x="817" y="19110"/>
                    <a:pt x="121" y="18415"/>
                    <a:pt x="121" y="17561"/>
                  </a:cubicBezTo>
                  <a:lnTo>
                    <a:pt x="121" y="1661"/>
                  </a:lnTo>
                  <a:cubicBezTo>
                    <a:pt x="121" y="808"/>
                    <a:pt x="817" y="112"/>
                    <a:pt x="1661" y="112"/>
                  </a:cubicBezTo>
                  <a:close/>
                  <a:moveTo>
                    <a:pt x="1661" y="1"/>
                  </a:moveTo>
                  <a:cubicBezTo>
                    <a:pt x="752" y="1"/>
                    <a:pt x="1" y="743"/>
                    <a:pt x="1" y="1661"/>
                  </a:cubicBezTo>
                  <a:lnTo>
                    <a:pt x="1" y="17561"/>
                  </a:lnTo>
                  <a:cubicBezTo>
                    <a:pt x="1" y="18480"/>
                    <a:pt x="752" y="19222"/>
                    <a:pt x="1661" y="19222"/>
                  </a:cubicBezTo>
                  <a:lnTo>
                    <a:pt x="8915" y="19222"/>
                  </a:lnTo>
                  <a:cubicBezTo>
                    <a:pt x="9834" y="19222"/>
                    <a:pt x="10576" y="18480"/>
                    <a:pt x="10576" y="17561"/>
                  </a:cubicBezTo>
                  <a:lnTo>
                    <a:pt x="10576" y="1661"/>
                  </a:lnTo>
                  <a:cubicBezTo>
                    <a:pt x="10576" y="743"/>
                    <a:pt x="9834" y="1"/>
                    <a:pt x="8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3" name="Google Shape;1753;p33">
              <a:extLst>
                <a:ext uri="{FF2B5EF4-FFF2-40B4-BE49-F238E27FC236}">
                  <a16:creationId xmlns:a16="http://schemas.microsoft.com/office/drawing/2014/main" id="{AF127D01-45B8-E728-8762-51A691959576}"/>
                </a:ext>
              </a:extLst>
            </p:cNvPr>
            <p:cNvSpPr/>
            <p:nvPr/>
          </p:nvSpPr>
          <p:spPr>
            <a:xfrm>
              <a:off x="1902125" y="2430650"/>
              <a:ext cx="13700" cy="13700"/>
            </a:xfrm>
            <a:custGeom>
              <a:avLst/>
              <a:gdLst/>
              <a:ahLst/>
              <a:cxnLst/>
              <a:rect l="l" t="t" r="r" b="b"/>
              <a:pathLst>
                <a:path w="548" h="548" extrusionOk="0">
                  <a:moveTo>
                    <a:pt x="269" y="84"/>
                  </a:moveTo>
                  <a:cubicBezTo>
                    <a:pt x="371" y="84"/>
                    <a:pt x="455" y="167"/>
                    <a:pt x="455" y="269"/>
                  </a:cubicBezTo>
                  <a:cubicBezTo>
                    <a:pt x="455" y="371"/>
                    <a:pt x="371" y="455"/>
                    <a:pt x="269" y="455"/>
                  </a:cubicBezTo>
                  <a:cubicBezTo>
                    <a:pt x="167" y="455"/>
                    <a:pt x="84" y="371"/>
                    <a:pt x="84" y="269"/>
                  </a:cubicBezTo>
                  <a:cubicBezTo>
                    <a:pt x="84" y="167"/>
                    <a:pt x="167" y="84"/>
                    <a:pt x="269" y="84"/>
                  </a:cubicBezTo>
                  <a:close/>
                  <a:moveTo>
                    <a:pt x="269" y="0"/>
                  </a:moveTo>
                  <a:cubicBezTo>
                    <a:pt x="121" y="0"/>
                    <a:pt x="0" y="121"/>
                    <a:pt x="0" y="269"/>
                  </a:cubicBezTo>
                  <a:cubicBezTo>
                    <a:pt x="0" y="418"/>
                    <a:pt x="121" y="548"/>
                    <a:pt x="269" y="548"/>
                  </a:cubicBezTo>
                  <a:cubicBezTo>
                    <a:pt x="418" y="548"/>
                    <a:pt x="548" y="418"/>
                    <a:pt x="548" y="269"/>
                  </a:cubicBezTo>
                  <a:cubicBezTo>
                    <a:pt x="54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4" name="Google Shape;1754;p33">
              <a:extLst>
                <a:ext uri="{FF2B5EF4-FFF2-40B4-BE49-F238E27FC236}">
                  <a16:creationId xmlns:a16="http://schemas.microsoft.com/office/drawing/2014/main" id="{1CDC7E39-2E2A-213D-56A0-DD60F52F3D6C}"/>
                </a:ext>
              </a:extLst>
            </p:cNvPr>
            <p:cNvSpPr/>
            <p:nvPr/>
          </p:nvSpPr>
          <p:spPr>
            <a:xfrm>
              <a:off x="1859900" y="2433900"/>
              <a:ext cx="33900" cy="7200"/>
            </a:xfrm>
            <a:custGeom>
              <a:avLst/>
              <a:gdLst/>
              <a:ahLst/>
              <a:cxnLst/>
              <a:rect l="l" t="t" r="r" b="b"/>
              <a:pathLst>
                <a:path w="1356" h="288" extrusionOk="0">
                  <a:moveTo>
                    <a:pt x="1207" y="84"/>
                  </a:moveTo>
                  <a:cubicBezTo>
                    <a:pt x="1244" y="84"/>
                    <a:pt x="1263" y="112"/>
                    <a:pt x="1263" y="139"/>
                  </a:cubicBezTo>
                  <a:cubicBezTo>
                    <a:pt x="1263" y="176"/>
                    <a:pt x="1244" y="195"/>
                    <a:pt x="1207" y="195"/>
                  </a:cubicBezTo>
                  <a:lnTo>
                    <a:pt x="140" y="195"/>
                  </a:lnTo>
                  <a:cubicBezTo>
                    <a:pt x="112" y="195"/>
                    <a:pt x="84" y="176"/>
                    <a:pt x="84" y="139"/>
                  </a:cubicBezTo>
                  <a:cubicBezTo>
                    <a:pt x="84" y="112"/>
                    <a:pt x="112" y="84"/>
                    <a:pt x="140" y="84"/>
                  </a:cubicBezTo>
                  <a:close/>
                  <a:moveTo>
                    <a:pt x="140" y="0"/>
                  </a:moveTo>
                  <a:cubicBezTo>
                    <a:pt x="57" y="0"/>
                    <a:pt x="1" y="65"/>
                    <a:pt x="1" y="149"/>
                  </a:cubicBezTo>
                  <a:cubicBezTo>
                    <a:pt x="1" y="223"/>
                    <a:pt x="66" y="288"/>
                    <a:pt x="140" y="288"/>
                  </a:cubicBezTo>
                  <a:lnTo>
                    <a:pt x="1207" y="288"/>
                  </a:lnTo>
                  <a:cubicBezTo>
                    <a:pt x="1290" y="288"/>
                    <a:pt x="1355" y="223"/>
                    <a:pt x="1355" y="149"/>
                  </a:cubicBezTo>
                  <a:cubicBezTo>
                    <a:pt x="1355" y="65"/>
                    <a:pt x="1290" y="0"/>
                    <a:pt x="1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5" name="Google Shape;1755;p33">
              <a:extLst>
                <a:ext uri="{FF2B5EF4-FFF2-40B4-BE49-F238E27FC236}">
                  <a16:creationId xmlns:a16="http://schemas.microsoft.com/office/drawing/2014/main" id="{D7E77265-364A-80B0-1288-B4C789F5A2EA}"/>
                </a:ext>
              </a:extLst>
            </p:cNvPr>
            <p:cNvSpPr/>
            <p:nvPr/>
          </p:nvSpPr>
          <p:spPr>
            <a:xfrm>
              <a:off x="1924625" y="2433900"/>
              <a:ext cx="33875" cy="7200"/>
            </a:xfrm>
            <a:custGeom>
              <a:avLst/>
              <a:gdLst/>
              <a:ahLst/>
              <a:cxnLst/>
              <a:rect l="l" t="t" r="r" b="b"/>
              <a:pathLst>
                <a:path w="1355" h="288" extrusionOk="0">
                  <a:moveTo>
                    <a:pt x="1215" y="84"/>
                  </a:moveTo>
                  <a:cubicBezTo>
                    <a:pt x="1243" y="84"/>
                    <a:pt x="1271" y="112"/>
                    <a:pt x="1271" y="139"/>
                  </a:cubicBezTo>
                  <a:cubicBezTo>
                    <a:pt x="1271" y="176"/>
                    <a:pt x="1243" y="195"/>
                    <a:pt x="1215" y="195"/>
                  </a:cubicBezTo>
                  <a:lnTo>
                    <a:pt x="149" y="195"/>
                  </a:lnTo>
                  <a:cubicBezTo>
                    <a:pt x="111" y="195"/>
                    <a:pt x="93" y="176"/>
                    <a:pt x="93" y="139"/>
                  </a:cubicBezTo>
                  <a:cubicBezTo>
                    <a:pt x="93" y="112"/>
                    <a:pt x="111" y="84"/>
                    <a:pt x="149" y="84"/>
                  </a:cubicBezTo>
                  <a:close/>
                  <a:moveTo>
                    <a:pt x="149" y="0"/>
                  </a:moveTo>
                  <a:cubicBezTo>
                    <a:pt x="65" y="0"/>
                    <a:pt x="0" y="65"/>
                    <a:pt x="0" y="149"/>
                  </a:cubicBezTo>
                  <a:cubicBezTo>
                    <a:pt x="0" y="223"/>
                    <a:pt x="65" y="288"/>
                    <a:pt x="149" y="288"/>
                  </a:cubicBezTo>
                  <a:lnTo>
                    <a:pt x="1215" y="288"/>
                  </a:lnTo>
                  <a:cubicBezTo>
                    <a:pt x="1290" y="288"/>
                    <a:pt x="1355" y="223"/>
                    <a:pt x="1355" y="149"/>
                  </a:cubicBezTo>
                  <a:cubicBezTo>
                    <a:pt x="1355" y="65"/>
                    <a:pt x="1290" y="0"/>
                    <a:pt x="1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6" name="Google Shape;1756;p33">
              <a:extLst>
                <a:ext uri="{FF2B5EF4-FFF2-40B4-BE49-F238E27FC236}">
                  <a16:creationId xmlns:a16="http://schemas.microsoft.com/office/drawing/2014/main" id="{C7F8562C-8FE9-B9FF-7BDD-23FF34787B29}"/>
                </a:ext>
              </a:extLst>
            </p:cNvPr>
            <p:cNvSpPr/>
            <p:nvPr/>
          </p:nvSpPr>
          <p:spPr>
            <a:xfrm>
              <a:off x="1798675" y="2455700"/>
              <a:ext cx="220600" cy="392200"/>
            </a:xfrm>
            <a:custGeom>
              <a:avLst/>
              <a:gdLst/>
              <a:ahLst/>
              <a:cxnLst/>
              <a:rect l="l" t="t" r="r" b="b"/>
              <a:pathLst>
                <a:path w="8824" h="15688" extrusionOk="0">
                  <a:moveTo>
                    <a:pt x="1" y="0"/>
                  </a:moveTo>
                  <a:lnTo>
                    <a:pt x="1" y="15687"/>
                  </a:lnTo>
                  <a:lnTo>
                    <a:pt x="8823" y="15687"/>
                  </a:lnTo>
                  <a:lnTo>
                    <a:pt x="88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7" name="Google Shape;1757;p33">
              <a:extLst>
                <a:ext uri="{FF2B5EF4-FFF2-40B4-BE49-F238E27FC236}">
                  <a16:creationId xmlns:a16="http://schemas.microsoft.com/office/drawing/2014/main" id="{5BC63C91-F0C9-FEC5-3E98-749550BFA1BF}"/>
                </a:ext>
              </a:extLst>
            </p:cNvPr>
            <p:cNvSpPr/>
            <p:nvPr/>
          </p:nvSpPr>
          <p:spPr>
            <a:xfrm>
              <a:off x="1797050" y="2454300"/>
              <a:ext cx="223600" cy="394975"/>
            </a:xfrm>
            <a:custGeom>
              <a:avLst/>
              <a:gdLst/>
              <a:ahLst/>
              <a:cxnLst/>
              <a:rect l="l" t="t" r="r" b="b"/>
              <a:pathLst>
                <a:path w="8944" h="15799" extrusionOk="0">
                  <a:moveTo>
                    <a:pt x="8832" y="112"/>
                  </a:moveTo>
                  <a:lnTo>
                    <a:pt x="8832" y="15678"/>
                  </a:lnTo>
                  <a:lnTo>
                    <a:pt x="122" y="15678"/>
                  </a:lnTo>
                  <a:lnTo>
                    <a:pt x="122" y="112"/>
                  </a:lnTo>
                  <a:close/>
                  <a:moveTo>
                    <a:pt x="57" y="1"/>
                  </a:moveTo>
                  <a:cubicBezTo>
                    <a:pt x="29" y="1"/>
                    <a:pt x="1" y="19"/>
                    <a:pt x="1" y="56"/>
                  </a:cubicBezTo>
                  <a:lnTo>
                    <a:pt x="1" y="15743"/>
                  </a:lnTo>
                  <a:cubicBezTo>
                    <a:pt x="1" y="15771"/>
                    <a:pt x="29" y="15799"/>
                    <a:pt x="57" y="15799"/>
                  </a:cubicBezTo>
                  <a:lnTo>
                    <a:pt x="8888" y="15799"/>
                  </a:lnTo>
                  <a:cubicBezTo>
                    <a:pt x="8916" y="15799"/>
                    <a:pt x="8944" y="15771"/>
                    <a:pt x="8944" y="15743"/>
                  </a:cubicBezTo>
                  <a:lnTo>
                    <a:pt x="8944" y="56"/>
                  </a:lnTo>
                  <a:cubicBezTo>
                    <a:pt x="8944" y="19"/>
                    <a:pt x="8916" y="1"/>
                    <a:pt x="8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8" name="Google Shape;1758;p33">
              <a:extLst>
                <a:ext uri="{FF2B5EF4-FFF2-40B4-BE49-F238E27FC236}">
                  <a16:creationId xmlns:a16="http://schemas.microsoft.com/office/drawing/2014/main" id="{834E9D4A-90FD-88B3-A106-46C9D739888B}"/>
                </a:ext>
              </a:extLst>
            </p:cNvPr>
            <p:cNvSpPr/>
            <p:nvPr/>
          </p:nvSpPr>
          <p:spPr>
            <a:xfrm>
              <a:off x="1800075" y="2457075"/>
              <a:ext cx="217575" cy="30175"/>
            </a:xfrm>
            <a:custGeom>
              <a:avLst/>
              <a:gdLst/>
              <a:ahLst/>
              <a:cxnLst/>
              <a:rect l="l" t="t" r="r" b="b"/>
              <a:pathLst>
                <a:path w="8703" h="1207" extrusionOk="0">
                  <a:moveTo>
                    <a:pt x="1" y="1"/>
                  </a:moveTo>
                  <a:lnTo>
                    <a:pt x="1" y="1207"/>
                  </a:lnTo>
                  <a:lnTo>
                    <a:pt x="8702" y="1207"/>
                  </a:lnTo>
                  <a:lnTo>
                    <a:pt x="8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09" name="Google Shape;1759;p33">
              <a:extLst>
                <a:ext uri="{FF2B5EF4-FFF2-40B4-BE49-F238E27FC236}">
                  <a16:creationId xmlns:a16="http://schemas.microsoft.com/office/drawing/2014/main" id="{6DC8DB82-A466-067A-313A-68D87F5DDFF6}"/>
                </a:ext>
              </a:extLst>
            </p:cNvPr>
            <p:cNvSpPr/>
            <p:nvPr/>
          </p:nvSpPr>
          <p:spPr>
            <a:xfrm>
              <a:off x="1959625" y="2467050"/>
              <a:ext cx="9775" cy="9775"/>
            </a:xfrm>
            <a:custGeom>
              <a:avLst/>
              <a:gdLst/>
              <a:ahLst/>
              <a:cxnLst/>
              <a:rect l="l" t="t" r="r" b="b"/>
              <a:pathLst>
                <a:path w="391" h="391" extrusionOk="0">
                  <a:moveTo>
                    <a:pt x="196" y="94"/>
                  </a:moveTo>
                  <a:cubicBezTo>
                    <a:pt x="251" y="94"/>
                    <a:pt x="298" y="140"/>
                    <a:pt x="298" y="196"/>
                  </a:cubicBezTo>
                  <a:cubicBezTo>
                    <a:pt x="298" y="261"/>
                    <a:pt x="251" y="307"/>
                    <a:pt x="196" y="307"/>
                  </a:cubicBezTo>
                  <a:cubicBezTo>
                    <a:pt x="131" y="307"/>
                    <a:pt x="84" y="261"/>
                    <a:pt x="84" y="196"/>
                  </a:cubicBezTo>
                  <a:cubicBezTo>
                    <a:pt x="84" y="140"/>
                    <a:pt x="131" y="94"/>
                    <a:pt x="196" y="94"/>
                  </a:cubicBezTo>
                  <a:close/>
                  <a:moveTo>
                    <a:pt x="196" y="1"/>
                  </a:moveTo>
                  <a:cubicBezTo>
                    <a:pt x="84" y="1"/>
                    <a:pt x="1" y="94"/>
                    <a:pt x="1" y="196"/>
                  </a:cubicBezTo>
                  <a:cubicBezTo>
                    <a:pt x="1" y="307"/>
                    <a:pt x="84" y="390"/>
                    <a:pt x="196" y="390"/>
                  </a:cubicBezTo>
                  <a:cubicBezTo>
                    <a:pt x="298" y="390"/>
                    <a:pt x="391" y="307"/>
                    <a:pt x="391" y="196"/>
                  </a:cubicBezTo>
                  <a:cubicBezTo>
                    <a:pt x="391" y="94"/>
                    <a:pt x="298"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0" name="Google Shape;1760;p33">
              <a:extLst>
                <a:ext uri="{FF2B5EF4-FFF2-40B4-BE49-F238E27FC236}">
                  <a16:creationId xmlns:a16="http://schemas.microsoft.com/office/drawing/2014/main" id="{1E5A3393-5950-C13B-E4E3-5468F0A73AAE}"/>
                </a:ext>
              </a:extLst>
            </p:cNvPr>
            <p:cNvSpPr/>
            <p:nvPr/>
          </p:nvSpPr>
          <p:spPr>
            <a:xfrm>
              <a:off x="1979125" y="2467050"/>
              <a:ext cx="9750" cy="9775"/>
            </a:xfrm>
            <a:custGeom>
              <a:avLst/>
              <a:gdLst/>
              <a:ahLst/>
              <a:cxnLst/>
              <a:rect l="l" t="t" r="r" b="b"/>
              <a:pathLst>
                <a:path w="390" h="391" extrusionOk="0">
                  <a:moveTo>
                    <a:pt x="195" y="94"/>
                  </a:moveTo>
                  <a:cubicBezTo>
                    <a:pt x="260" y="94"/>
                    <a:pt x="306" y="140"/>
                    <a:pt x="306" y="196"/>
                  </a:cubicBezTo>
                  <a:cubicBezTo>
                    <a:pt x="306" y="261"/>
                    <a:pt x="260" y="307"/>
                    <a:pt x="195" y="307"/>
                  </a:cubicBezTo>
                  <a:cubicBezTo>
                    <a:pt x="139" y="307"/>
                    <a:pt x="93" y="261"/>
                    <a:pt x="93" y="196"/>
                  </a:cubicBezTo>
                  <a:cubicBezTo>
                    <a:pt x="93" y="140"/>
                    <a:pt x="139" y="94"/>
                    <a:pt x="195" y="94"/>
                  </a:cubicBezTo>
                  <a:close/>
                  <a:moveTo>
                    <a:pt x="195" y="1"/>
                  </a:moveTo>
                  <a:cubicBezTo>
                    <a:pt x="93" y="1"/>
                    <a:pt x="0" y="94"/>
                    <a:pt x="0" y="196"/>
                  </a:cubicBezTo>
                  <a:cubicBezTo>
                    <a:pt x="0" y="307"/>
                    <a:pt x="93" y="390"/>
                    <a:pt x="195" y="390"/>
                  </a:cubicBezTo>
                  <a:cubicBezTo>
                    <a:pt x="306" y="390"/>
                    <a:pt x="390" y="307"/>
                    <a:pt x="390" y="196"/>
                  </a:cubicBezTo>
                  <a:cubicBezTo>
                    <a:pt x="390" y="94"/>
                    <a:pt x="306"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1" name="Google Shape;1761;p33">
              <a:extLst>
                <a:ext uri="{FF2B5EF4-FFF2-40B4-BE49-F238E27FC236}">
                  <a16:creationId xmlns:a16="http://schemas.microsoft.com/office/drawing/2014/main" id="{3426FF81-7946-16F4-8BD1-5059349AE81C}"/>
                </a:ext>
              </a:extLst>
            </p:cNvPr>
            <p:cNvSpPr/>
            <p:nvPr/>
          </p:nvSpPr>
          <p:spPr>
            <a:xfrm>
              <a:off x="1999300" y="2467050"/>
              <a:ext cx="9750" cy="9775"/>
            </a:xfrm>
            <a:custGeom>
              <a:avLst/>
              <a:gdLst/>
              <a:ahLst/>
              <a:cxnLst/>
              <a:rect l="l" t="t" r="r" b="b"/>
              <a:pathLst>
                <a:path w="390" h="391" extrusionOk="0">
                  <a:moveTo>
                    <a:pt x="195" y="94"/>
                  </a:moveTo>
                  <a:cubicBezTo>
                    <a:pt x="251" y="94"/>
                    <a:pt x="297" y="140"/>
                    <a:pt x="297" y="196"/>
                  </a:cubicBezTo>
                  <a:cubicBezTo>
                    <a:pt x="297" y="261"/>
                    <a:pt x="251" y="307"/>
                    <a:pt x="195" y="307"/>
                  </a:cubicBezTo>
                  <a:cubicBezTo>
                    <a:pt x="130" y="307"/>
                    <a:pt x="84" y="261"/>
                    <a:pt x="84" y="196"/>
                  </a:cubicBezTo>
                  <a:cubicBezTo>
                    <a:pt x="84" y="140"/>
                    <a:pt x="130" y="94"/>
                    <a:pt x="195" y="94"/>
                  </a:cubicBezTo>
                  <a:close/>
                  <a:moveTo>
                    <a:pt x="195" y="1"/>
                  </a:moveTo>
                  <a:cubicBezTo>
                    <a:pt x="84" y="1"/>
                    <a:pt x="0" y="94"/>
                    <a:pt x="0" y="196"/>
                  </a:cubicBezTo>
                  <a:cubicBezTo>
                    <a:pt x="0" y="307"/>
                    <a:pt x="84" y="390"/>
                    <a:pt x="195" y="390"/>
                  </a:cubicBezTo>
                  <a:cubicBezTo>
                    <a:pt x="297" y="390"/>
                    <a:pt x="390" y="307"/>
                    <a:pt x="390" y="196"/>
                  </a:cubicBezTo>
                  <a:cubicBezTo>
                    <a:pt x="390" y="94"/>
                    <a:pt x="297"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2" name="Google Shape;1762;p33">
              <a:extLst>
                <a:ext uri="{FF2B5EF4-FFF2-40B4-BE49-F238E27FC236}">
                  <a16:creationId xmlns:a16="http://schemas.microsoft.com/office/drawing/2014/main" id="{CED30FD0-9FA5-224A-8FE8-57E3C5F1FEDC}"/>
                </a:ext>
              </a:extLst>
            </p:cNvPr>
            <p:cNvSpPr/>
            <p:nvPr/>
          </p:nvSpPr>
          <p:spPr>
            <a:xfrm>
              <a:off x="1833700" y="2530600"/>
              <a:ext cx="69825" cy="3050"/>
            </a:xfrm>
            <a:custGeom>
              <a:avLst/>
              <a:gdLst/>
              <a:ahLst/>
              <a:cxnLst/>
              <a:rect l="l" t="t" r="r" b="b"/>
              <a:pathLst>
                <a:path w="2793" h="122" extrusionOk="0">
                  <a:moveTo>
                    <a:pt x="56" y="1"/>
                  </a:moveTo>
                  <a:cubicBezTo>
                    <a:pt x="19" y="1"/>
                    <a:pt x="1" y="28"/>
                    <a:pt x="1" y="66"/>
                  </a:cubicBezTo>
                  <a:cubicBezTo>
                    <a:pt x="1" y="93"/>
                    <a:pt x="19" y="121"/>
                    <a:pt x="56" y="121"/>
                  </a:cubicBezTo>
                  <a:lnTo>
                    <a:pt x="2737" y="121"/>
                  </a:lnTo>
                  <a:cubicBezTo>
                    <a:pt x="2765" y="121"/>
                    <a:pt x="2793" y="93"/>
                    <a:pt x="2793" y="66"/>
                  </a:cubicBezTo>
                  <a:cubicBezTo>
                    <a:pt x="2793" y="28"/>
                    <a:pt x="2765"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3" name="Google Shape;1763;p33">
              <a:extLst>
                <a:ext uri="{FF2B5EF4-FFF2-40B4-BE49-F238E27FC236}">
                  <a16:creationId xmlns:a16="http://schemas.microsoft.com/office/drawing/2014/main" id="{12FA9FB1-E1A9-3A7E-B27C-C741C136C120}"/>
                </a:ext>
              </a:extLst>
            </p:cNvPr>
            <p:cNvSpPr/>
            <p:nvPr/>
          </p:nvSpPr>
          <p:spPr>
            <a:xfrm>
              <a:off x="1917425" y="2530600"/>
              <a:ext cx="26925" cy="3050"/>
            </a:xfrm>
            <a:custGeom>
              <a:avLst/>
              <a:gdLst/>
              <a:ahLst/>
              <a:cxnLst/>
              <a:rect l="l" t="t" r="r" b="b"/>
              <a:pathLst>
                <a:path w="1077" h="122" extrusionOk="0">
                  <a:moveTo>
                    <a:pt x="56" y="1"/>
                  </a:moveTo>
                  <a:cubicBezTo>
                    <a:pt x="28" y="1"/>
                    <a:pt x="1" y="28"/>
                    <a:pt x="1" y="66"/>
                  </a:cubicBezTo>
                  <a:cubicBezTo>
                    <a:pt x="1" y="93"/>
                    <a:pt x="28" y="121"/>
                    <a:pt x="56" y="121"/>
                  </a:cubicBezTo>
                  <a:lnTo>
                    <a:pt x="1012" y="121"/>
                  </a:lnTo>
                  <a:cubicBezTo>
                    <a:pt x="1049" y="121"/>
                    <a:pt x="1077" y="93"/>
                    <a:pt x="1077" y="66"/>
                  </a:cubicBezTo>
                  <a:cubicBezTo>
                    <a:pt x="107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4" name="Google Shape;1764;p33">
              <a:extLst>
                <a:ext uri="{FF2B5EF4-FFF2-40B4-BE49-F238E27FC236}">
                  <a16:creationId xmlns:a16="http://schemas.microsoft.com/office/drawing/2014/main" id="{09E8B357-729E-6E1C-6D38-EC8181793F61}"/>
                </a:ext>
              </a:extLst>
            </p:cNvPr>
            <p:cNvSpPr/>
            <p:nvPr/>
          </p:nvSpPr>
          <p:spPr>
            <a:xfrm>
              <a:off x="1960575" y="253060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5" name="Google Shape;1765;p33">
              <a:extLst>
                <a:ext uri="{FF2B5EF4-FFF2-40B4-BE49-F238E27FC236}">
                  <a16:creationId xmlns:a16="http://schemas.microsoft.com/office/drawing/2014/main" id="{0FFB4937-523A-5770-49D9-5D02A7F730A4}"/>
                </a:ext>
              </a:extLst>
            </p:cNvPr>
            <p:cNvSpPr/>
            <p:nvPr/>
          </p:nvSpPr>
          <p:spPr>
            <a:xfrm>
              <a:off x="1915350" y="2582550"/>
              <a:ext cx="70050" cy="3050"/>
            </a:xfrm>
            <a:custGeom>
              <a:avLst/>
              <a:gdLst/>
              <a:ahLst/>
              <a:cxnLst/>
              <a:rect l="l" t="t" r="r" b="b"/>
              <a:pathLst>
                <a:path w="2802" h="122" extrusionOk="0">
                  <a:moveTo>
                    <a:pt x="65" y="1"/>
                  </a:moveTo>
                  <a:cubicBezTo>
                    <a:pt x="28" y="1"/>
                    <a:pt x="0" y="28"/>
                    <a:pt x="0" y="56"/>
                  </a:cubicBezTo>
                  <a:cubicBezTo>
                    <a:pt x="0" y="93"/>
                    <a:pt x="28" y="121"/>
                    <a:pt x="65" y="121"/>
                  </a:cubicBezTo>
                  <a:lnTo>
                    <a:pt x="2746" y="121"/>
                  </a:lnTo>
                  <a:cubicBezTo>
                    <a:pt x="2774" y="121"/>
                    <a:pt x="2802" y="93"/>
                    <a:pt x="2802" y="56"/>
                  </a:cubicBezTo>
                  <a:cubicBezTo>
                    <a:pt x="2802" y="28"/>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6" name="Google Shape;1766;p33">
              <a:extLst>
                <a:ext uri="{FF2B5EF4-FFF2-40B4-BE49-F238E27FC236}">
                  <a16:creationId xmlns:a16="http://schemas.microsoft.com/office/drawing/2014/main" id="{5DE1E3DB-2D2F-E564-AE8B-208D584F7C36}"/>
                </a:ext>
              </a:extLst>
            </p:cNvPr>
            <p:cNvSpPr/>
            <p:nvPr/>
          </p:nvSpPr>
          <p:spPr>
            <a:xfrm>
              <a:off x="1874750" y="2582550"/>
              <a:ext cx="26700" cy="3050"/>
            </a:xfrm>
            <a:custGeom>
              <a:avLst/>
              <a:gdLst/>
              <a:ahLst/>
              <a:cxnLst/>
              <a:rect l="l" t="t" r="r" b="b"/>
              <a:pathLst>
                <a:path w="1068" h="122" extrusionOk="0">
                  <a:moveTo>
                    <a:pt x="56" y="1"/>
                  </a:moveTo>
                  <a:cubicBezTo>
                    <a:pt x="28" y="1"/>
                    <a:pt x="1" y="28"/>
                    <a:pt x="1" y="56"/>
                  </a:cubicBezTo>
                  <a:cubicBezTo>
                    <a:pt x="1" y="93"/>
                    <a:pt x="28" y="121"/>
                    <a:pt x="56" y="121"/>
                  </a:cubicBezTo>
                  <a:lnTo>
                    <a:pt x="1012" y="121"/>
                  </a:lnTo>
                  <a:cubicBezTo>
                    <a:pt x="1049" y="121"/>
                    <a:pt x="1067" y="93"/>
                    <a:pt x="1067" y="56"/>
                  </a:cubicBezTo>
                  <a:cubicBezTo>
                    <a:pt x="106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7" name="Google Shape;1767;p33">
              <a:extLst>
                <a:ext uri="{FF2B5EF4-FFF2-40B4-BE49-F238E27FC236}">
                  <a16:creationId xmlns:a16="http://schemas.microsoft.com/office/drawing/2014/main" id="{29689661-EA82-27C0-6397-444359DEC08D}"/>
                </a:ext>
              </a:extLst>
            </p:cNvPr>
            <p:cNvSpPr/>
            <p:nvPr/>
          </p:nvSpPr>
          <p:spPr>
            <a:xfrm>
              <a:off x="1833700" y="2582550"/>
              <a:ext cx="24850" cy="3050"/>
            </a:xfrm>
            <a:custGeom>
              <a:avLst/>
              <a:gdLst/>
              <a:ahLst/>
              <a:cxnLst/>
              <a:rect l="l" t="t" r="r" b="b"/>
              <a:pathLst>
                <a:path w="994" h="122" extrusionOk="0">
                  <a:moveTo>
                    <a:pt x="56" y="1"/>
                  </a:moveTo>
                  <a:cubicBezTo>
                    <a:pt x="19" y="1"/>
                    <a:pt x="1" y="28"/>
                    <a:pt x="1" y="56"/>
                  </a:cubicBezTo>
                  <a:cubicBezTo>
                    <a:pt x="1" y="93"/>
                    <a:pt x="19" y="121"/>
                    <a:pt x="56" y="121"/>
                  </a:cubicBezTo>
                  <a:lnTo>
                    <a:pt x="938" y="121"/>
                  </a:lnTo>
                  <a:cubicBezTo>
                    <a:pt x="965" y="121"/>
                    <a:pt x="993" y="93"/>
                    <a:pt x="993" y="56"/>
                  </a:cubicBezTo>
                  <a:cubicBezTo>
                    <a:pt x="993" y="28"/>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8" name="Google Shape;1768;p33">
              <a:extLst>
                <a:ext uri="{FF2B5EF4-FFF2-40B4-BE49-F238E27FC236}">
                  <a16:creationId xmlns:a16="http://schemas.microsoft.com/office/drawing/2014/main" id="{FC042B18-D6CE-4EF5-A355-F9731E35E142}"/>
                </a:ext>
              </a:extLst>
            </p:cNvPr>
            <p:cNvSpPr/>
            <p:nvPr/>
          </p:nvSpPr>
          <p:spPr>
            <a:xfrm>
              <a:off x="1833700" y="2556350"/>
              <a:ext cx="37375" cy="3025"/>
            </a:xfrm>
            <a:custGeom>
              <a:avLst/>
              <a:gdLst/>
              <a:ahLst/>
              <a:cxnLst/>
              <a:rect l="l" t="t" r="r" b="b"/>
              <a:pathLst>
                <a:path w="1495" h="121" extrusionOk="0">
                  <a:moveTo>
                    <a:pt x="56" y="0"/>
                  </a:moveTo>
                  <a:cubicBezTo>
                    <a:pt x="19" y="0"/>
                    <a:pt x="1" y="28"/>
                    <a:pt x="1" y="56"/>
                  </a:cubicBezTo>
                  <a:cubicBezTo>
                    <a:pt x="1" y="93"/>
                    <a:pt x="19" y="121"/>
                    <a:pt x="56" y="121"/>
                  </a:cubicBezTo>
                  <a:lnTo>
                    <a:pt x="1439" y="121"/>
                  </a:lnTo>
                  <a:cubicBezTo>
                    <a:pt x="1466" y="121"/>
                    <a:pt x="1494" y="93"/>
                    <a:pt x="1494" y="56"/>
                  </a:cubicBezTo>
                  <a:cubicBezTo>
                    <a:pt x="1494" y="28"/>
                    <a:pt x="1466" y="0"/>
                    <a:pt x="1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19" name="Google Shape;1769;p33">
              <a:extLst>
                <a:ext uri="{FF2B5EF4-FFF2-40B4-BE49-F238E27FC236}">
                  <a16:creationId xmlns:a16="http://schemas.microsoft.com/office/drawing/2014/main" id="{024BEF6C-1AF1-7E10-66BB-89C20532A492}"/>
                </a:ext>
              </a:extLst>
            </p:cNvPr>
            <p:cNvSpPr/>
            <p:nvPr/>
          </p:nvSpPr>
          <p:spPr>
            <a:xfrm>
              <a:off x="1882650" y="2556350"/>
              <a:ext cx="61700" cy="3025"/>
            </a:xfrm>
            <a:custGeom>
              <a:avLst/>
              <a:gdLst/>
              <a:ahLst/>
              <a:cxnLst/>
              <a:rect l="l" t="t" r="r" b="b"/>
              <a:pathLst>
                <a:path w="2468" h="121" extrusionOk="0">
                  <a:moveTo>
                    <a:pt x="65" y="0"/>
                  </a:moveTo>
                  <a:cubicBezTo>
                    <a:pt x="28" y="0"/>
                    <a:pt x="0" y="28"/>
                    <a:pt x="0" y="56"/>
                  </a:cubicBezTo>
                  <a:cubicBezTo>
                    <a:pt x="0" y="93"/>
                    <a:pt x="28" y="121"/>
                    <a:pt x="65" y="121"/>
                  </a:cubicBezTo>
                  <a:lnTo>
                    <a:pt x="2403" y="121"/>
                  </a:lnTo>
                  <a:cubicBezTo>
                    <a:pt x="2440" y="121"/>
                    <a:pt x="2468" y="93"/>
                    <a:pt x="2468" y="56"/>
                  </a:cubicBezTo>
                  <a:cubicBezTo>
                    <a:pt x="2468" y="28"/>
                    <a:pt x="2440"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0" name="Google Shape;1770;p33">
              <a:extLst>
                <a:ext uri="{FF2B5EF4-FFF2-40B4-BE49-F238E27FC236}">
                  <a16:creationId xmlns:a16="http://schemas.microsoft.com/office/drawing/2014/main" id="{2052DF01-C8CC-846D-9BAC-B70BD253FBED}"/>
                </a:ext>
              </a:extLst>
            </p:cNvPr>
            <p:cNvSpPr/>
            <p:nvPr/>
          </p:nvSpPr>
          <p:spPr>
            <a:xfrm>
              <a:off x="1960575" y="2556350"/>
              <a:ext cx="24825" cy="3025"/>
            </a:xfrm>
            <a:custGeom>
              <a:avLst/>
              <a:gdLst/>
              <a:ahLst/>
              <a:cxnLst/>
              <a:rect l="l" t="t" r="r" b="b"/>
              <a:pathLst>
                <a:path w="993" h="121" extrusionOk="0">
                  <a:moveTo>
                    <a:pt x="56" y="0"/>
                  </a:moveTo>
                  <a:cubicBezTo>
                    <a:pt x="19" y="0"/>
                    <a:pt x="0" y="28"/>
                    <a:pt x="0" y="56"/>
                  </a:cubicBezTo>
                  <a:cubicBezTo>
                    <a:pt x="0" y="93"/>
                    <a:pt x="19" y="121"/>
                    <a:pt x="56" y="121"/>
                  </a:cubicBezTo>
                  <a:lnTo>
                    <a:pt x="937" y="121"/>
                  </a:lnTo>
                  <a:cubicBezTo>
                    <a:pt x="965" y="121"/>
                    <a:pt x="993" y="93"/>
                    <a:pt x="993" y="56"/>
                  </a:cubicBezTo>
                  <a:cubicBezTo>
                    <a:pt x="993" y="28"/>
                    <a:pt x="96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1" name="Google Shape;1771;p33">
              <a:extLst>
                <a:ext uri="{FF2B5EF4-FFF2-40B4-BE49-F238E27FC236}">
                  <a16:creationId xmlns:a16="http://schemas.microsoft.com/office/drawing/2014/main" id="{AC1AC8D9-2E2C-337D-4D16-B572971179C6}"/>
                </a:ext>
              </a:extLst>
            </p:cNvPr>
            <p:cNvSpPr/>
            <p:nvPr/>
          </p:nvSpPr>
          <p:spPr>
            <a:xfrm>
              <a:off x="1833700" y="2605750"/>
              <a:ext cx="69825" cy="2800"/>
            </a:xfrm>
            <a:custGeom>
              <a:avLst/>
              <a:gdLst/>
              <a:ahLst/>
              <a:cxnLst/>
              <a:rect l="l" t="t" r="r" b="b"/>
              <a:pathLst>
                <a:path w="2793" h="112" extrusionOk="0">
                  <a:moveTo>
                    <a:pt x="56" y="0"/>
                  </a:moveTo>
                  <a:cubicBezTo>
                    <a:pt x="19" y="0"/>
                    <a:pt x="1" y="19"/>
                    <a:pt x="1" y="56"/>
                  </a:cubicBezTo>
                  <a:cubicBezTo>
                    <a:pt x="1" y="84"/>
                    <a:pt x="19" y="112"/>
                    <a:pt x="56" y="112"/>
                  </a:cubicBezTo>
                  <a:lnTo>
                    <a:pt x="2737" y="112"/>
                  </a:lnTo>
                  <a:cubicBezTo>
                    <a:pt x="2765" y="112"/>
                    <a:pt x="2793" y="84"/>
                    <a:pt x="2793" y="56"/>
                  </a:cubicBezTo>
                  <a:cubicBezTo>
                    <a:pt x="2793" y="19"/>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2" name="Google Shape;1772;p33">
              <a:extLst>
                <a:ext uri="{FF2B5EF4-FFF2-40B4-BE49-F238E27FC236}">
                  <a16:creationId xmlns:a16="http://schemas.microsoft.com/office/drawing/2014/main" id="{04335DAA-BAD8-C850-F712-EAD9CA5AF754}"/>
                </a:ext>
              </a:extLst>
            </p:cNvPr>
            <p:cNvSpPr/>
            <p:nvPr/>
          </p:nvSpPr>
          <p:spPr>
            <a:xfrm>
              <a:off x="1917425" y="2605750"/>
              <a:ext cx="26925" cy="2800"/>
            </a:xfrm>
            <a:custGeom>
              <a:avLst/>
              <a:gdLst/>
              <a:ahLst/>
              <a:cxnLst/>
              <a:rect l="l" t="t" r="r" b="b"/>
              <a:pathLst>
                <a:path w="1077" h="112" extrusionOk="0">
                  <a:moveTo>
                    <a:pt x="56" y="0"/>
                  </a:moveTo>
                  <a:cubicBezTo>
                    <a:pt x="28" y="0"/>
                    <a:pt x="1" y="19"/>
                    <a:pt x="1" y="56"/>
                  </a:cubicBezTo>
                  <a:cubicBezTo>
                    <a:pt x="1" y="84"/>
                    <a:pt x="28" y="112"/>
                    <a:pt x="56" y="112"/>
                  </a:cubicBezTo>
                  <a:lnTo>
                    <a:pt x="1012" y="112"/>
                  </a:lnTo>
                  <a:cubicBezTo>
                    <a:pt x="1049" y="112"/>
                    <a:pt x="1077" y="84"/>
                    <a:pt x="1077" y="56"/>
                  </a:cubicBezTo>
                  <a:cubicBezTo>
                    <a:pt x="1077" y="19"/>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3" name="Google Shape;1773;p33">
              <a:extLst>
                <a:ext uri="{FF2B5EF4-FFF2-40B4-BE49-F238E27FC236}">
                  <a16:creationId xmlns:a16="http://schemas.microsoft.com/office/drawing/2014/main" id="{D6C27400-011A-98D9-A1AB-40F84078545E}"/>
                </a:ext>
              </a:extLst>
            </p:cNvPr>
            <p:cNvSpPr/>
            <p:nvPr/>
          </p:nvSpPr>
          <p:spPr>
            <a:xfrm>
              <a:off x="1833700" y="2688775"/>
              <a:ext cx="69825" cy="3025"/>
            </a:xfrm>
            <a:custGeom>
              <a:avLst/>
              <a:gdLst/>
              <a:ahLst/>
              <a:cxnLst/>
              <a:rect l="l" t="t" r="r" b="b"/>
              <a:pathLst>
                <a:path w="2793" h="121" extrusionOk="0">
                  <a:moveTo>
                    <a:pt x="56" y="0"/>
                  </a:moveTo>
                  <a:cubicBezTo>
                    <a:pt x="19" y="0"/>
                    <a:pt x="1" y="28"/>
                    <a:pt x="1" y="56"/>
                  </a:cubicBezTo>
                  <a:cubicBezTo>
                    <a:pt x="1" y="93"/>
                    <a:pt x="19" y="121"/>
                    <a:pt x="56" y="121"/>
                  </a:cubicBezTo>
                  <a:lnTo>
                    <a:pt x="2737" y="121"/>
                  </a:lnTo>
                  <a:cubicBezTo>
                    <a:pt x="2765" y="121"/>
                    <a:pt x="2793" y="93"/>
                    <a:pt x="2793" y="56"/>
                  </a:cubicBezTo>
                  <a:cubicBezTo>
                    <a:pt x="2793" y="28"/>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4" name="Google Shape;1774;p33">
              <a:extLst>
                <a:ext uri="{FF2B5EF4-FFF2-40B4-BE49-F238E27FC236}">
                  <a16:creationId xmlns:a16="http://schemas.microsoft.com/office/drawing/2014/main" id="{21AF8895-07BD-DB4D-4FB9-99A00B8F0BBC}"/>
                </a:ext>
              </a:extLst>
            </p:cNvPr>
            <p:cNvSpPr/>
            <p:nvPr/>
          </p:nvSpPr>
          <p:spPr>
            <a:xfrm>
              <a:off x="1917425" y="2688775"/>
              <a:ext cx="26925" cy="3025"/>
            </a:xfrm>
            <a:custGeom>
              <a:avLst/>
              <a:gdLst/>
              <a:ahLst/>
              <a:cxnLst/>
              <a:rect l="l" t="t" r="r" b="b"/>
              <a:pathLst>
                <a:path w="1077" h="121" extrusionOk="0">
                  <a:moveTo>
                    <a:pt x="56" y="0"/>
                  </a:moveTo>
                  <a:cubicBezTo>
                    <a:pt x="28" y="0"/>
                    <a:pt x="1" y="28"/>
                    <a:pt x="1" y="56"/>
                  </a:cubicBezTo>
                  <a:cubicBezTo>
                    <a:pt x="1" y="93"/>
                    <a:pt x="28" y="121"/>
                    <a:pt x="56" y="121"/>
                  </a:cubicBezTo>
                  <a:lnTo>
                    <a:pt x="1012" y="121"/>
                  </a:lnTo>
                  <a:cubicBezTo>
                    <a:pt x="1049" y="121"/>
                    <a:pt x="1077" y="93"/>
                    <a:pt x="1077" y="56"/>
                  </a:cubicBezTo>
                  <a:cubicBezTo>
                    <a:pt x="1077" y="28"/>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5" name="Google Shape;1775;p33">
              <a:extLst>
                <a:ext uri="{FF2B5EF4-FFF2-40B4-BE49-F238E27FC236}">
                  <a16:creationId xmlns:a16="http://schemas.microsoft.com/office/drawing/2014/main" id="{3BB9A913-5C91-5852-95F6-0CCB5B1D1465}"/>
                </a:ext>
              </a:extLst>
            </p:cNvPr>
            <p:cNvSpPr/>
            <p:nvPr/>
          </p:nvSpPr>
          <p:spPr>
            <a:xfrm>
              <a:off x="1960575" y="2605750"/>
              <a:ext cx="24825" cy="2800"/>
            </a:xfrm>
            <a:custGeom>
              <a:avLst/>
              <a:gdLst/>
              <a:ahLst/>
              <a:cxnLst/>
              <a:rect l="l" t="t" r="r" b="b"/>
              <a:pathLst>
                <a:path w="993" h="112" extrusionOk="0">
                  <a:moveTo>
                    <a:pt x="56" y="0"/>
                  </a:moveTo>
                  <a:cubicBezTo>
                    <a:pt x="19" y="0"/>
                    <a:pt x="0" y="19"/>
                    <a:pt x="0" y="56"/>
                  </a:cubicBezTo>
                  <a:cubicBezTo>
                    <a:pt x="0" y="84"/>
                    <a:pt x="19" y="112"/>
                    <a:pt x="56" y="112"/>
                  </a:cubicBezTo>
                  <a:lnTo>
                    <a:pt x="937" y="112"/>
                  </a:lnTo>
                  <a:cubicBezTo>
                    <a:pt x="965" y="112"/>
                    <a:pt x="993" y="84"/>
                    <a:pt x="993" y="56"/>
                  </a:cubicBezTo>
                  <a:cubicBezTo>
                    <a:pt x="993" y="19"/>
                    <a:pt x="965"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6" name="Google Shape;1776;p33">
              <a:extLst>
                <a:ext uri="{FF2B5EF4-FFF2-40B4-BE49-F238E27FC236}">
                  <a16:creationId xmlns:a16="http://schemas.microsoft.com/office/drawing/2014/main" id="{615ED145-BA48-6D15-A00D-02E066CD0F18}"/>
                </a:ext>
              </a:extLst>
            </p:cNvPr>
            <p:cNvSpPr/>
            <p:nvPr/>
          </p:nvSpPr>
          <p:spPr>
            <a:xfrm>
              <a:off x="1915350" y="2657450"/>
              <a:ext cx="70050" cy="3050"/>
            </a:xfrm>
            <a:custGeom>
              <a:avLst/>
              <a:gdLst/>
              <a:ahLst/>
              <a:cxnLst/>
              <a:rect l="l" t="t" r="r" b="b"/>
              <a:pathLst>
                <a:path w="2802" h="122" extrusionOk="0">
                  <a:moveTo>
                    <a:pt x="65" y="1"/>
                  </a:moveTo>
                  <a:cubicBezTo>
                    <a:pt x="28" y="1"/>
                    <a:pt x="0" y="29"/>
                    <a:pt x="0" y="66"/>
                  </a:cubicBezTo>
                  <a:cubicBezTo>
                    <a:pt x="0" y="94"/>
                    <a:pt x="28" y="121"/>
                    <a:pt x="65" y="121"/>
                  </a:cubicBezTo>
                  <a:lnTo>
                    <a:pt x="2746" y="121"/>
                  </a:lnTo>
                  <a:cubicBezTo>
                    <a:pt x="2774" y="121"/>
                    <a:pt x="2802" y="94"/>
                    <a:pt x="2802" y="66"/>
                  </a:cubicBezTo>
                  <a:cubicBezTo>
                    <a:pt x="2802" y="29"/>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7" name="Google Shape;1777;p33">
              <a:extLst>
                <a:ext uri="{FF2B5EF4-FFF2-40B4-BE49-F238E27FC236}">
                  <a16:creationId xmlns:a16="http://schemas.microsoft.com/office/drawing/2014/main" id="{C8966D43-11E9-8503-5E16-02B058393C82}"/>
                </a:ext>
              </a:extLst>
            </p:cNvPr>
            <p:cNvSpPr/>
            <p:nvPr/>
          </p:nvSpPr>
          <p:spPr>
            <a:xfrm>
              <a:off x="1874750" y="2657450"/>
              <a:ext cx="26700" cy="3050"/>
            </a:xfrm>
            <a:custGeom>
              <a:avLst/>
              <a:gdLst/>
              <a:ahLst/>
              <a:cxnLst/>
              <a:rect l="l" t="t" r="r" b="b"/>
              <a:pathLst>
                <a:path w="1068" h="122" extrusionOk="0">
                  <a:moveTo>
                    <a:pt x="56" y="1"/>
                  </a:moveTo>
                  <a:cubicBezTo>
                    <a:pt x="28" y="1"/>
                    <a:pt x="1" y="29"/>
                    <a:pt x="1" y="66"/>
                  </a:cubicBezTo>
                  <a:cubicBezTo>
                    <a:pt x="1" y="94"/>
                    <a:pt x="28" y="121"/>
                    <a:pt x="56" y="121"/>
                  </a:cubicBezTo>
                  <a:lnTo>
                    <a:pt x="1012" y="121"/>
                  </a:lnTo>
                  <a:cubicBezTo>
                    <a:pt x="1049" y="121"/>
                    <a:pt x="1067" y="94"/>
                    <a:pt x="1067" y="66"/>
                  </a:cubicBezTo>
                  <a:cubicBezTo>
                    <a:pt x="1067" y="29"/>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8" name="Google Shape;1778;p33">
              <a:extLst>
                <a:ext uri="{FF2B5EF4-FFF2-40B4-BE49-F238E27FC236}">
                  <a16:creationId xmlns:a16="http://schemas.microsoft.com/office/drawing/2014/main" id="{949AFD7E-0562-AD63-F707-9D003C931F6E}"/>
                </a:ext>
              </a:extLst>
            </p:cNvPr>
            <p:cNvSpPr/>
            <p:nvPr/>
          </p:nvSpPr>
          <p:spPr>
            <a:xfrm>
              <a:off x="1833700" y="2657450"/>
              <a:ext cx="24850" cy="3050"/>
            </a:xfrm>
            <a:custGeom>
              <a:avLst/>
              <a:gdLst/>
              <a:ahLst/>
              <a:cxnLst/>
              <a:rect l="l" t="t" r="r" b="b"/>
              <a:pathLst>
                <a:path w="994" h="122" extrusionOk="0">
                  <a:moveTo>
                    <a:pt x="56" y="1"/>
                  </a:moveTo>
                  <a:cubicBezTo>
                    <a:pt x="19" y="1"/>
                    <a:pt x="1" y="29"/>
                    <a:pt x="1" y="66"/>
                  </a:cubicBezTo>
                  <a:cubicBezTo>
                    <a:pt x="1" y="94"/>
                    <a:pt x="19" y="121"/>
                    <a:pt x="56" y="121"/>
                  </a:cubicBezTo>
                  <a:lnTo>
                    <a:pt x="938" y="121"/>
                  </a:lnTo>
                  <a:cubicBezTo>
                    <a:pt x="965" y="121"/>
                    <a:pt x="993" y="94"/>
                    <a:pt x="993" y="66"/>
                  </a:cubicBezTo>
                  <a:cubicBezTo>
                    <a:pt x="993" y="29"/>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29" name="Google Shape;1779;p33">
              <a:extLst>
                <a:ext uri="{FF2B5EF4-FFF2-40B4-BE49-F238E27FC236}">
                  <a16:creationId xmlns:a16="http://schemas.microsoft.com/office/drawing/2014/main" id="{055D8C07-86B8-099D-8674-5A189F069A3D}"/>
                </a:ext>
              </a:extLst>
            </p:cNvPr>
            <p:cNvSpPr/>
            <p:nvPr/>
          </p:nvSpPr>
          <p:spPr>
            <a:xfrm>
              <a:off x="1874750" y="2716825"/>
              <a:ext cx="26700" cy="3050"/>
            </a:xfrm>
            <a:custGeom>
              <a:avLst/>
              <a:gdLst/>
              <a:ahLst/>
              <a:cxnLst/>
              <a:rect l="l" t="t" r="r" b="b"/>
              <a:pathLst>
                <a:path w="1068" h="122" extrusionOk="0">
                  <a:moveTo>
                    <a:pt x="56" y="1"/>
                  </a:moveTo>
                  <a:cubicBezTo>
                    <a:pt x="28" y="1"/>
                    <a:pt x="1" y="29"/>
                    <a:pt x="1" y="66"/>
                  </a:cubicBezTo>
                  <a:cubicBezTo>
                    <a:pt x="1" y="93"/>
                    <a:pt x="28" y="121"/>
                    <a:pt x="56" y="121"/>
                  </a:cubicBezTo>
                  <a:lnTo>
                    <a:pt x="1012" y="121"/>
                  </a:lnTo>
                  <a:cubicBezTo>
                    <a:pt x="1049" y="121"/>
                    <a:pt x="1067" y="93"/>
                    <a:pt x="1067" y="66"/>
                  </a:cubicBezTo>
                  <a:cubicBezTo>
                    <a:pt x="1067" y="29"/>
                    <a:pt x="1049" y="1"/>
                    <a:pt x="1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0" name="Google Shape;1780;p33">
              <a:extLst>
                <a:ext uri="{FF2B5EF4-FFF2-40B4-BE49-F238E27FC236}">
                  <a16:creationId xmlns:a16="http://schemas.microsoft.com/office/drawing/2014/main" id="{2283E41C-932C-2BAF-5792-A7E17993E96D}"/>
                </a:ext>
              </a:extLst>
            </p:cNvPr>
            <p:cNvSpPr/>
            <p:nvPr/>
          </p:nvSpPr>
          <p:spPr>
            <a:xfrm>
              <a:off x="1833700" y="2716825"/>
              <a:ext cx="24850" cy="3050"/>
            </a:xfrm>
            <a:custGeom>
              <a:avLst/>
              <a:gdLst/>
              <a:ahLst/>
              <a:cxnLst/>
              <a:rect l="l" t="t" r="r" b="b"/>
              <a:pathLst>
                <a:path w="994" h="122" extrusionOk="0">
                  <a:moveTo>
                    <a:pt x="56" y="1"/>
                  </a:moveTo>
                  <a:cubicBezTo>
                    <a:pt x="19" y="1"/>
                    <a:pt x="1" y="29"/>
                    <a:pt x="1" y="66"/>
                  </a:cubicBezTo>
                  <a:cubicBezTo>
                    <a:pt x="1" y="93"/>
                    <a:pt x="19" y="121"/>
                    <a:pt x="56" y="121"/>
                  </a:cubicBezTo>
                  <a:lnTo>
                    <a:pt x="938" y="121"/>
                  </a:lnTo>
                  <a:cubicBezTo>
                    <a:pt x="965" y="121"/>
                    <a:pt x="993" y="93"/>
                    <a:pt x="993" y="66"/>
                  </a:cubicBezTo>
                  <a:cubicBezTo>
                    <a:pt x="993" y="29"/>
                    <a:pt x="965"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1" name="Google Shape;1781;p33">
              <a:extLst>
                <a:ext uri="{FF2B5EF4-FFF2-40B4-BE49-F238E27FC236}">
                  <a16:creationId xmlns:a16="http://schemas.microsoft.com/office/drawing/2014/main" id="{18AA93FF-CDF2-F37B-72A8-2C22F0604AD9}"/>
                </a:ext>
              </a:extLst>
            </p:cNvPr>
            <p:cNvSpPr/>
            <p:nvPr/>
          </p:nvSpPr>
          <p:spPr>
            <a:xfrm>
              <a:off x="1833700" y="2631250"/>
              <a:ext cx="37375" cy="3050"/>
            </a:xfrm>
            <a:custGeom>
              <a:avLst/>
              <a:gdLst/>
              <a:ahLst/>
              <a:cxnLst/>
              <a:rect l="l" t="t" r="r" b="b"/>
              <a:pathLst>
                <a:path w="1495" h="122" extrusionOk="0">
                  <a:moveTo>
                    <a:pt x="56" y="1"/>
                  </a:moveTo>
                  <a:cubicBezTo>
                    <a:pt x="19" y="1"/>
                    <a:pt x="1" y="28"/>
                    <a:pt x="1" y="66"/>
                  </a:cubicBezTo>
                  <a:cubicBezTo>
                    <a:pt x="1" y="93"/>
                    <a:pt x="19" y="121"/>
                    <a:pt x="56" y="121"/>
                  </a:cubicBezTo>
                  <a:lnTo>
                    <a:pt x="1439" y="121"/>
                  </a:lnTo>
                  <a:cubicBezTo>
                    <a:pt x="1466" y="121"/>
                    <a:pt x="1494" y="93"/>
                    <a:pt x="1494" y="66"/>
                  </a:cubicBezTo>
                  <a:cubicBezTo>
                    <a:pt x="1494" y="28"/>
                    <a:pt x="1466"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2" name="Google Shape;1782;p33">
              <a:extLst>
                <a:ext uri="{FF2B5EF4-FFF2-40B4-BE49-F238E27FC236}">
                  <a16:creationId xmlns:a16="http://schemas.microsoft.com/office/drawing/2014/main" id="{B540831D-6DFF-C7B3-4424-4B1A430282A9}"/>
                </a:ext>
              </a:extLst>
            </p:cNvPr>
            <p:cNvSpPr/>
            <p:nvPr/>
          </p:nvSpPr>
          <p:spPr>
            <a:xfrm>
              <a:off x="1882650" y="2631250"/>
              <a:ext cx="61700" cy="3050"/>
            </a:xfrm>
            <a:custGeom>
              <a:avLst/>
              <a:gdLst/>
              <a:ahLst/>
              <a:cxnLst/>
              <a:rect l="l" t="t" r="r" b="b"/>
              <a:pathLst>
                <a:path w="2468" h="122" extrusionOk="0">
                  <a:moveTo>
                    <a:pt x="65" y="1"/>
                  </a:moveTo>
                  <a:cubicBezTo>
                    <a:pt x="28" y="1"/>
                    <a:pt x="0" y="28"/>
                    <a:pt x="0" y="66"/>
                  </a:cubicBezTo>
                  <a:cubicBezTo>
                    <a:pt x="0" y="93"/>
                    <a:pt x="28" y="121"/>
                    <a:pt x="65" y="121"/>
                  </a:cubicBezTo>
                  <a:lnTo>
                    <a:pt x="2403" y="121"/>
                  </a:lnTo>
                  <a:cubicBezTo>
                    <a:pt x="2440" y="121"/>
                    <a:pt x="2468" y="93"/>
                    <a:pt x="2468" y="66"/>
                  </a:cubicBezTo>
                  <a:cubicBezTo>
                    <a:pt x="2468" y="28"/>
                    <a:pt x="2440" y="1"/>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3" name="Google Shape;1783;p33">
              <a:extLst>
                <a:ext uri="{FF2B5EF4-FFF2-40B4-BE49-F238E27FC236}">
                  <a16:creationId xmlns:a16="http://schemas.microsoft.com/office/drawing/2014/main" id="{E8AEDFB8-30CF-478D-A7A9-80CA2D591882}"/>
                </a:ext>
              </a:extLst>
            </p:cNvPr>
            <p:cNvSpPr/>
            <p:nvPr/>
          </p:nvSpPr>
          <p:spPr>
            <a:xfrm>
              <a:off x="1960575" y="263125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4" name="Google Shape;1784;p33">
              <a:extLst>
                <a:ext uri="{FF2B5EF4-FFF2-40B4-BE49-F238E27FC236}">
                  <a16:creationId xmlns:a16="http://schemas.microsoft.com/office/drawing/2014/main" id="{D9FE41C4-D63F-99FC-4BD9-8D73CB0AA428}"/>
                </a:ext>
              </a:extLst>
            </p:cNvPr>
            <p:cNvSpPr/>
            <p:nvPr/>
          </p:nvSpPr>
          <p:spPr>
            <a:xfrm>
              <a:off x="1833250" y="2744425"/>
              <a:ext cx="61475" cy="3050"/>
            </a:xfrm>
            <a:custGeom>
              <a:avLst/>
              <a:gdLst/>
              <a:ahLst/>
              <a:cxnLst/>
              <a:rect l="l" t="t" r="r" b="b"/>
              <a:pathLst>
                <a:path w="2459" h="122" extrusionOk="0">
                  <a:moveTo>
                    <a:pt x="56" y="1"/>
                  </a:moveTo>
                  <a:cubicBezTo>
                    <a:pt x="19" y="1"/>
                    <a:pt x="0" y="28"/>
                    <a:pt x="0" y="66"/>
                  </a:cubicBezTo>
                  <a:cubicBezTo>
                    <a:pt x="0" y="93"/>
                    <a:pt x="19" y="121"/>
                    <a:pt x="56" y="121"/>
                  </a:cubicBezTo>
                  <a:lnTo>
                    <a:pt x="2393" y="121"/>
                  </a:lnTo>
                  <a:cubicBezTo>
                    <a:pt x="2431" y="121"/>
                    <a:pt x="2458" y="93"/>
                    <a:pt x="2458" y="66"/>
                  </a:cubicBezTo>
                  <a:cubicBezTo>
                    <a:pt x="2458" y="28"/>
                    <a:pt x="2431"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5" name="Google Shape;1785;p33">
              <a:extLst>
                <a:ext uri="{FF2B5EF4-FFF2-40B4-BE49-F238E27FC236}">
                  <a16:creationId xmlns:a16="http://schemas.microsoft.com/office/drawing/2014/main" id="{EF81ED0E-A2B4-BEA7-9C02-A0DE28905D5C}"/>
                </a:ext>
              </a:extLst>
            </p:cNvPr>
            <p:cNvSpPr/>
            <p:nvPr/>
          </p:nvSpPr>
          <p:spPr>
            <a:xfrm>
              <a:off x="1833250" y="2770400"/>
              <a:ext cx="24825" cy="2800"/>
            </a:xfrm>
            <a:custGeom>
              <a:avLst/>
              <a:gdLst/>
              <a:ahLst/>
              <a:cxnLst/>
              <a:rect l="l" t="t" r="r" b="b"/>
              <a:pathLst>
                <a:path w="993" h="112" extrusionOk="0">
                  <a:moveTo>
                    <a:pt x="56" y="1"/>
                  </a:moveTo>
                  <a:cubicBezTo>
                    <a:pt x="28" y="1"/>
                    <a:pt x="0" y="28"/>
                    <a:pt x="0" y="56"/>
                  </a:cubicBezTo>
                  <a:cubicBezTo>
                    <a:pt x="0" y="93"/>
                    <a:pt x="28" y="112"/>
                    <a:pt x="56" y="112"/>
                  </a:cubicBezTo>
                  <a:lnTo>
                    <a:pt x="937" y="112"/>
                  </a:lnTo>
                  <a:cubicBezTo>
                    <a:pt x="974" y="112"/>
                    <a:pt x="993" y="93"/>
                    <a:pt x="993" y="56"/>
                  </a:cubicBezTo>
                  <a:cubicBezTo>
                    <a:pt x="993" y="28"/>
                    <a:pt x="974"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6" name="Google Shape;1786;p33">
              <a:extLst>
                <a:ext uri="{FF2B5EF4-FFF2-40B4-BE49-F238E27FC236}">
                  <a16:creationId xmlns:a16="http://schemas.microsoft.com/office/drawing/2014/main" id="{B9FA1056-0AC6-F29D-5A0B-0467739C3FD4}"/>
                </a:ext>
              </a:extLst>
            </p:cNvPr>
            <p:cNvSpPr/>
            <p:nvPr/>
          </p:nvSpPr>
          <p:spPr>
            <a:xfrm>
              <a:off x="1630775" y="2920000"/>
              <a:ext cx="550375" cy="380600"/>
            </a:xfrm>
            <a:custGeom>
              <a:avLst/>
              <a:gdLst/>
              <a:ahLst/>
              <a:cxnLst/>
              <a:rect l="l" t="t" r="r" b="b"/>
              <a:pathLst>
                <a:path w="22015" h="15224" extrusionOk="0">
                  <a:moveTo>
                    <a:pt x="576" y="0"/>
                  </a:moveTo>
                  <a:cubicBezTo>
                    <a:pt x="260" y="0"/>
                    <a:pt x="1" y="260"/>
                    <a:pt x="1" y="575"/>
                  </a:cubicBezTo>
                  <a:lnTo>
                    <a:pt x="1" y="15019"/>
                  </a:lnTo>
                  <a:cubicBezTo>
                    <a:pt x="1" y="15130"/>
                    <a:pt x="93" y="15223"/>
                    <a:pt x="205" y="15223"/>
                  </a:cubicBezTo>
                  <a:lnTo>
                    <a:pt x="21810" y="15223"/>
                  </a:lnTo>
                  <a:cubicBezTo>
                    <a:pt x="21921" y="15223"/>
                    <a:pt x="22014" y="15130"/>
                    <a:pt x="22014" y="15019"/>
                  </a:cubicBezTo>
                  <a:lnTo>
                    <a:pt x="22014" y="575"/>
                  </a:lnTo>
                  <a:cubicBezTo>
                    <a:pt x="22014" y="260"/>
                    <a:pt x="21754" y="0"/>
                    <a:pt x="2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7" name="Google Shape;1787;p33">
              <a:extLst>
                <a:ext uri="{FF2B5EF4-FFF2-40B4-BE49-F238E27FC236}">
                  <a16:creationId xmlns:a16="http://schemas.microsoft.com/office/drawing/2014/main" id="{86128916-6A17-A0EE-A43E-F27DA21EF4F1}"/>
                </a:ext>
              </a:extLst>
            </p:cNvPr>
            <p:cNvSpPr/>
            <p:nvPr/>
          </p:nvSpPr>
          <p:spPr>
            <a:xfrm>
              <a:off x="1629375" y="2918600"/>
              <a:ext cx="553150" cy="383375"/>
            </a:xfrm>
            <a:custGeom>
              <a:avLst/>
              <a:gdLst/>
              <a:ahLst/>
              <a:cxnLst/>
              <a:rect l="l" t="t" r="r" b="b"/>
              <a:pathLst>
                <a:path w="22126" h="15335" extrusionOk="0">
                  <a:moveTo>
                    <a:pt x="21495" y="121"/>
                  </a:moveTo>
                  <a:cubicBezTo>
                    <a:pt x="21773" y="121"/>
                    <a:pt x="22005" y="344"/>
                    <a:pt x="22005" y="631"/>
                  </a:cubicBezTo>
                  <a:lnTo>
                    <a:pt x="22005" y="15075"/>
                  </a:lnTo>
                  <a:cubicBezTo>
                    <a:pt x="22005" y="15149"/>
                    <a:pt x="21940" y="15214"/>
                    <a:pt x="21866" y="15214"/>
                  </a:cubicBezTo>
                  <a:lnTo>
                    <a:pt x="251" y="15214"/>
                  </a:lnTo>
                  <a:cubicBezTo>
                    <a:pt x="177" y="15214"/>
                    <a:pt x="112" y="15149"/>
                    <a:pt x="112" y="15075"/>
                  </a:cubicBezTo>
                  <a:lnTo>
                    <a:pt x="112" y="631"/>
                  </a:lnTo>
                  <a:cubicBezTo>
                    <a:pt x="112" y="344"/>
                    <a:pt x="344" y="121"/>
                    <a:pt x="632" y="121"/>
                  </a:cubicBezTo>
                  <a:close/>
                  <a:moveTo>
                    <a:pt x="632" y="0"/>
                  </a:moveTo>
                  <a:cubicBezTo>
                    <a:pt x="279" y="0"/>
                    <a:pt x="1" y="288"/>
                    <a:pt x="1" y="631"/>
                  </a:cubicBezTo>
                  <a:lnTo>
                    <a:pt x="1" y="15075"/>
                  </a:lnTo>
                  <a:cubicBezTo>
                    <a:pt x="1" y="15214"/>
                    <a:pt x="112" y="15335"/>
                    <a:pt x="261" y="15335"/>
                  </a:cubicBezTo>
                  <a:lnTo>
                    <a:pt x="21866" y="15335"/>
                  </a:lnTo>
                  <a:cubicBezTo>
                    <a:pt x="22005" y="15335"/>
                    <a:pt x="22126" y="15214"/>
                    <a:pt x="22126" y="15075"/>
                  </a:cubicBezTo>
                  <a:lnTo>
                    <a:pt x="22126" y="631"/>
                  </a:lnTo>
                  <a:cubicBezTo>
                    <a:pt x="22126" y="288"/>
                    <a:pt x="21838" y="0"/>
                    <a:pt x="2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8" name="Google Shape;1788;p33">
              <a:extLst>
                <a:ext uri="{FF2B5EF4-FFF2-40B4-BE49-F238E27FC236}">
                  <a16:creationId xmlns:a16="http://schemas.microsoft.com/office/drawing/2014/main" id="{7396ABF2-BCD7-BC8C-8CB2-438C4609EABA}"/>
                </a:ext>
              </a:extLst>
            </p:cNvPr>
            <p:cNvSpPr/>
            <p:nvPr/>
          </p:nvSpPr>
          <p:spPr>
            <a:xfrm>
              <a:off x="1670900" y="2956625"/>
              <a:ext cx="469875" cy="307325"/>
            </a:xfrm>
            <a:custGeom>
              <a:avLst/>
              <a:gdLst/>
              <a:ahLst/>
              <a:cxnLst/>
              <a:rect l="l" t="t" r="r" b="b"/>
              <a:pathLst>
                <a:path w="18795" h="12293" extrusionOk="0">
                  <a:moveTo>
                    <a:pt x="0" y="1"/>
                  </a:moveTo>
                  <a:lnTo>
                    <a:pt x="0" y="12292"/>
                  </a:lnTo>
                  <a:lnTo>
                    <a:pt x="18795" y="12292"/>
                  </a:lnTo>
                  <a:lnTo>
                    <a:pt x="187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39" name="Google Shape;1789;p33">
              <a:extLst>
                <a:ext uri="{FF2B5EF4-FFF2-40B4-BE49-F238E27FC236}">
                  <a16:creationId xmlns:a16="http://schemas.microsoft.com/office/drawing/2014/main" id="{C3F8AA35-D5CF-1272-D8E9-7DE41C4313B3}"/>
                </a:ext>
              </a:extLst>
            </p:cNvPr>
            <p:cNvSpPr/>
            <p:nvPr/>
          </p:nvSpPr>
          <p:spPr>
            <a:xfrm>
              <a:off x="1669500" y="2955000"/>
              <a:ext cx="472675" cy="310325"/>
            </a:xfrm>
            <a:custGeom>
              <a:avLst/>
              <a:gdLst/>
              <a:ahLst/>
              <a:cxnLst/>
              <a:rect l="l" t="t" r="r" b="b"/>
              <a:pathLst>
                <a:path w="18907" h="12413" extrusionOk="0">
                  <a:moveTo>
                    <a:pt x="18795" y="121"/>
                  </a:moveTo>
                  <a:lnTo>
                    <a:pt x="18795" y="12302"/>
                  </a:lnTo>
                  <a:lnTo>
                    <a:pt x="121" y="12302"/>
                  </a:lnTo>
                  <a:lnTo>
                    <a:pt x="121" y="121"/>
                  </a:lnTo>
                  <a:close/>
                  <a:moveTo>
                    <a:pt x="56" y="1"/>
                  </a:moveTo>
                  <a:cubicBezTo>
                    <a:pt x="29" y="1"/>
                    <a:pt x="1" y="29"/>
                    <a:pt x="1" y="66"/>
                  </a:cubicBezTo>
                  <a:lnTo>
                    <a:pt x="1" y="12357"/>
                  </a:lnTo>
                  <a:cubicBezTo>
                    <a:pt x="1" y="12394"/>
                    <a:pt x="29" y="12413"/>
                    <a:pt x="56" y="12413"/>
                  </a:cubicBezTo>
                  <a:lnTo>
                    <a:pt x="18851" y="12413"/>
                  </a:lnTo>
                  <a:cubicBezTo>
                    <a:pt x="18888" y="12413"/>
                    <a:pt x="18907" y="12394"/>
                    <a:pt x="18907" y="12357"/>
                  </a:cubicBezTo>
                  <a:lnTo>
                    <a:pt x="18907" y="66"/>
                  </a:lnTo>
                  <a:cubicBezTo>
                    <a:pt x="18907" y="29"/>
                    <a:pt x="18879" y="1"/>
                    <a:pt x="18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0" name="Google Shape;1790;p33">
              <a:extLst>
                <a:ext uri="{FF2B5EF4-FFF2-40B4-BE49-F238E27FC236}">
                  <a16:creationId xmlns:a16="http://schemas.microsoft.com/office/drawing/2014/main" id="{B395ECD3-3F41-307E-43A2-B946C3328DB9}"/>
                </a:ext>
              </a:extLst>
            </p:cNvPr>
            <p:cNvSpPr/>
            <p:nvPr/>
          </p:nvSpPr>
          <p:spPr>
            <a:xfrm>
              <a:off x="1900275" y="2932975"/>
              <a:ext cx="11375" cy="11400"/>
            </a:xfrm>
            <a:custGeom>
              <a:avLst/>
              <a:gdLst/>
              <a:ahLst/>
              <a:cxnLst/>
              <a:rect l="l" t="t" r="r" b="b"/>
              <a:pathLst>
                <a:path w="455" h="456" extrusionOk="0">
                  <a:moveTo>
                    <a:pt x="223" y="121"/>
                  </a:moveTo>
                  <a:cubicBezTo>
                    <a:pt x="288" y="121"/>
                    <a:pt x="334" y="168"/>
                    <a:pt x="334" y="232"/>
                  </a:cubicBezTo>
                  <a:cubicBezTo>
                    <a:pt x="334" y="288"/>
                    <a:pt x="288" y="344"/>
                    <a:pt x="223" y="344"/>
                  </a:cubicBezTo>
                  <a:cubicBezTo>
                    <a:pt x="167" y="344"/>
                    <a:pt x="111" y="288"/>
                    <a:pt x="111" y="232"/>
                  </a:cubicBezTo>
                  <a:cubicBezTo>
                    <a:pt x="111" y="168"/>
                    <a:pt x="167" y="121"/>
                    <a:pt x="223" y="121"/>
                  </a:cubicBezTo>
                  <a:close/>
                  <a:moveTo>
                    <a:pt x="223" y="1"/>
                  </a:moveTo>
                  <a:cubicBezTo>
                    <a:pt x="102" y="1"/>
                    <a:pt x="0" y="103"/>
                    <a:pt x="0" y="232"/>
                  </a:cubicBezTo>
                  <a:cubicBezTo>
                    <a:pt x="0" y="353"/>
                    <a:pt x="102" y="455"/>
                    <a:pt x="223" y="455"/>
                  </a:cubicBezTo>
                  <a:cubicBezTo>
                    <a:pt x="353" y="455"/>
                    <a:pt x="455" y="353"/>
                    <a:pt x="455" y="232"/>
                  </a:cubicBezTo>
                  <a:cubicBezTo>
                    <a:pt x="455" y="103"/>
                    <a:pt x="353"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1" name="Google Shape;1791;p33">
              <a:extLst>
                <a:ext uri="{FF2B5EF4-FFF2-40B4-BE49-F238E27FC236}">
                  <a16:creationId xmlns:a16="http://schemas.microsoft.com/office/drawing/2014/main" id="{D2DF5CE6-84BE-B29F-4BA3-EBC843AABA67}"/>
                </a:ext>
              </a:extLst>
            </p:cNvPr>
            <p:cNvSpPr/>
            <p:nvPr/>
          </p:nvSpPr>
          <p:spPr>
            <a:xfrm>
              <a:off x="1540800" y="3297550"/>
              <a:ext cx="730325" cy="49200"/>
            </a:xfrm>
            <a:custGeom>
              <a:avLst/>
              <a:gdLst/>
              <a:ahLst/>
              <a:cxnLst/>
              <a:rect l="l" t="t" r="r" b="b"/>
              <a:pathLst>
                <a:path w="29213" h="1968" extrusionOk="0">
                  <a:moveTo>
                    <a:pt x="0" y="0"/>
                  </a:moveTo>
                  <a:lnTo>
                    <a:pt x="0" y="1206"/>
                  </a:lnTo>
                  <a:cubicBezTo>
                    <a:pt x="0" y="1624"/>
                    <a:pt x="343" y="1967"/>
                    <a:pt x="761" y="1967"/>
                  </a:cubicBezTo>
                  <a:lnTo>
                    <a:pt x="28443" y="1967"/>
                  </a:lnTo>
                  <a:cubicBezTo>
                    <a:pt x="28869" y="1967"/>
                    <a:pt x="29213" y="1624"/>
                    <a:pt x="29213" y="1206"/>
                  </a:cubicBezTo>
                  <a:lnTo>
                    <a:pt x="29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2" name="Google Shape;1792;p33">
              <a:extLst>
                <a:ext uri="{FF2B5EF4-FFF2-40B4-BE49-F238E27FC236}">
                  <a16:creationId xmlns:a16="http://schemas.microsoft.com/office/drawing/2014/main" id="{0C341102-9AD4-7D68-883E-8F874E92AF77}"/>
                </a:ext>
              </a:extLst>
            </p:cNvPr>
            <p:cNvSpPr/>
            <p:nvPr/>
          </p:nvSpPr>
          <p:spPr>
            <a:xfrm>
              <a:off x="1539175" y="3296150"/>
              <a:ext cx="733350" cy="52225"/>
            </a:xfrm>
            <a:custGeom>
              <a:avLst/>
              <a:gdLst/>
              <a:ahLst/>
              <a:cxnLst/>
              <a:rect l="l" t="t" r="r" b="b"/>
              <a:pathLst>
                <a:path w="29334" h="2089" extrusionOk="0">
                  <a:moveTo>
                    <a:pt x="29222" y="112"/>
                  </a:moveTo>
                  <a:lnTo>
                    <a:pt x="29222" y="1262"/>
                  </a:lnTo>
                  <a:cubicBezTo>
                    <a:pt x="29222" y="1652"/>
                    <a:pt x="28897" y="1967"/>
                    <a:pt x="28508" y="1967"/>
                  </a:cubicBezTo>
                  <a:lnTo>
                    <a:pt x="826" y="1967"/>
                  </a:lnTo>
                  <a:cubicBezTo>
                    <a:pt x="436" y="1967"/>
                    <a:pt x="121" y="1652"/>
                    <a:pt x="121" y="1262"/>
                  </a:cubicBezTo>
                  <a:lnTo>
                    <a:pt x="121" y="112"/>
                  </a:lnTo>
                  <a:close/>
                  <a:moveTo>
                    <a:pt x="65" y="1"/>
                  </a:moveTo>
                  <a:cubicBezTo>
                    <a:pt x="28" y="1"/>
                    <a:pt x="0" y="29"/>
                    <a:pt x="0" y="56"/>
                  </a:cubicBezTo>
                  <a:lnTo>
                    <a:pt x="0" y="1262"/>
                  </a:lnTo>
                  <a:cubicBezTo>
                    <a:pt x="0" y="1717"/>
                    <a:pt x="371" y="2088"/>
                    <a:pt x="826" y="2088"/>
                  </a:cubicBezTo>
                  <a:lnTo>
                    <a:pt x="28508" y="2088"/>
                  </a:lnTo>
                  <a:cubicBezTo>
                    <a:pt x="28962" y="2088"/>
                    <a:pt x="29333" y="1717"/>
                    <a:pt x="29333" y="1262"/>
                  </a:cubicBezTo>
                  <a:lnTo>
                    <a:pt x="29333" y="56"/>
                  </a:lnTo>
                  <a:cubicBezTo>
                    <a:pt x="29333" y="29"/>
                    <a:pt x="29305" y="1"/>
                    <a:pt x="29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343" name="Google Shape;1793;p33">
              <a:extLst>
                <a:ext uri="{FF2B5EF4-FFF2-40B4-BE49-F238E27FC236}">
                  <a16:creationId xmlns:a16="http://schemas.microsoft.com/office/drawing/2014/main" id="{CBC0155C-87F6-59DC-413E-34425FBB7248}"/>
                </a:ext>
              </a:extLst>
            </p:cNvPr>
            <p:cNvSpPr/>
            <p:nvPr/>
          </p:nvSpPr>
          <p:spPr>
            <a:xfrm>
              <a:off x="1546350" y="3333725"/>
              <a:ext cx="719200" cy="3050"/>
            </a:xfrm>
            <a:custGeom>
              <a:avLst/>
              <a:gdLst/>
              <a:ahLst/>
              <a:cxnLst/>
              <a:rect l="l" t="t" r="r" b="b"/>
              <a:pathLst>
                <a:path w="28768" h="122" extrusionOk="0">
                  <a:moveTo>
                    <a:pt x="56" y="1"/>
                  </a:moveTo>
                  <a:cubicBezTo>
                    <a:pt x="19" y="1"/>
                    <a:pt x="1" y="28"/>
                    <a:pt x="1" y="66"/>
                  </a:cubicBezTo>
                  <a:cubicBezTo>
                    <a:pt x="1" y="93"/>
                    <a:pt x="19" y="121"/>
                    <a:pt x="56" y="121"/>
                  </a:cubicBezTo>
                  <a:lnTo>
                    <a:pt x="28712" y="121"/>
                  </a:lnTo>
                  <a:cubicBezTo>
                    <a:pt x="28740" y="121"/>
                    <a:pt x="28768" y="93"/>
                    <a:pt x="28768" y="66"/>
                  </a:cubicBezTo>
                  <a:cubicBezTo>
                    <a:pt x="28768" y="28"/>
                    <a:pt x="28740" y="1"/>
                    <a:pt x="28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0" name="Google Shape;1794;p33">
              <a:extLst>
                <a:ext uri="{FF2B5EF4-FFF2-40B4-BE49-F238E27FC236}">
                  <a16:creationId xmlns:a16="http://schemas.microsoft.com/office/drawing/2014/main" id="{A4B26988-C66E-E846-D5E4-98454858EEC1}"/>
                </a:ext>
              </a:extLst>
            </p:cNvPr>
            <p:cNvSpPr/>
            <p:nvPr/>
          </p:nvSpPr>
          <p:spPr>
            <a:xfrm>
              <a:off x="1836250" y="3300575"/>
              <a:ext cx="139400" cy="15550"/>
            </a:xfrm>
            <a:custGeom>
              <a:avLst/>
              <a:gdLst/>
              <a:ahLst/>
              <a:cxnLst/>
              <a:rect l="l" t="t" r="r" b="b"/>
              <a:pathLst>
                <a:path w="5576" h="622" extrusionOk="0">
                  <a:moveTo>
                    <a:pt x="1" y="0"/>
                  </a:moveTo>
                  <a:lnTo>
                    <a:pt x="1" y="622"/>
                  </a:lnTo>
                  <a:lnTo>
                    <a:pt x="5576" y="622"/>
                  </a:lnTo>
                  <a:lnTo>
                    <a:pt x="5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1" name="Google Shape;1795;p33">
              <a:extLst>
                <a:ext uri="{FF2B5EF4-FFF2-40B4-BE49-F238E27FC236}">
                  <a16:creationId xmlns:a16="http://schemas.microsoft.com/office/drawing/2014/main" id="{C476A4F1-166E-E009-49D4-0F22E8A76F49}"/>
                </a:ext>
              </a:extLst>
            </p:cNvPr>
            <p:cNvSpPr/>
            <p:nvPr/>
          </p:nvSpPr>
          <p:spPr>
            <a:xfrm>
              <a:off x="1834875" y="3299175"/>
              <a:ext cx="142175" cy="18350"/>
            </a:xfrm>
            <a:custGeom>
              <a:avLst/>
              <a:gdLst/>
              <a:ahLst/>
              <a:cxnLst/>
              <a:rect l="l" t="t" r="r" b="b"/>
              <a:pathLst>
                <a:path w="5687" h="734" extrusionOk="0">
                  <a:moveTo>
                    <a:pt x="5566" y="121"/>
                  </a:moveTo>
                  <a:lnTo>
                    <a:pt x="5566" y="613"/>
                  </a:lnTo>
                  <a:lnTo>
                    <a:pt x="111" y="613"/>
                  </a:lnTo>
                  <a:lnTo>
                    <a:pt x="111" y="121"/>
                  </a:lnTo>
                  <a:close/>
                  <a:moveTo>
                    <a:pt x="56" y="0"/>
                  </a:moveTo>
                  <a:cubicBezTo>
                    <a:pt x="19" y="0"/>
                    <a:pt x="0" y="28"/>
                    <a:pt x="0" y="56"/>
                  </a:cubicBezTo>
                  <a:lnTo>
                    <a:pt x="0" y="678"/>
                  </a:lnTo>
                  <a:cubicBezTo>
                    <a:pt x="0" y="705"/>
                    <a:pt x="19" y="733"/>
                    <a:pt x="56" y="733"/>
                  </a:cubicBezTo>
                  <a:lnTo>
                    <a:pt x="5631" y="733"/>
                  </a:lnTo>
                  <a:cubicBezTo>
                    <a:pt x="5659" y="733"/>
                    <a:pt x="5687" y="705"/>
                    <a:pt x="5687" y="678"/>
                  </a:cubicBezTo>
                  <a:lnTo>
                    <a:pt x="5687" y="56"/>
                  </a:lnTo>
                  <a:cubicBezTo>
                    <a:pt x="5687" y="28"/>
                    <a:pt x="5659" y="0"/>
                    <a:pt x="5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2" name="Google Shape;1796;p33">
              <a:extLst>
                <a:ext uri="{FF2B5EF4-FFF2-40B4-BE49-F238E27FC236}">
                  <a16:creationId xmlns:a16="http://schemas.microsoft.com/office/drawing/2014/main" id="{C225AA4E-2E02-E595-7832-30316D102530}"/>
                </a:ext>
              </a:extLst>
            </p:cNvPr>
            <p:cNvSpPr/>
            <p:nvPr/>
          </p:nvSpPr>
          <p:spPr>
            <a:xfrm>
              <a:off x="1743950" y="3008825"/>
              <a:ext cx="294325" cy="215000"/>
            </a:xfrm>
            <a:custGeom>
              <a:avLst/>
              <a:gdLst/>
              <a:ahLst/>
              <a:cxnLst/>
              <a:rect l="l" t="t" r="r" b="b"/>
              <a:pathLst>
                <a:path w="11773" h="8600" extrusionOk="0">
                  <a:moveTo>
                    <a:pt x="223" y="0"/>
                  </a:moveTo>
                  <a:cubicBezTo>
                    <a:pt x="103" y="0"/>
                    <a:pt x="1" y="102"/>
                    <a:pt x="1" y="223"/>
                  </a:cubicBezTo>
                  <a:lnTo>
                    <a:pt x="1" y="8377"/>
                  </a:lnTo>
                  <a:cubicBezTo>
                    <a:pt x="1" y="8497"/>
                    <a:pt x="103" y="8599"/>
                    <a:pt x="223" y="8599"/>
                  </a:cubicBezTo>
                  <a:lnTo>
                    <a:pt x="11559" y="8599"/>
                  </a:lnTo>
                  <a:cubicBezTo>
                    <a:pt x="11680" y="8599"/>
                    <a:pt x="11773" y="8497"/>
                    <a:pt x="11773" y="8377"/>
                  </a:cubicBezTo>
                  <a:lnTo>
                    <a:pt x="11773" y="223"/>
                  </a:lnTo>
                  <a:cubicBezTo>
                    <a:pt x="11773" y="102"/>
                    <a:pt x="11680" y="0"/>
                    <a:pt x="11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3" name="Google Shape;1797;p33">
              <a:extLst>
                <a:ext uri="{FF2B5EF4-FFF2-40B4-BE49-F238E27FC236}">
                  <a16:creationId xmlns:a16="http://schemas.microsoft.com/office/drawing/2014/main" id="{F45F3C29-A742-1500-678F-2E3B8334BAC3}"/>
                </a:ext>
              </a:extLst>
            </p:cNvPr>
            <p:cNvSpPr/>
            <p:nvPr/>
          </p:nvSpPr>
          <p:spPr>
            <a:xfrm>
              <a:off x="1760425" y="2992575"/>
              <a:ext cx="294325" cy="36200"/>
            </a:xfrm>
            <a:custGeom>
              <a:avLst/>
              <a:gdLst/>
              <a:ahLst/>
              <a:cxnLst/>
              <a:rect l="l" t="t" r="r" b="b"/>
              <a:pathLst>
                <a:path w="11773" h="1448" extrusionOk="0">
                  <a:moveTo>
                    <a:pt x="269" y="1"/>
                  </a:moveTo>
                  <a:cubicBezTo>
                    <a:pt x="121" y="1"/>
                    <a:pt x="0" y="121"/>
                    <a:pt x="0" y="260"/>
                  </a:cubicBezTo>
                  <a:lnTo>
                    <a:pt x="0" y="1448"/>
                  </a:lnTo>
                  <a:lnTo>
                    <a:pt x="11772" y="1448"/>
                  </a:lnTo>
                  <a:lnTo>
                    <a:pt x="11772" y="344"/>
                  </a:lnTo>
                  <a:cubicBezTo>
                    <a:pt x="11772" y="158"/>
                    <a:pt x="11624" y="1"/>
                    <a:pt x="1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4" name="Google Shape;1798;p33">
              <a:extLst>
                <a:ext uri="{FF2B5EF4-FFF2-40B4-BE49-F238E27FC236}">
                  <a16:creationId xmlns:a16="http://schemas.microsoft.com/office/drawing/2014/main" id="{74242720-75E0-25BF-0DFA-FDD02A7A36A4}"/>
                </a:ext>
              </a:extLst>
            </p:cNvPr>
            <p:cNvSpPr/>
            <p:nvPr/>
          </p:nvSpPr>
          <p:spPr>
            <a:xfrm>
              <a:off x="1759025" y="2991175"/>
              <a:ext cx="297350" cy="39000"/>
            </a:xfrm>
            <a:custGeom>
              <a:avLst/>
              <a:gdLst/>
              <a:ahLst/>
              <a:cxnLst/>
              <a:rect l="l" t="t" r="r" b="b"/>
              <a:pathLst>
                <a:path w="11894" h="1560" extrusionOk="0">
                  <a:moveTo>
                    <a:pt x="11494" y="112"/>
                  </a:moveTo>
                  <a:cubicBezTo>
                    <a:pt x="11643" y="112"/>
                    <a:pt x="11773" y="242"/>
                    <a:pt x="11773" y="400"/>
                  </a:cubicBezTo>
                  <a:lnTo>
                    <a:pt x="11773" y="1448"/>
                  </a:lnTo>
                  <a:lnTo>
                    <a:pt x="112" y="1448"/>
                  </a:lnTo>
                  <a:lnTo>
                    <a:pt x="112" y="316"/>
                  </a:lnTo>
                  <a:cubicBezTo>
                    <a:pt x="112" y="205"/>
                    <a:pt x="205" y="112"/>
                    <a:pt x="325" y="112"/>
                  </a:cubicBezTo>
                  <a:close/>
                  <a:moveTo>
                    <a:pt x="316" y="1"/>
                  </a:moveTo>
                  <a:cubicBezTo>
                    <a:pt x="140" y="1"/>
                    <a:pt x="1" y="140"/>
                    <a:pt x="1" y="326"/>
                  </a:cubicBezTo>
                  <a:lnTo>
                    <a:pt x="1" y="1559"/>
                  </a:lnTo>
                  <a:lnTo>
                    <a:pt x="11893" y="1559"/>
                  </a:lnTo>
                  <a:lnTo>
                    <a:pt x="11893" y="400"/>
                  </a:lnTo>
                  <a:cubicBezTo>
                    <a:pt x="11893" y="177"/>
                    <a:pt x="11708" y="1"/>
                    <a:pt x="11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5" name="Google Shape;1799;p33">
              <a:extLst>
                <a:ext uri="{FF2B5EF4-FFF2-40B4-BE49-F238E27FC236}">
                  <a16:creationId xmlns:a16="http://schemas.microsoft.com/office/drawing/2014/main" id="{FBD70FC4-83EB-6893-58E8-0E24871F97EF}"/>
                </a:ext>
              </a:extLst>
            </p:cNvPr>
            <p:cNvSpPr/>
            <p:nvPr/>
          </p:nvSpPr>
          <p:spPr>
            <a:xfrm>
              <a:off x="1793350" y="3003250"/>
              <a:ext cx="14175" cy="14175"/>
            </a:xfrm>
            <a:custGeom>
              <a:avLst/>
              <a:gdLst/>
              <a:ahLst/>
              <a:cxnLst/>
              <a:rect l="l" t="t" r="r" b="b"/>
              <a:pathLst>
                <a:path w="567" h="567" extrusionOk="0">
                  <a:moveTo>
                    <a:pt x="279" y="121"/>
                  </a:moveTo>
                  <a:cubicBezTo>
                    <a:pt x="372" y="121"/>
                    <a:pt x="446" y="195"/>
                    <a:pt x="446" y="279"/>
                  </a:cubicBezTo>
                  <a:cubicBezTo>
                    <a:pt x="446" y="371"/>
                    <a:pt x="372" y="446"/>
                    <a:pt x="279" y="446"/>
                  </a:cubicBezTo>
                  <a:cubicBezTo>
                    <a:pt x="195" y="446"/>
                    <a:pt x="121" y="371"/>
                    <a:pt x="121" y="279"/>
                  </a:cubicBezTo>
                  <a:cubicBezTo>
                    <a:pt x="121" y="195"/>
                    <a:pt x="195" y="121"/>
                    <a:pt x="279" y="121"/>
                  </a:cubicBezTo>
                  <a:close/>
                  <a:moveTo>
                    <a:pt x="279" y="0"/>
                  </a:moveTo>
                  <a:cubicBezTo>
                    <a:pt x="130" y="0"/>
                    <a:pt x="1" y="130"/>
                    <a:pt x="1" y="279"/>
                  </a:cubicBezTo>
                  <a:cubicBezTo>
                    <a:pt x="1" y="436"/>
                    <a:pt x="130" y="566"/>
                    <a:pt x="279" y="566"/>
                  </a:cubicBezTo>
                  <a:cubicBezTo>
                    <a:pt x="437" y="566"/>
                    <a:pt x="566" y="436"/>
                    <a:pt x="566" y="279"/>
                  </a:cubicBezTo>
                  <a:cubicBezTo>
                    <a:pt x="566"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6" name="Google Shape;1800;p33">
              <a:extLst>
                <a:ext uri="{FF2B5EF4-FFF2-40B4-BE49-F238E27FC236}">
                  <a16:creationId xmlns:a16="http://schemas.microsoft.com/office/drawing/2014/main" id="{D61ED2E9-0CD9-D5FA-9140-5021236DA89C}"/>
                </a:ext>
              </a:extLst>
            </p:cNvPr>
            <p:cNvSpPr/>
            <p:nvPr/>
          </p:nvSpPr>
          <p:spPr>
            <a:xfrm>
              <a:off x="1815150" y="3003250"/>
              <a:ext cx="13950" cy="14175"/>
            </a:xfrm>
            <a:custGeom>
              <a:avLst/>
              <a:gdLst/>
              <a:ahLst/>
              <a:cxnLst/>
              <a:rect l="l" t="t" r="r" b="b"/>
              <a:pathLst>
                <a:path w="558" h="567" extrusionOk="0">
                  <a:moveTo>
                    <a:pt x="279" y="121"/>
                  </a:moveTo>
                  <a:cubicBezTo>
                    <a:pt x="372" y="121"/>
                    <a:pt x="446" y="195"/>
                    <a:pt x="446" y="279"/>
                  </a:cubicBezTo>
                  <a:cubicBezTo>
                    <a:pt x="446" y="371"/>
                    <a:pt x="372" y="446"/>
                    <a:pt x="279" y="446"/>
                  </a:cubicBezTo>
                  <a:cubicBezTo>
                    <a:pt x="186" y="446"/>
                    <a:pt x="112" y="371"/>
                    <a:pt x="112" y="279"/>
                  </a:cubicBezTo>
                  <a:cubicBezTo>
                    <a:pt x="112" y="195"/>
                    <a:pt x="186" y="121"/>
                    <a:pt x="279" y="121"/>
                  </a:cubicBezTo>
                  <a:close/>
                  <a:moveTo>
                    <a:pt x="279" y="0"/>
                  </a:moveTo>
                  <a:cubicBezTo>
                    <a:pt x="121" y="0"/>
                    <a:pt x="1" y="130"/>
                    <a:pt x="1" y="279"/>
                  </a:cubicBezTo>
                  <a:cubicBezTo>
                    <a:pt x="1" y="436"/>
                    <a:pt x="121" y="566"/>
                    <a:pt x="279" y="566"/>
                  </a:cubicBezTo>
                  <a:cubicBezTo>
                    <a:pt x="437" y="566"/>
                    <a:pt x="557" y="436"/>
                    <a:pt x="557" y="279"/>
                  </a:cubicBezTo>
                  <a:cubicBezTo>
                    <a:pt x="557"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7" name="Google Shape;1801;p33">
              <a:extLst>
                <a:ext uri="{FF2B5EF4-FFF2-40B4-BE49-F238E27FC236}">
                  <a16:creationId xmlns:a16="http://schemas.microsoft.com/office/drawing/2014/main" id="{7688EF37-D2CA-1DC3-478B-5788E4F87438}"/>
                </a:ext>
              </a:extLst>
            </p:cNvPr>
            <p:cNvSpPr/>
            <p:nvPr/>
          </p:nvSpPr>
          <p:spPr>
            <a:xfrm>
              <a:off x="1771775" y="3003250"/>
              <a:ext cx="14175" cy="14175"/>
            </a:xfrm>
            <a:custGeom>
              <a:avLst/>
              <a:gdLst/>
              <a:ahLst/>
              <a:cxnLst/>
              <a:rect l="l" t="t" r="r" b="b"/>
              <a:pathLst>
                <a:path w="567" h="567" extrusionOk="0">
                  <a:moveTo>
                    <a:pt x="288" y="121"/>
                  </a:moveTo>
                  <a:cubicBezTo>
                    <a:pt x="372" y="121"/>
                    <a:pt x="446" y="195"/>
                    <a:pt x="446" y="279"/>
                  </a:cubicBezTo>
                  <a:cubicBezTo>
                    <a:pt x="446" y="371"/>
                    <a:pt x="372" y="446"/>
                    <a:pt x="288" y="446"/>
                  </a:cubicBezTo>
                  <a:cubicBezTo>
                    <a:pt x="196" y="446"/>
                    <a:pt x="121" y="371"/>
                    <a:pt x="121" y="279"/>
                  </a:cubicBezTo>
                  <a:cubicBezTo>
                    <a:pt x="121" y="195"/>
                    <a:pt x="196" y="121"/>
                    <a:pt x="288" y="121"/>
                  </a:cubicBezTo>
                  <a:close/>
                  <a:moveTo>
                    <a:pt x="288" y="0"/>
                  </a:moveTo>
                  <a:cubicBezTo>
                    <a:pt x="131" y="0"/>
                    <a:pt x="1" y="130"/>
                    <a:pt x="1" y="279"/>
                  </a:cubicBezTo>
                  <a:cubicBezTo>
                    <a:pt x="1" y="436"/>
                    <a:pt x="131" y="566"/>
                    <a:pt x="288" y="566"/>
                  </a:cubicBezTo>
                  <a:cubicBezTo>
                    <a:pt x="437" y="566"/>
                    <a:pt x="567" y="436"/>
                    <a:pt x="567" y="279"/>
                  </a:cubicBezTo>
                  <a:cubicBezTo>
                    <a:pt x="567" y="130"/>
                    <a:pt x="437"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8" name="Google Shape;1802;p33">
              <a:extLst>
                <a:ext uri="{FF2B5EF4-FFF2-40B4-BE49-F238E27FC236}">
                  <a16:creationId xmlns:a16="http://schemas.microsoft.com/office/drawing/2014/main" id="{7BC23B18-B7A6-7B55-9623-186778E21FFB}"/>
                </a:ext>
              </a:extLst>
            </p:cNvPr>
            <p:cNvSpPr/>
            <p:nvPr/>
          </p:nvSpPr>
          <p:spPr>
            <a:xfrm>
              <a:off x="1760175" y="3028750"/>
              <a:ext cx="294575" cy="177225"/>
            </a:xfrm>
            <a:custGeom>
              <a:avLst/>
              <a:gdLst/>
              <a:ahLst/>
              <a:cxnLst/>
              <a:rect l="l" t="t" r="r" b="b"/>
              <a:pathLst>
                <a:path w="11783" h="7089" extrusionOk="0">
                  <a:moveTo>
                    <a:pt x="47" y="1"/>
                  </a:moveTo>
                  <a:cubicBezTo>
                    <a:pt x="19" y="1"/>
                    <a:pt x="1" y="19"/>
                    <a:pt x="1" y="38"/>
                  </a:cubicBezTo>
                  <a:lnTo>
                    <a:pt x="1" y="7051"/>
                  </a:lnTo>
                  <a:cubicBezTo>
                    <a:pt x="1" y="7070"/>
                    <a:pt x="19" y="7088"/>
                    <a:pt x="47" y="7088"/>
                  </a:cubicBezTo>
                  <a:lnTo>
                    <a:pt x="11745" y="7088"/>
                  </a:lnTo>
                  <a:cubicBezTo>
                    <a:pt x="11764" y="7088"/>
                    <a:pt x="11782" y="7070"/>
                    <a:pt x="11782" y="7051"/>
                  </a:cubicBezTo>
                  <a:lnTo>
                    <a:pt x="11782" y="38"/>
                  </a:lnTo>
                  <a:cubicBezTo>
                    <a:pt x="11782" y="19"/>
                    <a:pt x="11764" y="1"/>
                    <a:pt x="11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09" name="Google Shape;1803;p33">
              <a:extLst>
                <a:ext uri="{FF2B5EF4-FFF2-40B4-BE49-F238E27FC236}">
                  <a16:creationId xmlns:a16="http://schemas.microsoft.com/office/drawing/2014/main" id="{BFEEBAF9-97AD-A69D-119E-E623E303D240}"/>
                </a:ext>
              </a:extLst>
            </p:cNvPr>
            <p:cNvSpPr/>
            <p:nvPr/>
          </p:nvSpPr>
          <p:spPr>
            <a:xfrm>
              <a:off x="1758800" y="3027375"/>
              <a:ext cx="297325" cy="179975"/>
            </a:xfrm>
            <a:custGeom>
              <a:avLst/>
              <a:gdLst/>
              <a:ahLst/>
              <a:cxnLst/>
              <a:rect l="l" t="t" r="r" b="b"/>
              <a:pathLst>
                <a:path w="11893" h="7199" extrusionOk="0">
                  <a:moveTo>
                    <a:pt x="11782" y="111"/>
                  </a:moveTo>
                  <a:lnTo>
                    <a:pt x="11782" y="7087"/>
                  </a:lnTo>
                  <a:lnTo>
                    <a:pt x="121" y="7087"/>
                  </a:lnTo>
                  <a:lnTo>
                    <a:pt x="121" y="111"/>
                  </a:lnTo>
                  <a:close/>
                  <a:moveTo>
                    <a:pt x="102" y="0"/>
                  </a:moveTo>
                  <a:cubicBezTo>
                    <a:pt x="47" y="0"/>
                    <a:pt x="0" y="47"/>
                    <a:pt x="0" y="93"/>
                  </a:cubicBezTo>
                  <a:lnTo>
                    <a:pt x="0" y="7106"/>
                  </a:lnTo>
                  <a:cubicBezTo>
                    <a:pt x="0" y="7162"/>
                    <a:pt x="47" y="7199"/>
                    <a:pt x="102" y="7199"/>
                  </a:cubicBezTo>
                  <a:lnTo>
                    <a:pt x="11800" y="7199"/>
                  </a:lnTo>
                  <a:cubicBezTo>
                    <a:pt x="11856" y="7199"/>
                    <a:pt x="11893" y="7162"/>
                    <a:pt x="11893" y="7106"/>
                  </a:cubicBezTo>
                  <a:lnTo>
                    <a:pt x="11893" y="93"/>
                  </a:lnTo>
                  <a:cubicBezTo>
                    <a:pt x="11893" y="47"/>
                    <a:pt x="11856"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0" name="Google Shape;1804;p33">
              <a:extLst>
                <a:ext uri="{FF2B5EF4-FFF2-40B4-BE49-F238E27FC236}">
                  <a16:creationId xmlns:a16="http://schemas.microsoft.com/office/drawing/2014/main" id="{6DF8A947-762F-40CB-37FE-D933F5E231C3}"/>
                </a:ext>
              </a:extLst>
            </p:cNvPr>
            <p:cNvSpPr/>
            <p:nvPr/>
          </p:nvSpPr>
          <p:spPr>
            <a:xfrm>
              <a:off x="1961950" y="3064475"/>
              <a:ext cx="65200" cy="100675"/>
            </a:xfrm>
            <a:custGeom>
              <a:avLst/>
              <a:gdLst/>
              <a:ahLst/>
              <a:cxnLst/>
              <a:rect l="l" t="t" r="r" b="b"/>
              <a:pathLst>
                <a:path w="2608" h="4027" extrusionOk="0">
                  <a:moveTo>
                    <a:pt x="19" y="0"/>
                  </a:moveTo>
                  <a:cubicBezTo>
                    <a:pt x="10" y="0"/>
                    <a:pt x="1" y="10"/>
                    <a:pt x="1" y="28"/>
                  </a:cubicBezTo>
                  <a:lnTo>
                    <a:pt x="1" y="4008"/>
                  </a:lnTo>
                  <a:cubicBezTo>
                    <a:pt x="1" y="4017"/>
                    <a:pt x="10" y="4026"/>
                    <a:pt x="19" y="4026"/>
                  </a:cubicBezTo>
                  <a:lnTo>
                    <a:pt x="2589" y="4026"/>
                  </a:lnTo>
                  <a:cubicBezTo>
                    <a:pt x="2598" y="4026"/>
                    <a:pt x="2607" y="4017"/>
                    <a:pt x="2607" y="4008"/>
                  </a:cubicBezTo>
                  <a:lnTo>
                    <a:pt x="2607" y="28"/>
                  </a:lnTo>
                  <a:cubicBezTo>
                    <a:pt x="2607" y="10"/>
                    <a:pt x="2598" y="0"/>
                    <a:pt x="2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1" name="Google Shape;1805;p33">
              <a:extLst>
                <a:ext uri="{FF2B5EF4-FFF2-40B4-BE49-F238E27FC236}">
                  <a16:creationId xmlns:a16="http://schemas.microsoft.com/office/drawing/2014/main" id="{7501F588-3DD8-8CFD-9C82-E1A5805AB715}"/>
                </a:ext>
              </a:extLst>
            </p:cNvPr>
            <p:cNvSpPr/>
            <p:nvPr/>
          </p:nvSpPr>
          <p:spPr>
            <a:xfrm>
              <a:off x="1960575" y="3063075"/>
              <a:ext cx="67975" cy="103475"/>
            </a:xfrm>
            <a:custGeom>
              <a:avLst/>
              <a:gdLst/>
              <a:ahLst/>
              <a:cxnLst/>
              <a:rect l="l" t="t" r="r" b="b"/>
              <a:pathLst>
                <a:path w="2719" h="4139" extrusionOk="0">
                  <a:moveTo>
                    <a:pt x="2597" y="121"/>
                  </a:moveTo>
                  <a:lnTo>
                    <a:pt x="2597" y="4018"/>
                  </a:lnTo>
                  <a:lnTo>
                    <a:pt x="111" y="4018"/>
                  </a:lnTo>
                  <a:lnTo>
                    <a:pt x="111" y="121"/>
                  </a:lnTo>
                  <a:close/>
                  <a:moveTo>
                    <a:pt x="74" y="1"/>
                  </a:moveTo>
                  <a:cubicBezTo>
                    <a:pt x="37" y="1"/>
                    <a:pt x="0" y="38"/>
                    <a:pt x="0" y="84"/>
                  </a:cubicBezTo>
                  <a:lnTo>
                    <a:pt x="0" y="4064"/>
                  </a:lnTo>
                  <a:cubicBezTo>
                    <a:pt x="0" y="4101"/>
                    <a:pt x="37" y="4138"/>
                    <a:pt x="74" y="4138"/>
                  </a:cubicBezTo>
                  <a:lnTo>
                    <a:pt x="2644" y="4138"/>
                  </a:lnTo>
                  <a:cubicBezTo>
                    <a:pt x="2681" y="4138"/>
                    <a:pt x="2718" y="4101"/>
                    <a:pt x="2718" y="4064"/>
                  </a:cubicBezTo>
                  <a:lnTo>
                    <a:pt x="2718" y="84"/>
                  </a:lnTo>
                  <a:cubicBezTo>
                    <a:pt x="2718" y="38"/>
                    <a:pt x="2681" y="1"/>
                    <a:pt x="2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2" name="Google Shape;1806;p33">
              <a:extLst>
                <a:ext uri="{FF2B5EF4-FFF2-40B4-BE49-F238E27FC236}">
                  <a16:creationId xmlns:a16="http://schemas.microsoft.com/office/drawing/2014/main" id="{803D9840-022E-E191-1BB2-138FEFBAB902}"/>
                </a:ext>
              </a:extLst>
            </p:cNvPr>
            <p:cNvSpPr/>
            <p:nvPr/>
          </p:nvSpPr>
          <p:spPr>
            <a:xfrm>
              <a:off x="1963575" y="3066550"/>
              <a:ext cx="62875" cy="97200"/>
            </a:xfrm>
            <a:custGeom>
              <a:avLst/>
              <a:gdLst/>
              <a:ahLst/>
              <a:cxnLst/>
              <a:rect l="l" t="t" r="r" b="b"/>
              <a:pathLst>
                <a:path w="2515" h="3888" extrusionOk="0">
                  <a:moveTo>
                    <a:pt x="1" y="1"/>
                  </a:moveTo>
                  <a:lnTo>
                    <a:pt x="2515" y="38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3" name="Google Shape;1807;p33">
              <a:extLst>
                <a:ext uri="{FF2B5EF4-FFF2-40B4-BE49-F238E27FC236}">
                  <a16:creationId xmlns:a16="http://schemas.microsoft.com/office/drawing/2014/main" id="{3717BB3A-3C15-2750-646E-5060EBE73015}"/>
                </a:ext>
              </a:extLst>
            </p:cNvPr>
            <p:cNvSpPr/>
            <p:nvPr/>
          </p:nvSpPr>
          <p:spPr>
            <a:xfrm>
              <a:off x="1961950" y="3065075"/>
              <a:ext cx="66125" cy="100075"/>
            </a:xfrm>
            <a:custGeom>
              <a:avLst/>
              <a:gdLst/>
              <a:ahLst/>
              <a:cxnLst/>
              <a:rect l="l" t="t" r="r" b="b"/>
              <a:pathLst>
                <a:path w="2645" h="4003" extrusionOk="0">
                  <a:moveTo>
                    <a:pt x="60" y="1"/>
                  </a:moveTo>
                  <a:cubicBezTo>
                    <a:pt x="53" y="1"/>
                    <a:pt x="45" y="2"/>
                    <a:pt x="38" y="4"/>
                  </a:cubicBezTo>
                  <a:cubicBezTo>
                    <a:pt x="10" y="23"/>
                    <a:pt x="1" y="60"/>
                    <a:pt x="19" y="88"/>
                  </a:cubicBezTo>
                  <a:lnTo>
                    <a:pt x="2533" y="3984"/>
                  </a:lnTo>
                  <a:cubicBezTo>
                    <a:pt x="2542" y="3993"/>
                    <a:pt x="2561" y="4002"/>
                    <a:pt x="2580" y="4002"/>
                  </a:cubicBezTo>
                  <a:cubicBezTo>
                    <a:pt x="2589" y="4002"/>
                    <a:pt x="2598" y="4002"/>
                    <a:pt x="2607" y="3993"/>
                  </a:cubicBezTo>
                  <a:cubicBezTo>
                    <a:pt x="2635" y="3984"/>
                    <a:pt x="2645" y="3947"/>
                    <a:pt x="2626" y="3919"/>
                  </a:cubicBezTo>
                  <a:lnTo>
                    <a:pt x="112" y="23"/>
                  </a:lnTo>
                  <a:cubicBezTo>
                    <a:pt x="98" y="9"/>
                    <a:pt x="80"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4" name="Google Shape;1808;p33">
              <a:extLst>
                <a:ext uri="{FF2B5EF4-FFF2-40B4-BE49-F238E27FC236}">
                  <a16:creationId xmlns:a16="http://schemas.microsoft.com/office/drawing/2014/main" id="{298FCBBB-9597-07BF-25E0-F829A77D3B81}"/>
                </a:ext>
              </a:extLst>
            </p:cNvPr>
            <p:cNvSpPr/>
            <p:nvPr/>
          </p:nvSpPr>
          <p:spPr>
            <a:xfrm>
              <a:off x="1962425" y="3066100"/>
              <a:ext cx="62625" cy="99050"/>
            </a:xfrm>
            <a:custGeom>
              <a:avLst/>
              <a:gdLst/>
              <a:ahLst/>
              <a:cxnLst/>
              <a:rect l="l" t="t" r="r" b="b"/>
              <a:pathLst>
                <a:path w="2505" h="3962" extrusionOk="0">
                  <a:moveTo>
                    <a:pt x="2505" y="0"/>
                  </a:moveTo>
                  <a:lnTo>
                    <a:pt x="0" y="396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5" name="Google Shape;1809;p33">
              <a:extLst>
                <a:ext uri="{FF2B5EF4-FFF2-40B4-BE49-F238E27FC236}">
                  <a16:creationId xmlns:a16="http://schemas.microsoft.com/office/drawing/2014/main" id="{1E6A6327-BE16-9F50-40A8-10535AD1F422}"/>
                </a:ext>
              </a:extLst>
            </p:cNvPr>
            <p:cNvSpPr/>
            <p:nvPr/>
          </p:nvSpPr>
          <p:spPr>
            <a:xfrm>
              <a:off x="1960800" y="3064700"/>
              <a:ext cx="66125" cy="101850"/>
            </a:xfrm>
            <a:custGeom>
              <a:avLst/>
              <a:gdLst/>
              <a:ahLst/>
              <a:cxnLst/>
              <a:rect l="l" t="t" r="r" b="b"/>
              <a:pathLst>
                <a:path w="2645" h="4074" extrusionOk="0">
                  <a:moveTo>
                    <a:pt x="2575" y="0"/>
                  </a:moveTo>
                  <a:cubicBezTo>
                    <a:pt x="2555" y="0"/>
                    <a:pt x="2536" y="11"/>
                    <a:pt x="2524" y="29"/>
                  </a:cubicBezTo>
                  <a:lnTo>
                    <a:pt x="19" y="3980"/>
                  </a:lnTo>
                  <a:cubicBezTo>
                    <a:pt x="0" y="4008"/>
                    <a:pt x="10" y="4045"/>
                    <a:pt x="37" y="4064"/>
                  </a:cubicBezTo>
                  <a:cubicBezTo>
                    <a:pt x="47" y="4073"/>
                    <a:pt x="56" y="4073"/>
                    <a:pt x="65" y="4073"/>
                  </a:cubicBezTo>
                  <a:cubicBezTo>
                    <a:pt x="84" y="4073"/>
                    <a:pt x="102" y="4064"/>
                    <a:pt x="121" y="4045"/>
                  </a:cubicBezTo>
                  <a:lnTo>
                    <a:pt x="2626" y="93"/>
                  </a:lnTo>
                  <a:cubicBezTo>
                    <a:pt x="2644" y="66"/>
                    <a:pt x="2635" y="29"/>
                    <a:pt x="2607" y="10"/>
                  </a:cubicBezTo>
                  <a:cubicBezTo>
                    <a:pt x="2597" y="3"/>
                    <a:pt x="2586" y="0"/>
                    <a:pt x="2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6" name="Google Shape;1810;p33">
              <a:extLst>
                <a:ext uri="{FF2B5EF4-FFF2-40B4-BE49-F238E27FC236}">
                  <a16:creationId xmlns:a16="http://schemas.microsoft.com/office/drawing/2014/main" id="{5F0AD123-65F3-5A7C-6497-BB14E5A4A6C4}"/>
                </a:ext>
              </a:extLst>
            </p:cNvPr>
            <p:cNvSpPr/>
            <p:nvPr/>
          </p:nvSpPr>
          <p:spPr>
            <a:xfrm>
              <a:off x="1797750" y="3070275"/>
              <a:ext cx="138475" cy="3025"/>
            </a:xfrm>
            <a:custGeom>
              <a:avLst/>
              <a:gdLst/>
              <a:ahLst/>
              <a:cxnLst/>
              <a:rect l="l" t="t" r="r" b="b"/>
              <a:pathLst>
                <a:path w="5539" h="121" extrusionOk="0">
                  <a:moveTo>
                    <a:pt x="66" y="0"/>
                  </a:moveTo>
                  <a:cubicBezTo>
                    <a:pt x="29" y="0"/>
                    <a:pt x="1" y="28"/>
                    <a:pt x="1" y="56"/>
                  </a:cubicBezTo>
                  <a:cubicBezTo>
                    <a:pt x="1" y="93"/>
                    <a:pt x="29" y="121"/>
                    <a:pt x="66" y="121"/>
                  </a:cubicBezTo>
                  <a:lnTo>
                    <a:pt x="5483" y="121"/>
                  </a:lnTo>
                  <a:cubicBezTo>
                    <a:pt x="5511" y="121"/>
                    <a:pt x="5539" y="93"/>
                    <a:pt x="5539" y="56"/>
                  </a:cubicBezTo>
                  <a:cubicBezTo>
                    <a:pt x="5539" y="28"/>
                    <a:pt x="5511" y="0"/>
                    <a:pt x="5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7" name="Google Shape;1811;p33">
              <a:extLst>
                <a:ext uri="{FF2B5EF4-FFF2-40B4-BE49-F238E27FC236}">
                  <a16:creationId xmlns:a16="http://schemas.microsoft.com/office/drawing/2014/main" id="{D3AAF8A5-EC36-EDA8-1155-48A25FDEDABB}"/>
                </a:ext>
              </a:extLst>
            </p:cNvPr>
            <p:cNvSpPr/>
            <p:nvPr/>
          </p:nvSpPr>
          <p:spPr>
            <a:xfrm>
              <a:off x="1798000" y="3090900"/>
              <a:ext cx="50350" cy="2825"/>
            </a:xfrm>
            <a:custGeom>
              <a:avLst/>
              <a:gdLst/>
              <a:ahLst/>
              <a:cxnLst/>
              <a:rect l="l" t="t" r="r" b="b"/>
              <a:pathLst>
                <a:path w="2014" h="113" extrusionOk="0">
                  <a:moveTo>
                    <a:pt x="56" y="1"/>
                  </a:moveTo>
                  <a:cubicBezTo>
                    <a:pt x="19" y="1"/>
                    <a:pt x="0" y="29"/>
                    <a:pt x="0" y="57"/>
                  </a:cubicBezTo>
                  <a:cubicBezTo>
                    <a:pt x="0" y="94"/>
                    <a:pt x="19" y="112"/>
                    <a:pt x="56" y="112"/>
                  </a:cubicBezTo>
                  <a:lnTo>
                    <a:pt x="1957" y="112"/>
                  </a:lnTo>
                  <a:cubicBezTo>
                    <a:pt x="1985" y="112"/>
                    <a:pt x="2013" y="94"/>
                    <a:pt x="2013" y="57"/>
                  </a:cubicBezTo>
                  <a:cubicBezTo>
                    <a:pt x="2013" y="29"/>
                    <a:pt x="1995" y="1"/>
                    <a:pt x="1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8" name="Google Shape;1812;p33">
              <a:extLst>
                <a:ext uri="{FF2B5EF4-FFF2-40B4-BE49-F238E27FC236}">
                  <a16:creationId xmlns:a16="http://schemas.microsoft.com/office/drawing/2014/main" id="{AB1EDECB-45EB-FA0F-E1F2-C1C1604BE1AC}"/>
                </a:ext>
              </a:extLst>
            </p:cNvPr>
            <p:cNvSpPr/>
            <p:nvPr/>
          </p:nvSpPr>
          <p:spPr>
            <a:xfrm>
              <a:off x="1865025" y="3090900"/>
              <a:ext cx="60775" cy="2825"/>
            </a:xfrm>
            <a:custGeom>
              <a:avLst/>
              <a:gdLst/>
              <a:ahLst/>
              <a:cxnLst/>
              <a:rect l="l" t="t" r="r" b="b"/>
              <a:pathLst>
                <a:path w="2431" h="113" extrusionOk="0">
                  <a:moveTo>
                    <a:pt x="56" y="1"/>
                  </a:moveTo>
                  <a:cubicBezTo>
                    <a:pt x="28" y="1"/>
                    <a:pt x="0" y="29"/>
                    <a:pt x="0" y="57"/>
                  </a:cubicBezTo>
                  <a:cubicBezTo>
                    <a:pt x="0" y="94"/>
                    <a:pt x="28" y="112"/>
                    <a:pt x="56" y="112"/>
                  </a:cubicBezTo>
                  <a:lnTo>
                    <a:pt x="2375" y="112"/>
                  </a:lnTo>
                  <a:cubicBezTo>
                    <a:pt x="2403" y="112"/>
                    <a:pt x="2431" y="94"/>
                    <a:pt x="2431" y="57"/>
                  </a:cubicBezTo>
                  <a:cubicBezTo>
                    <a:pt x="2431" y="29"/>
                    <a:pt x="2403" y="1"/>
                    <a:pt x="2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19" name="Google Shape;1813;p33">
              <a:extLst>
                <a:ext uri="{FF2B5EF4-FFF2-40B4-BE49-F238E27FC236}">
                  <a16:creationId xmlns:a16="http://schemas.microsoft.com/office/drawing/2014/main" id="{E0A26E5D-6CA3-8FA6-E38B-C45DEED92AD2}"/>
                </a:ext>
              </a:extLst>
            </p:cNvPr>
            <p:cNvSpPr/>
            <p:nvPr/>
          </p:nvSpPr>
          <p:spPr>
            <a:xfrm>
              <a:off x="1798000" y="3153300"/>
              <a:ext cx="89775" cy="2800"/>
            </a:xfrm>
            <a:custGeom>
              <a:avLst/>
              <a:gdLst/>
              <a:ahLst/>
              <a:cxnLst/>
              <a:rect l="l" t="t" r="r" b="b"/>
              <a:pathLst>
                <a:path w="3591" h="112" extrusionOk="0">
                  <a:moveTo>
                    <a:pt x="56" y="0"/>
                  </a:moveTo>
                  <a:cubicBezTo>
                    <a:pt x="19" y="0"/>
                    <a:pt x="0" y="28"/>
                    <a:pt x="0" y="56"/>
                  </a:cubicBezTo>
                  <a:cubicBezTo>
                    <a:pt x="0" y="93"/>
                    <a:pt x="19" y="112"/>
                    <a:pt x="56" y="112"/>
                  </a:cubicBezTo>
                  <a:lnTo>
                    <a:pt x="3525" y="112"/>
                  </a:lnTo>
                  <a:cubicBezTo>
                    <a:pt x="3562" y="112"/>
                    <a:pt x="3590" y="93"/>
                    <a:pt x="3590" y="56"/>
                  </a:cubicBezTo>
                  <a:cubicBezTo>
                    <a:pt x="3590" y="28"/>
                    <a:pt x="3562" y="0"/>
                    <a:pt x="3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0" name="Google Shape;1814;p33">
              <a:extLst>
                <a:ext uri="{FF2B5EF4-FFF2-40B4-BE49-F238E27FC236}">
                  <a16:creationId xmlns:a16="http://schemas.microsoft.com/office/drawing/2014/main" id="{7E70FD64-C897-914D-CEE6-0EA709C39AC9}"/>
                </a:ext>
              </a:extLst>
            </p:cNvPr>
            <p:cNvSpPr/>
            <p:nvPr/>
          </p:nvSpPr>
          <p:spPr>
            <a:xfrm>
              <a:off x="1797750" y="3112475"/>
              <a:ext cx="139650" cy="3050"/>
            </a:xfrm>
            <a:custGeom>
              <a:avLst/>
              <a:gdLst/>
              <a:ahLst/>
              <a:cxnLst/>
              <a:rect l="l" t="t" r="r" b="b"/>
              <a:pathLst>
                <a:path w="5586" h="122" extrusionOk="0">
                  <a:moveTo>
                    <a:pt x="66" y="1"/>
                  </a:moveTo>
                  <a:cubicBezTo>
                    <a:pt x="29" y="1"/>
                    <a:pt x="1" y="29"/>
                    <a:pt x="1" y="56"/>
                  </a:cubicBezTo>
                  <a:cubicBezTo>
                    <a:pt x="1" y="93"/>
                    <a:pt x="29" y="121"/>
                    <a:pt x="66" y="121"/>
                  </a:cubicBezTo>
                  <a:lnTo>
                    <a:pt x="5530" y="121"/>
                  </a:lnTo>
                  <a:cubicBezTo>
                    <a:pt x="5567" y="121"/>
                    <a:pt x="5585" y="93"/>
                    <a:pt x="5585" y="56"/>
                  </a:cubicBezTo>
                  <a:cubicBezTo>
                    <a:pt x="5585" y="29"/>
                    <a:pt x="5567" y="1"/>
                    <a:pt x="5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1" name="Google Shape;1815;p33">
              <a:extLst>
                <a:ext uri="{FF2B5EF4-FFF2-40B4-BE49-F238E27FC236}">
                  <a16:creationId xmlns:a16="http://schemas.microsoft.com/office/drawing/2014/main" id="{AA8A1637-0C18-3D34-8378-A9037167B6E7}"/>
                </a:ext>
              </a:extLst>
            </p:cNvPr>
            <p:cNvSpPr/>
            <p:nvPr/>
          </p:nvSpPr>
          <p:spPr>
            <a:xfrm>
              <a:off x="1798000" y="3133125"/>
              <a:ext cx="46175" cy="2800"/>
            </a:xfrm>
            <a:custGeom>
              <a:avLst/>
              <a:gdLst/>
              <a:ahLst/>
              <a:cxnLst/>
              <a:rect l="l" t="t" r="r" b="b"/>
              <a:pathLst>
                <a:path w="1847" h="112" extrusionOk="0">
                  <a:moveTo>
                    <a:pt x="56" y="0"/>
                  </a:moveTo>
                  <a:cubicBezTo>
                    <a:pt x="19" y="0"/>
                    <a:pt x="0" y="19"/>
                    <a:pt x="0" y="56"/>
                  </a:cubicBezTo>
                  <a:cubicBezTo>
                    <a:pt x="0" y="84"/>
                    <a:pt x="19" y="112"/>
                    <a:pt x="56" y="112"/>
                  </a:cubicBezTo>
                  <a:lnTo>
                    <a:pt x="1790" y="112"/>
                  </a:lnTo>
                  <a:cubicBezTo>
                    <a:pt x="1818" y="112"/>
                    <a:pt x="1846" y="84"/>
                    <a:pt x="1846" y="56"/>
                  </a:cubicBezTo>
                  <a:cubicBezTo>
                    <a:pt x="1846" y="19"/>
                    <a:pt x="181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2" name="Google Shape;1816;p33">
              <a:extLst>
                <a:ext uri="{FF2B5EF4-FFF2-40B4-BE49-F238E27FC236}">
                  <a16:creationId xmlns:a16="http://schemas.microsoft.com/office/drawing/2014/main" id="{225073C0-39E1-22F0-5D0E-93C62CE83044}"/>
                </a:ext>
              </a:extLst>
            </p:cNvPr>
            <p:cNvSpPr/>
            <p:nvPr/>
          </p:nvSpPr>
          <p:spPr>
            <a:xfrm>
              <a:off x="1854575" y="3133125"/>
              <a:ext cx="81650" cy="2800"/>
            </a:xfrm>
            <a:custGeom>
              <a:avLst/>
              <a:gdLst/>
              <a:ahLst/>
              <a:cxnLst/>
              <a:rect l="l" t="t" r="r" b="b"/>
              <a:pathLst>
                <a:path w="3266" h="112" extrusionOk="0">
                  <a:moveTo>
                    <a:pt x="56" y="0"/>
                  </a:moveTo>
                  <a:cubicBezTo>
                    <a:pt x="19" y="0"/>
                    <a:pt x="1" y="19"/>
                    <a:pt x="1" y="56"/>
                  </a:cubicBezTo>
                  <a:cubicBezTo>
                    <a:pt x="1" y="84"/>
                    <a:pt x="19" y="112"/>
                    <a:pt x="56" y="112"/>
                  </a:cubicBezTo>
                  <a:lnTo>
                    <a:pt x="3210" y="112"/>
                  </a:lnTo>
                  <a:cubicBezTo>
                    <a:pt x="3238" y="112"/>
                    <a:pt x="3266" y="84"/>
                    <a:pt x="3266" y="56"/>
                  </a:cubicBezTo>
                  <a:cubicBezTo>
                    <a:pt x="3266" y="19"/>
                    <a:pt x="3238" y="0"/>
                    <a:pt x="3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3" name="Google Shape;1817;p33">
              <a:extLst>
                <a:ext uri="{FF2B5EF4-FFF2-40B4-BE49-F238E27FC236}">
                  <a16:creationId xmlns:a16="http://schemas.microsoft.com/office/drawing/2014/main" id="{A0E9B61B-F1E0-17F0-5D27-938352E24AAF}"/>
                </a:ext>
              </a:extLst>
            </p:cNvPr>
            <p:cNvSpPr/>
            <p:nvPr/>
          </p:nvSpPr>
          <p:spPr>
            <a:xfrm>
              <a:off x="1869425" y="3103200"/>
              <a:ext cx="725" cy="8375"/>
            </a:xfrm>
            <a:custGeom>
              <a:avLst/>
              <a:gdLst/>
              <a:ahLst/>
              <a:cxnLst/>
              <a:rect l="l" t="t" r="r" b="b"/>
              <a:pathLst>
                <a:path w="29" h="335" extrusionOk="0">
                  <a:moveTo>
                    <a:pt x="19" y="335"/>
                  </a:moveTo>
                  <a:cubicBezTo>
                    <a:pt x="28" y="223"/>
                    <a:pt x="19" y="112"/>
                    <a:pt x="0" y="1"/>
                  </a:cubicBezTo>
                  <a:lnTo>
                    <a:pt x="0" y="1"/>
                  </a:lnTo>
                  <a:lnTo>
                    <a:pt x="0" y="1"/>
                  </a:lnTo>
                  <a:cubicBezTo>
                    <a:pt x="19" y="112"/>
                    <a:pt x="28" y="223"/>
                    <a:pt x="19" y="3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4" name="Google Shape;1818;p33">
              <a:extLst>
                <a:ext uri="{FF2B5EF4-FFF2-40B4-BE49-F238E27FC236}">
                  <a16:creationId xmlns:a16="http://schemas.microsoft.com/office/drawing/2014/main" id="{F3AFAF37-CE69-D570-7E2C-74DD20BA748A}"/>
                </a:ext>
              </a:extLst>
            </p:cNvPr>
            <p:cNvSpPr/>
            <p:nvPr/>
          </p:nvSpPr>
          <p:spPr>
            <a:xfrm>
              <a:off x="2089275" y="2890075"/>
              <a:ext cx="172800" cy="172100"/>
            </a:xfrm>
            <a:custGeom>
              <a:avLst/>
              <a:gdLst/>
              <a:ahLst/>
              <a:cxnLst/>
              <a:rect l="l" t="t" r="r" b="b"/>
              <a:pathLst>
                <a:path w="6912" h="6884" extrusionOk="0">
                  <a:moveTo>
                    <a:pt x="6448" y="1568"/>
                  </a:moveTo>
                  <a:cubicBezTo>
                    <a:pt x="4259" y="1485"/>
                    <a:pt x="3563" y="204"/>
                    <a:pt x="3461" y="0"/>
                  </a:cubicBezTo>
                  <a:lnTo>
                    <a:pt x="3442" y="0"/>
                  </a:lnTo>
                  <a:cubicBezTo>
                    <a:pt x="3349" y="204"/>
                    <a:pt x="2654" y="1485"/>
                    <a:pt x="464" y="1568"/>
                  </a:cubicBezTo>
                  <a:cubicBezTo>
                    <a:pt x="464" y="1568"/>
                    <a:pt x="1" y="6077"/>
                    <a:pt x="3387" y="6884"/>
                  </a:cubicBezTo>
                  <a:lnTo>
                    <a:pt x="3516" y="6884"/>
                  </a:lnTo>
                  <a:cubicBezTo>
                    <a:pt x="6912" y="6077"/>
                    <a:pt x="6448" y="1568"/>
                    <a:pt x="6448" y="1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5" name="Google Shape;1819;p33">
              <a:extLst>
                <a:ext uri="{FF2B5EF4-FFF2-40B4-BE49-F238E27FC236}">
                  <a16:creationId xmlns:a16="http://schemas.microsoft.com/office/drawing/2014/main" id="{3CE9832E-178C-DD3B-C056-73DD755F01E4}"/>
                </a:ext>
              </a:extLst>
            </p:cNvPr>
            <p:cNvSpPr/>
            <p:nvPr/>
          </p:nvSpPr>
          <p:spPr>
            <a:xfrm>
              <a:off x="2083250" y="2879400"/>
              <a:ext cx="173025" cy="172350"/>
            </a:xfrm>
            <a:custGeom>
              <a:avLst/>
              <a:gdLst/>
              <a:ahLst/>
              <a:cxnLst/>
              <a:rect l="l" t="t" r="r" b="b"/>
              <a:pathLst>
                <a:path w="6921" h="6894" extrusionOk="0">
                  <a:moveTo>
                    <a:pt x="3451" y="1"/>
                  </a:moveTo>
                  <a:cubicBezTo>
                    <a:pt x="3349" y="205"/>
                    <a:pt x="2654" y="1485"/>
                    <a:pt x="464" y="1568"/>
                  </a:cubicBezTo>
                  <a:cubicBezTo>
                    <a:pt x="464" y="1568"/>
                    <a:pt x="0" y="6086"/>
                    <a:pt x="3396" y="6893"/>
                  </a:cubicBezTo>
                  <a:lnTo>
                    <a:pt x="3526" y="6893"/>
                  </a:lnTo>
                  <a:cubicBezTo>
                    <a:pt x="6921" y="6086"/>
                    <a:pt x="6457" y="1568"/>
                    <a:pt x="6457" y="1568"/>
                  </a:cubicBezTo>
                  <a:cubicBezTo>
                    <a:pt x="4258" y="1485"/>
                    <a:pt x="3563" y="205"/>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6" name="Google Shape;1820;p33">
              <a:extLst>
                <a:ext uri="{FF2B5EF4-FFF2-40B4-BE49-F238E27FC236}">
                  <a16:creationId xmlns:a16="http://schemas.microsoft.com/office/drawing/2014/main" id="{24A3A4FF-DF9F-B7DD-A173-C7D1B3BF519A}"/>
                </a:ext>
              </a:extLst>
            </p:cNvPr>
            <p:cNvSpPr/>
            <p:nvPr/>
          </p:nvSpPr>
          <p:spPr>
            <a:xfrm>
              <a:off x="2082550" y="2877775"/>
              <a:ext cx="174200" cy="175600"/>
            </a:xfrm>
            <a:custGeom>
              <a:avLst/>
              <a:gdLst/>
              <a:ahLst/>
              <a:cxnLst/>
              <a:rect l="l" t="t" r="r" b="b"/>
              <a:pathLst>
                <a:path w="6968" h="7024" extrusionOk="0">
                  <a:moveTo>
                    <a:pt x="3489" y="177"/>
                  </a:moveTo>
                  <a:cubicBezTo>
                    <a:pt x="3693" y="548"/>
                    <a:pt x="4453" y="1596"/>
                    <a:pt x="6429" y="1689"/>
                  </a:cubicBezTo>
                  <a:cubicBezTo>
                    <a:pt x="6466" y="2181"/>
                    <a:pt x="6652" y="6160"/>
                    <a:pt x="3544" y="6903"/>
                  </a:cubicBezTo>
                  <a:lnTo>
                    <a:pt x="3424" y="6903"/>
                  </a:lnTo>
                  <a:cubicBezTo>
                    <a:pt x="316" y="6160"/>
                    <a:pt x="511" y="2181"/>
                    <a:pt x="539" y="1689"/>
                  </a:cubicBezTo>
                  <a:cubicBezTo>
                    <a:pt x="2524" y="1596"/>
                    <a:pt x="3275" y="548"/>
                    <a:pt x="3489" y="177"/>
                  </a:cubicBezTo>
                  <a:close/>
                  <a:moveTo>
                    <a:pt x="3479" y="1"/>
                  </a:moveTo>
                  <a:cubicBezTo>
                    <a:pt x="3461" y="1"/>
                    <a:pt x="3433" y="19"/>
                    <a:pt x="3424" y="38"/>
                  </a:cubicBezTo>
                  <a:cubicBezTo>
                    <a:pt x="3312" y="279"/>
                    <a:pt x="2626" y="1494"/>
                    <a:pt x="492" y="1578"/>
                  </a:cubicBezTo>
                  <a:cubicBezTo>
                    <a:pt x="464" y="1578"/>
                    <a:pt x="437" y="1606"/>
                    <a:pt x="437" y="1633"/>
                  </a:cubicBezTo>
                  <a:cubicBezTo>
                    <a:pt x="427" y="1680"/>
                    <a:pt x="1" y="6207"/>
                    <a:pt x="3405" y="7023"/>
                  </a:cubicBezTo>
                  <a:lnTo>
                    <a:pt x="3563" y="7023"/>
                  </a:lnTo>
                  <a:cubicBezTo>
                    <a:pt x="6967" y="6207"/>
                    <a:pt x="6541" y="1680"/>
                    <a:pt x="6541" y="1633"/>
                  </a:cubicBezTo>
                  <a:cubicBezTo>
                    <a:pt x="6531" y="1606"/>
                    <a:pt x="6513" y="1578"/>
                    <a:pt x="6485" y="1578"/>
                  </a:cubicBezTo>
                  <a:cubicBezTo>
                    <a:pt x="4342" y="1494"/>
                    <a:pt x="3665" y="279"/>
                    <a:pt x="3544" y="38"/>
                  </a:cubicBezTo>
                  <a:cubicBezTo>
                    <a:pt x="3535" y="19"/>
                    <a:pt x="3516" y="1"/>
                    <a:pt x="3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7" name="Google Shape;1821;p33">
              <a:extLst>
                <a:ext uri="{FF2B5EF4-FFF2-40B4-BE49-F238E27FC236}">
                  <a16:creationId xmlns:a16="http://schemas.microsoft.com/office/drawing/2014/main" id="{4F4EBF60-C9B7-674E-2163-5F858239B290}"/>
                </a:ext>
              </a:extLst>
            </p:cNvPr>
            <p:cNvSpPr/>
            <p:nvPr/>
          </p:nvSpPr>
          <p:spPr>
            <a:xfrm>
              <a:off x="2118275" y="2895650"/>
              <a:ext cx="121550" cy="139850"/>
            </a:xfrm>
            <a:custGeom>
              <a:avLst/>
              <a:gdLst/>
              <a:ahLst/>
              <a:cxnLst/>
              <a:rect l="l" t="t" r="r" b="b"/>
              <a:pathLst>
                <a:path w="4862" h="5594" extrusionOk="0">
                  <a:moveTo>
                    <a:pt x="2050" y="0"/>
                  </a:moveTo>
                  <a:cubicBezTo>
                    <a:pt x="2004" y="102"/>
                    <a:pt x="1763" y="547"/>
                    <a:pt x="1169" y="881"/>
                  </a:cubicBezTo>
                  <a:lnTo>
                    <a:pt x="0" y="3850"/>
                  </a:lnTo>
                  <a:cubicBezTo>
                    <a:pt x="334" y="4629"/>
                    <a:pt x="928" y="5343"/>
                    <a:pt x="2004" y="5594"/>
                  </a:cubicBezTo>
                  <a:lnTo>
                    <a:pt x="2115" y="5594"/>
                  </a:lnTo>
                  <a:cubicBezTo>
                    <a:pt x="4861" y="4935"/>
                    <a:pt x="4490" y="1271"/>
                    <a:pt x="4490" y="1271"/>
                  </a:cubicBezTo>
                  <a:cubicBezTo>
                    <a:pt x="2709" y="1206"/>
                    <a:pt x="2143" y="167"/>
                    <a:pt x="2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8" name="Google Shape;1822;p33">
              <a:extLst>
                <a:ext uri="{FF2B5EF4-FFF2-40B4-BE49-F238E27FC236}">
                  <a16:creationId xmlns:a16="http://schemas.microsoft.com/office/drawing/2014/main" id="{ADDB2D02-CCA8-A997-0063-0DE23F7C0AA7}"/>
                </a:ext>
              </a:extLst>
            </p:cNvPr>
            <p:cNvSpPr/>
            <p:nvPr/>
          </p:nvSpPr>
          <p:spPr>
            <a:xfrm>
              <a:off x="2116650" y="2894025"/>
              <a:ext cx="123850" cy="142875"/>
            </a:xfrm>
            <a:custGeom>
              <a:avLst/>
              <a:gdLst/>
              <a:ahLst/>
              <a:cxnLst/>
              <a:rect l="l" t="t" r="r" b="b"/>
              <a:pathLst>
                <a:path w="4954" h="5715" extrusionOk="0">
                  <a:moveTo>
                    <a:pt x="2115" y="0"/>
                  </a:moveTo>
                  <a:cubicBezTo>
                    <a:pt x="2097" y="0"/>
                    <a:pt x="2069" y="19"/>
                    <a:pt x="2060" y="37"/>
                  </a:cubicBezTo>
                  <a:cubicBezTo>
                    <a:pt x="2023" y="121"/>
                    <a:pt x="1791" y="566"/>
                    <a:pt x="1197" y="891"/>
                  </a:cubicBezTo>
                  <a:cubicBezTo>
                    <a:pt x="1169" y="909"/>
                    <a:pt x="1160" y="946"/>
                    <a:pt x="1178" y="974"/>
                  </a:cubicBezTo>
                  <a:cubicBezTo>
                    <a:pt x="1190" y="992"/>
                    <a:pt x="1206" y="1002"/>
                    <a:pt x="1223" y="1002"/>
                  </a:cubicBezTo>
                  <a:cubicBezTo>
                    <a:pt x="1233" y="1002"/>
                    <a:pt x="1243" y="999"/>
                    <a:pt x="1253" y="993"/>
                  </a:cubicBezTo>
                  <a:cubicBezTo>
                    <a:pt x="1763" y="714"/>
                    <a:pt x="2013" y="362"/>
                    <a:pt x="2125" y="176"/>
                  </a:cubicBezTo>
                  <a:cubicBezTo>
                    <a:pt x="2301" y="492"/>
                    <a:pt x="2922" y="1317"/>
                    <a:pt x="4499" y="1392"/>
                  </a:cubicBezTo>
                  <a:cubicBezTo>
                    <a:pt x="4527" y="1828"/>
                    <a:pt x="4657" y="5000"/>
                    <a:pt x="2171" y="5603"/>
                  </a:cubicBezTo>
                  <a:lnTo>
                    <a:pt x="2069" y="5603"/>
                  </a:lnTo>
                  <a:cubicBezTo>
                    <a:pt x="1169" y="5381"/>
                    <a:pt x="510" y="4805"/>
                    <a:pt x="121" y="3887"/>
                  </a:cubicBezTo>
                  <a:cubicBezTo>
                    <a:pt x="107" y="3866"/>
                    <a:pt x="88" y="3856"/>
                    <a:pt x="63" y="3856"/>
                  </a:cubicBezTo>
                  <a:cubicBezTo>
                    <a:pt x="55" y="3856"/>
                    <a:pt x="47" y="3857"/>
                    <a:pt x="37" y="3859"/>
                  </a:cubicBezTo>
                  <a:cubicBezTo>
                    <a:pt x="10" y="3868"/>
                    <a:pt x="0" y="3906"/>
                    <a:pt x="10" y="3933"/>
                  </a:cubicBezTo>
                  <a:cubicBezTo>
                    <a:pt x="418" y="4889"/>
                    <a:pt x="1104" y="5492"/>
                    <a:pt x="2050" y="5714"/>
                  </a:cubicBezTo>
                  <a:lnTo>
                    <a:pt x="2190" y="5714"/>
                  </a:lnTo>
                  <a:cubicBezTo>
                    <a:pt x="4954" y="5056"/>
                    <a:pt x="4611" y="1373"/>
                    <a:pt x="4611" y="1336"/>
                  </a:cubicBezTo>
                  <a:cubicBezTo>
                    <a:pt x="4601" y="1308"/>
                    <a:pt x="4583" y="1280"/>
                    <a:pt x="4555" y="1280"/>
                  </a:cubicBezTo>
                  <a:cubicBezTo>
                    <a:pt x="2820" y="1215"/>
                    <a:pt x="2273" y="232"/>
                    <a:pt x="2180" y="37"/>
                  </a:cubicBezTo>
                  <a:cubicBezTo>
                    <a:pt x="2171" y="19"/>
                    <a:pt x="2152" y="0"/>
                    <a:pt x="2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29" name="Google Shape;1823;p33">
              <a:extLst>
                <a:ext uri="{FF2B5EF4-FFF2-40B4-BE49-F238E27FC236}">
                  <a16:creationId xmlns:a16="http://schemas.microsoft.com/office/drawing/2014/main" id="{F668BD56-49BF-B745-2FEB-BBDACE740E8D}"/>
                </a:ext>
              </a:extLst>
            </p:cNvPr>
            <p:cNvSpPr/>
            <p:nvPr/>
          </p:nvSpPr>
          <p:spPr>
            <a:xfrm>
              <a:off x="2107375" y="2926025"/>
              <a:ext cx="16250" cy="33650"/>
            </a:xfrm>
            <a:custGeom>
              <a:avLst/>
              <a:gdLst/>
              <a:ahLst/>
              <a:cxnLst/>
              <a:rect l="l" t="t" r="r" b="b"/>
              <a:pathLst>
                <a:path w="650" h="1346" extrusionOk="0">
                  <a:moveTo>
                    <a:pt x="650" y="0"/>
                  </a:moveTo>
                  <a:cubicBezTo>
                    <a:pt x="473" y="28"/>
                    <a:pt x="278" y="56"/>
                    <a:pt x="65" y="56"/>
                  </a:cubicBezTo>
                  <a:cubicBezTo>
                    <a:pt x="65" y="56"/>
                    <a:pt x="0" y="622"/>
                    <a:pt x="102" y="1345"/>
                  </a:cubicBezTo>
                  <a:lnTo>
                    <a:pt x="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30" name="Google Shape;1824;p33">
              <a:extLst>
                <a:ext uri="{FF2B5EF4-FFF2-40B4-BE49-F238E27FC236}">
                  <a16:creationId xmlns:a16="http://schemas.microsoft.com/office/drawing/2014/main" id="{B9B1BC9D-A3A1-B9FF-6A84-8C2479776EC2}"/>
                </a:ext>
              </a:extLst>
            </p:cNvPr>
            <p:cNvSpPr/>
            <p:nvPr/>
          </p:nvSpPr>
          <p:spPr>
            <a:xfrm>
              <a:off x="2105975" y="2924575"/>
              <a:ext cx="19050" cy="36500"/>
            </a:xfrm>
            <a:custGeom>
              <a:avLst/>
              <a:gdLst/>
              <a:ahLst/>
              <a:cxnLst/>
              <a:rect l="l" t="t" r="r" b="b"/>
              <a:pathLst>
                <a:path w="762" h="1460" extrusionOk="0">
                  <a:moveTo>
                    <a:pt x="710" y="0"/>
                  </a:moveTo>
                  <a:cubicBezTo>
                    <a:pt x="706" y="0"/>
                    <a:pt x="701" y="1"/>
                    <a:pt x="696" y="3"/>
                  </a:cubicBezTo>
                  <a:cubicBezTo>
                    <a:pt x="511" y="30"/>
                    <a:pt x="316" y="58"/>
                    <a:pt x="112" y="58"/>
                  </a:cubicBezTo>
                  <a:cubicBezTo>
                    <a:pt x="84" y="58"/>
                    <a:pt x="65" y="86"/>
                    <a:pt x="56" y="114"/>
                  </a:cubicBezTo>
                  <a:cubicBezTo>
                    <a:pt x="56" y="123"/>
                    <a:pt x="0" y="689"/>
                    <a:pt x="103" y="1413"/>
                  </a:cubicBezTo>
                  <a:cubicBezTo>
                    <a:pt x="103" y="1440"/>
                    <a:pt x="130" y="1459"/>
                    <a:pt x="158" y="1459"/>
                  </a:cubicBezTo>
                  <a:lnTo>
                    <a:pt x="167" y="1459"/>
                  </a:lnTo>
                  <a:cubicBezTo>
                    <a:pt x="195" y="1459"/>
                    <a:pt x="223" y="1431"/>
                    <a:pt x="214" y="1394"/>
                  </a:cubicBezTo>
                  <a:cubicBezTo>
                    <a:pt x="140" y="810"/>
                    <a:pt x="158" y="327"/>
                    <a:pt x="177" y="179"/>
                  </a:cubicBezTo>
                  <a:cubicBezTo>
                    <a:pt x="362" y="170"/>
                    <a:pt x="539" y="142"/>
                    <a:pt x="715" y="114"/>
                  </a:cubicBezTo>
                  <a:cubicBezTo>
                    <a:pt x="743" y="105"/>
                    <a:pt x="761" y="77"/>
                    <a:pt x="761" y="49"/>
                  </a:cubicBezTo>
                  <a:cubicBezTo>
                    <a:pt x="753" y="18"/>
                    <a:pt x="733"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31" name="Google Shape;1825;p33">
              <a:extLst>
                <a:ext uri="{FF2B5EF4-FFF2-40B4-BE49-F238E27FC236}">
                  <a16:creationId xmlns:a16="http://schemas.microsoft.com/office/drawing/2014/main" id="{52C8E5B8-1835-DC2F-5442-83A9B4687322}"/>
                </a:ext>
              </a:extLst>
            </p:cNvPr>
            <p:cNvSpPr/>
            <p:nvPr/>
          </p:nvSpPr>
          <p:spPr>
            <a:xfrm>
              <a:off x="2134725" y="2938300"/>
              <a:ext cx="69850" cy="69850"/>
            </a:xfrm>
            <a:custGeom>
              <a:avLst/>
              <a:gdLst/>
              <a:ahLst/>
              <a:cxnLst/>
              <a:rect l="l" t="t" r="r" b="b"/>
              <a:pathLst>
                <a:path w="2794" h="2794" extrusionOk="0">
                  <a:moveTo>
                    <a:pt x="1402" y="1"/>
                  </a:moveTo>
                  <a:cubicBezTo>
                    <a:pt x="622" y="1"/>
                    <a:pt x="1" y="622"/>
                    <a:pt x="1" y="1402"/>
                  </a:cubicBezTo>
                  <a:cubicBezTo>
                    <a:pt x="1" y="2172"/>
                    <a:pt x="622" y="2793"/>
                    <a:pt x="1402" y="2793"/>
                  </a:cubicBezTo>
                  <a:cubicBezTo>
                    <a:pt x="2172" y="2793"/>
                    <a:pt x="2793" y="2172"/>
                    <a:pt x="2793" y="1402"/>
                  </a:cubicBezTo>
                  <a:cubicBezTo>
                    <a:pt x="2793" y="622"/>
                    <a:pt x="2172"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32" name="Google Shape;1826;p33">
              <a:extLst>
                <a:ext uri="{FF2B5EF4-FFF2-40B4-BE49-F238E27FC236}">
                  <a16:creationId xmlns:a16="http://schemas.microsoft.com/office/drawing/2014/main" id="{2E7F0ABB-C299-C1FB-9FB8-AAFF0C7ABEBA}"/>
                </a:ext>
              </a:extLst>
            </p:cNvPr>
            <p:cNvSpPr/>
            <p:nvPr/>
          </p:nvSpPr>
          <p:spPr>
            <a:xfrm>
              <a:off x="2133575" y="2937150"/>
              <a:ext cx="72150" cy="72150"/>
            </a:xfrm>
            <a:custGeom>
              <a:avLst/>
              <a:gdLst/>
              <a:ahLst/>
              <a:cxnLst/>
              <a:rect l="l" t="t" r="r" b="b"/>
              <a:pathLst>
                <a:path w="2886" h="2886" extrusionOk="0">
                  <a:moveTo>
                    <a:pt x="1448" y="93"/>
                  </a:moveTo>
                  <a:cubicBezTo>
                    <a:pt x="2190" y="93"/>
                    <a:pt x="2802" y="696"/>
                    <a:pt x="2802" y="1448"/>
                  </a:cubicBezTo>
                  <a:cubicBezTo>
                    <a:pt x="2802" y="2190"/>
                    <a:pt x="2190" y="2802"/>
                    <a:pt x="1448" y="2802"/>
                  </a:cubicBezTo>
                  <a:cubicBezTo>
                    <a:pt x="696" y="2802"/>
                    <a:pt x="93" y="2190"/>
                    <a:pt x="93" y="1448"/>
                  </a:cubicBezTo>
                  <a:cubicBezTo>
                    <a:pt x="93" y="696"/>
                    <a:pt x="696" y="93"/>
                    <a:pt x="1448" y="93"/>
                  </a:cubicBezTo>
                  <a:close/>
                  <a:moveTo>
                    <a:pt x="1448" y="1"/>
                  </a:moveTo>
                  <a:cubicBezTo>
                    <a:pt x="650" y="1"/>
                    <a:pt x="0" y="650"/>
                    <a:pt x="0" y="1448"/>
                  </a:cubicBezTo>
                  <a:cubicBezTo>
                    <a:pt x="0" y="2236"/>
                    <a:pt x="650" y="2886"/>
                    <a:pt x="1448" y="2886"/>
                  </a:cubicBezTo>
                  <a:cubicBezTo>
                    <a:pt x="2236" y="2886"/>
                    <a:pt x="2885" y="2236"/>
                    <a:pt x="2885" y="1448"/>
                  </a:cubicBezTo>
                  <a:cubicBezTo>
                    <a:pt x="2885" y="650"/>
                    <a:pt x="2236" y="1"/>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33" name="Google Shape;1827;p33">
              <a:extLst>
                <a:ext uri="{FF2B5EF4-FFF2-40B4-BE49-F238E27FC236}">
                  <a16:creationId xmlns:a16="http://schemas.microsoft.com/office/drawing/2014/main" id="{C8FFB6E1-D872-FD0A-AAE9-89EC0A864E8B}"/>
                </a:ext>
              </a:extLst>
            </p:cNvPr>
            <p:cNvSpPr/>
            <p:nvPr/>
          </p:nvSpPr>
          <p:spPr>
            <a:xfrm>
              <a:off x="2144250" y="2947825"/>
              <a:ext cx="50800" cy="50800"/>
            </a:xfrm>
            <a:custGeom>
              <a:avLst/>
              <a:gdLst/>
              <a:ahLst/>
              <a:cxnLst/>
              <a:rect l="l" t="t" r="r" b="b"/>
              <a:pathLst>
                <a:path w="2032" h="2032" extrusionOk="0">
                  <a:moveTo>
                    <a:pt x="1021" y="0"/>
                  </a:moveTo>
                  <a:cubicBezTo>
                    <a:pt x="455" y="0"/>
                    <a:pt x="0" y="455"/>
                    <a:pt x="0" y="1021"/>
                  </a:cubicBezTo>
                  <a:cubicBezTo>
                    <a:pt x="0" y="1577"/>
                    <a:pt x="455" y="2032"/>
                    <a:pt x="1021" y="2032"/>
                  </a:cubicBezTo>
                  <a:cubicBezTo>
                    <a:pt x="1577" y="2032"/>
                    <a:pt x="2032" y="1577"/>
                    <a:pt x="2032" y="1021"/>
                  </a:cubicBezTo>
                  <a:cubicBezTo>
                    <a:pt x="2032" y="455"/>
                    <a:pt x="1577" y="0"/>
                    <a:pt x="1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34" name="Google Shape;1828;p33">
              <a:extLst>
                <a:ext uri="{FF2B5EF4-FFF2-40B4-BE49-F238E27FC236}">
                  <a16:creationId xmlns:a16="http://schemas.microsoft.com/office/drawing/2014/main" id="{5848DC21-1284-0B17-092D-E856A1022A3C}"/>
                </a:ext>
              </a:extLst>
            </p:cNvPr>
            <p:cNvSpPr/>
            <p:nvPr/>
          </p:nvSpPr>
          <p:spPr>
            <a:xfrm>
              <a:off x="2142850" y="2946425"/>
              <a:ext cx="53825" cy="53825"/>
            </a:xfrm>
            <a:custGeom>
              <a:avLst/>
              <a:gdLst/>
              <a:ahLst/>
              <a:cxnLst/>
              <a:rect l="l" t="t" r="r" b="b"/>
              <a:pathLst>
                <a:path w="2153" h="2153" extrusionOk="0">
                  <a:moveTo>
                    <a:pt x="1077" y="112"/>
                  </a:moveTo>
                  <a:cubicBezTo>
                    <a:pt x="1605" y="112"/>
                    <a:pt x="2032" y="548"/>
                    <a:pt x="2032" y="1077"/>
                  </a:cubicBezTo>
                  <a:cubicBezTo>
                    <a:pt x="2032" y="1605"/>
                    <a:pt x="1605" y="2032"/>
                    <a:pt x="1077" y="2032"/>
                  </a:cubicBezTo>
                  <a:cubicBezTo>
                    <a:pt x="548" y="2032"/>
                    <a:pt x="112" y="1605"/>
                    <a:pt x="112" y="1077"/>
                  </a:cubicBezTo>
                  <a:cubicBezTo>
                    <a:pt x="112" y="548"/>
                    <a:pt x="548" y="112"/>
                    <a:pt x="1077" y="112"/>
                  </a:cubicBezTo>
                  <a:close/>
                  <a:moveTo>
                    <a:pt x="1077" y="1"/>
                  </a:moveTo>
                  <a:cubicBezTo>
                    <a:pt x="483" y="1"/>
                    <a:pt x="0" y="483"/>
                    <a:pt x="0" y="1077"/>
                  </a:cubicBezTo>
                  <a:cubicBezTo>
                    <a:pt x="0" y="1670"/>
                    <a:pt x="483" y="2153"/>
                    <a:pt x="1077" y="2153"/>
                  </a:cubicBezTo>
                  <a:cubicBezTo>
                    <a:pt x="1670" y="2153"/>
                    <a:pt x="2153" y="1670"/>
                    <a:pt x="2153" y="1077"/>
                  </a:cubicBezTo>
                  <a:cubicBezTo>
                    <a:pt x="2153" y="483"/>
                    <a:pt x="167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635" name="Google Shape;1829;p33">
              <a:extLst>
                <a:ext uri="{FF2B5EF4-FFF2-40B4-BE49-F238E27FC236}">
                  <a16:creationId xmlns:a16="http://schemas.microsoft.com/office/drawing/2014/main" id="{B7EDD170-4CB0-C50D-A91D-5EF5995FCCAA}"/>
                </a:ext>
              </a:extLst>
            </p:cNvPr>
            <p:cNvSpPr/>
            <p:nvPr/>
          </p:nvSpPr>
          <p:spPr>
            <a:xfrm>
              <a:off x="2154900" y="2949850"/>
              <a:ext cx="45950" cy="34400"/>
            </a:xfrm>
            <a:custGeom>
              <a:avLst/>
              <a:gdLst/>
              <a:ahLst/>
              <a:cxnLst/>
              <a:rect l="l" t="t" r="r" b="b"/>
              <a:pathLst>
                <a:path w="1838" h="1376" extrusionOk="0">
                  <a:moveTo>
                    <a:pt x="1657" y="0"/>
                  </a:moveTo>
                  <a:cubicBezTo>
                    <a:pt x="1615" y="0"/>
                    <a:pt x="1573" y="17"/>
                    <a:pt x="1541" y="49"/>
                  </a:cubicBezTo>
                  <a:lnTo>
                    <a:pt x="613" y="977"/>
                  </a:lnTo>
                  <a:lnTo>
                    <a:pt x="298" y="661"/>
                  </a:lnTo>
                  <a:cubicBezTo>
                    <a:pt x="265" y="629"/>
                    <a:pt x="224" y="613"/>
                    <a:pt x="182" y="613"/>
                  </a:cubicBezTo>
                  <a:cubicBezTo>
                    <a:pt x="140" y="613"/>
                    <a:pt x="98" y="629"/>
                    <a:pt x="66" y="661"/>
                  </a:cubicBezTo>
                  <a:cubicBezTo>
                    <a:pt x="1" y="726"/>
                    <a:pt x="1" y="828"/>
                    <a:pt x="66" y="893"/>
                  </a:cubicBezTo>
                  <a:lnTo>
                    <a:pt x="493" y="1320"/>
                  </a:lnTo>
                  <a:cubicBezTo>
                    <a:pt x="530" y="1357"/>
                    <a:pt x="567" y="1376"/>
                    <a:pt x="613" y="1376"/>
                  </a:cubicBezTo>
                  <a:cubicBezTo>
                    <a:pt x="650" y="1376"/>
                    <a:pt x="697" y="1357"/>
                    <a:pt x="724" y="1329"/>
                  </a:cubicBezTo>
                  <a:lnTo>
                    <a:pt x="1773" y="281"/>
                  </a:lnTo>
                  <a:cubicBezTo>
                    <a:pt x="1838" y="216"/>
                    <a:pt x="1838" y="114"/>
                    <a:pt x="1773" y="49"/>
                  </a:cubicBezTo>
                  <a:cubicBezTo>
                    <a:pt x="1740" y="17"/>
                    <a:pt x="1699"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562440229"/>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3523</Words>
  <Application>Microsoft Office PowerPoint</Application>
  <PresentationFormat>On-screen Show (16:9)</PresentationFormat>
  <Paragraphs>311</Paragraphs>
  <Slides>38</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Open Sans</vt:lpstr>
      <vt:lpstr>Sora</vt:lpstr>
      <vt:lpstr>Nunito Light</vt:lpstr>
      <vt:lpstr>Arial</vt:lpstr>
      <vt:lpstr>Software Engineering Business Plan by Slidesgo</vt:lpstr>
      <vt:lpstr>Real-Time  Vishing Detection  with Machine Learning Technology</vt:lpstr>
      <vt:lpstr>Analysis of  the problem</vt:lpstr>
      <vt:lpstr>Vishing</vt:lpstr>
      <vt:lpstr>Vishing Techniques</vt:lpstr>
      <vt:lpstr>Typical Vishing Attacks</vt:lpstr>
      <vt:lpstr>Spark</vt:lpstr>
      <vt:lpstr>Apache Spark</vt:lpstr>
      <vt:lpstr>Spark Machine Learning Pipelines</vt:lpstr>
      <vt:lpstr>Speech-To-Text</vt:lpstr>
      <vt:lpstr>Speech-To-Text Module</vt:lpstr>
      <vt:lpstr>Dataset  Manufacturing</vt:lpstr>
      <vt:lpstr>Chat GPT API</vt:lpstr>
      <vt:lpstr>Prompt Engineering</vt:lpstr>
      <vt:lpstr>Dataset Creation Workflow</vt:lpstr>
      <vt:lpstr>Dataset Preparation</vt:lpstr>
      <vt:lpstr>Data  Preprocessing</vt:lpstr>
      <vt:lpstr>Preprocessing Pipelines</vt:lpstr>
      <vt:lpstr>Model Selection   Training &amp; Tuning</vt:lpstr>
      <vt:lpstr>Models</vt:lpstr>
      <vt:lpstr>Model Training &amp; Tuning</vt:lpstr>
      <vt:lpstr>Training Results</vt:lpstr>
      <vt:lpstr>System  Architecture</vt:lpstr>
      <vt:lpstr>Functionality as a whole</vt:lpstr>
      <vt:lpstr>Functionality as a whole</vt:lpstr>
      <vt:lpstr>Functionality as a whole</vt:lpstr>
      <vt:lpstr>Functionality as a whole</vt:lpstr>
      <vt:lpstr>Functionality as a whole</vt:lpstr>
      <vt:lpstr>Functionality as a whole</vt:lpstr>
      <vt:lpstr>Functionality as a whole</vt:lpstr>
      <vt:lpstr>System &amp; Model Real Time Testing</vt:lpstr>
      <vt:lpstr>Testing Pipeline</vt:lpstr>
      <vt:lpstr>Conversation #1 Vishing Conversation with Familiar Scenario</vt:lpstr>
      <vt:lpstr>Conversation #2 Vishing Conversation with Unfamiliar Scenario</vt:lpstr>
      <vt:lpstr>Conversation #3 Normal Conversation but with Scam Characteristics  in a Familiar Scenario</vt:lpstr>
      <vt:lpstr>Conversation #4 Normal Conversation with Unknown Scenario</vt:lpstr>
      <vt:lpstr>Future  Enhancements</vt:lpstr>
      <vt:lpstr>Future Enhancements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Business Plan</dc:title>
  <dc:creator>Ιωάννης Σκαρπέτης</dc:creator>
  <cp:lastModifiedBy>ΣΚΑΡΠΕΤΗΣ ΙΩΑΝΝΗΣ</cp:lastModifiedBy>
  <cp:revision>326</cp:revision>
  <dcterms:modified xsi:type="dcterms:W3CDTF">2024-02-13T13:34:54Z</dcterms:modified>
</cp:coreProperties>
</file>