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7314-959B-4CD2-A0E7-9F719591D1E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DF2-D726-420E-A1E2-4097A01D7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92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7314-959B-4CD2-A0E7-9F719591D1E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DF2-D726-420E-A1E2-4097A01D7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1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7314-959B-4CD2-A0E7-9F719591D1E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DF2-D726-420E-A1E2-4097A01D7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8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7314-959B-4CD2-A0E7-9F719591D1E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DF2-D726-420E-A1E2-4097A01D7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7314-959B-4CD2-A0E7-9F719591D1E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DF2-D726-420E-A1E2-4097A01D7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1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7314-959B-4CD2-A0E7-9F719591D1E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DF2-D726-420E-A1E2-4097A01D7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43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7314-959B-4CD2-A0E7-9F719591D1E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DF2-D726-420E-A1E2-4097A01D7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4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7314-959B-4CD2-A0E7-9F719591D1E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DF2-D726-420E-A1E2-4097A01D7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4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7314-959B-4CD2-A0E7-9F719591D1E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DF2-D726-420E-A1E2-4097A01D7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20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7314-959B-4CD2-A0E7-9F719591D1E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DF2-D726-420E-A1E2-4097A01D7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1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7314-959B-4CD2-A0E7-9F719591D1E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DF2-D726-420E-A1E2-4097A01D7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7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7314-959B-4CD2-A0E7-9F719591D1E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BDF2-D726-420E-A1E2-4097A01D7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07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4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0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8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Rohit</dc:creator>
  <cp:lastModifiedBy>Naveen Rohit</cp:lastModifiedBy>
  <cp:revision>1</cp:revision>
  <dcterms:created xsi:type="dcterms:W3CDTF">2025-07-22T12:44:09Z</dcterms:created>
  <dcterms:modified xsi:type="dcterms:W3CDTF">2025-07-22T12:44:34Z</dcterms:modified>
</cp:coreProperties>
</file>