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F05D-6C77-0361-5823-F246C07C0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3A512-183C-2E91-BAF3-40441A3B8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CA98-6D25-D305-D7C2-1EFD753A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0A55-13BA-DD5B-3423-06981B44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E178-DC11-3B4F-7485-F69C7BD7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91CB-437B-5C28-9416-7B138BD1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02876-75B5-D533-50D7-4D863EFE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9AB-BF79-47EE-8AD0-18B3D43D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FA37-3132-BA3C-384D-BE5200C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1AA5-581E-EDEE-42F6-71A35615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9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645F7-0AD1-CA5B-8B57-E294C8129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8E675-5EE7-DE2B-4441-79AAA3635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3237-8717-DC13-3967-D6BA8BE2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3758-FB8E-F20A-C57F-117DD605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099A-4AA9-7D9F-6F72-8A5C1F11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8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C66-932A-F03C-6250-5BBF89B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11FD-3F19-1FFF-94A2-906A24EE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0F8C-1F4D-2CDE-29F3-088D2B1A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8A9E-89CD-A678-1FE5-218A3D79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5EB6-4B8E-C35D-1E18-847401C8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5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51C2-2555-C73B-D3CD-F49DDD4B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1387F-97F6-9EFC-7B25-67201EAE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E0FB-95D2-6558-D95A-A0815723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CE60-E47B-DEC1-21EB-E3689046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9E99-9A5A-D74F-3730-6EEC592C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2FF6-3A9C-D136-5D88-2B64881E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A1A3-B34C-B0B9-CF4B-00FF4AC12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365BD-BE2D-FE75-18D5-19C74E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25639-E047-089A-317C-2EB1F7EC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2AE77-03E9-11CD-6DD9-C5434295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61ED9-3457-C3A1-9A29-885971B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03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4296-1A4F-79E8-FE24-57FFE9EE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0466-3CFC-579C-5120-F1609C74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48298-C4CA-2AFC-1630-AD8DB7646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7F616-B30B-8C87-9A70-48BDD98AE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01EAF-1B76-5602-513C-5A005B899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6BC62-D2AE-560E-DD86-D250CE3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735B3-4011-B909-8ACF-EA88B027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E31CE-4541-AD18-6B2E-7C19F496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01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1D0D-4153-5D5B-1709-7B403942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6EE6-016F-856B-E5BA-5D821884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54003-3A57-B1CA-ECD7-F5A872F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39A1B-D851-B631-779C-25088C9E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9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FD79A-ADD3-B12B-83F2-F16F6811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8436D-4746-66A9-BFF5-321F2ECD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B5D6-AB81-046B-4A24-4319786C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F80A-B047-3135-6131-98E82F3C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3F43-94A5-205D-3B22-AD31D13A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7455C-1549-D9D0-EB22-EE2C3E8F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F4F35-6E1E-95F1-F224-92F5AFAF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7E649-4603-FCE2-52B7-C7DF58C7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C570A-3B24-EA4B-2D70-838A2627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BCD0-FF73-0BE6-C813-F633776E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ED146-8C24-69FB-4E5F-C18316C93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800CB-1DA9-BE8B-BC83-BE2F31ECB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22854-3A5E-50A8-6E94-1ADBA399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3A017-34DC-6DD9-C654-A45110ED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092C-846B-B983-15F5-BD8EF68C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2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C7318-11A0-ABFC-AF54-16EC6009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D33F-974F-B7BE-32FD-94A44CE4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05B7-CDE5-6CB0-79C8-E9311B3A4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EC396-58B5-4EE8-B1D2-C312EF79CC1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F12F-7121-EB00-84B6-AF2AEC824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0C32-2710-3BBC-A03E-B72037A2D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2CF0-DC59-4195-ADBA-85E7E8C30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6FCA-2BCE-0FE2-CD0E-2DEF8DE33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486D5-BD2D-AA34-BB70-B19853F6C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0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3064-475F-83FC-5318-62288AF9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 commers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0B38-11AE-52A9-1005-DDCDA73B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47500" lnSpcReduction="20000"/>
          </a:bodyPr>
          <a:lstStyle/>
          <a:p>
            <a:r>
              <a:rPr lang="en-IN" sz="4500" dirty="0"/>
              <a:t>NAME : N DINESH</a:t>
            </a:r>
          </a:p>
          <a:p>
            <a:r>
              <a:rPr lang="en-IN" sz="4500" dirty="0"/>
              <a:t>AGE : 28</a:t>
            </a:r>
          </a:p>
          <a:p>
            <a:r>
              <a:rPr lang="en-IN" sz="4500" dirty="0"/>
              <a:t>LOCATION : UDAIPUR</a:t>
            </a:r>
          </a:p>
          <a:p>
            <a:r>
              <a:rPr lang="en-IN" sz="4500" dirty="0"/>
              <a:t>OCCUPATION: SOFTWARE EMPLOY</a:t>
            </a:r>
          </a:p>
          <a:p>
            <a:r>
              <a:rPr lang="en-IN" sz="4500" dirty="0"/>
              <a:t>INCOME: 1CR/ANNUM</a:t>
            </a:r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r>
              <a:rPr lang="en-IN" sz="4500" dirty="0"/>
              <a:t>GOAL: To create  a start up idea e commers business food items &amp;accessories . To get support from community</a:t>
            </a:r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97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0CA6-87C7-83AD-5A69-7DB661E6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3209-335D-9B77-91A5-3B155E21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OBJECTIVE: 1)Adding new items to web by new sellers </a:t>
            </a:r>
          </a:p>
          <a:p>
            <a:r>
              <a:rPr lang="en-IN" dirty="0"/>
              <a:t>                      2)adding good products</a:t>
            </a:r>
          </a:p>
          <a:p>
            <a:endParaRPr lang="en-IN" dirty="0"/>
          </a:p>
          <a:p>
            <a:r>
              <a:rPr lang="en-IN" dirty="0"/>
              <a:t>Psychographic : </a:t>
            </a:r>
          </a:p>
          <a:p>
            <a:r>
              <a:rPr lang="en-US" b="1" dirty="0"/>
              <a:t>Motivations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Convenience</a:t>
            </a:r>
            <a:r>
              <a:rPr lang="en-US" dirty="0"/>
              <a:t>: Seeking easy shopping experiences (fast shipping, easy returns).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</a:t>
            </a:r>
            <a:r>
              <a:rPr lang="en-US" dirty="0"/>
              <a:t>: Preference for high-quality products, even at a premium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Price Sensitivity</a:t>
            </a:r>
            <a:r>
              <a:rPr lang="en-US" dirty="0"/>
              <a:t>: Budget-conscious shoppers vs. those willing to pay for premium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3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997E-BF70-456B-5BB3-09F53D3F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BEHAVIOR&amp;PREFERENCE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AF25-7A16-5311-5FC4-1E56A9B1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1. Shopping Habits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Frequency of Purchases</a:t>
            </a:r>
            <a:r>
              <a:rPr lang="en-US" dirty="0"/>
              <a:t>: How often customers buy from your store (daily, weekly, monthly).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Peak Shopping Times</a:t>
            </a:r>
            <a:r>
              <a:rPr lang="en-US" dirty="0"/>
              <a:t>: Times of day or days of the week when customers are most 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 Trends</a:t>
            </a:r>
            <a:r>
              <a:rPr lang="en-US" dirty="0"/>
              <a:t>: Shopping behavior during holidays, sales events, or seasons.</a:t>
            </a:r>
          </a:p>
          <a:p>
            <a:r>
              <a:rPr lang="en-US" b="1" dirty="0"/>
              <a:t>2)Purchase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Need vs. Want</a:t>
            </a:r>
            <a:r>
              <a:rPr lang="en-US" dirty="0"/>
              <a:t>: Whether purchases are driven by necessity or desire.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Emotional Triggers</a:t>
            </a:r>
            <a:r>
              <a:rPr lang="en-US" dirty="0"/>
              <a:t>: Factors that drive impulse buys, such as fear of missing out (FOMO) or lifestyle aspirations.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89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CA66-5ECA-BE6D-575C-877B841D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JOURNEY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1E56-927E-E48E-798B-764C5AB2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Purchase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Touchpoints</a:t>
            </a:r>
            <a:r>
              <a:rPr lang="en-US" dirty="0"/>
              <a:t>: Order confirmation page, payment gateway, email confirmation.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Actions</a:t>
            </a:r>
            <a:r>
              <a:rPr lang="en-US" dirty="0"/>
              <a:t>: Users complete their purchase and receive confirmation.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Goals</a:t>
            </a:r>
            <a:r>
              <a:rPr lang="en-US" dirty="0"/>
              <a:t>: Ensure a smooth transaction and provide clear confirmation.</a:t>
            </a:r>
          </a:p>
          <a:p>
            <a:r>
              <a:rPr lang="en-US" b="1" dirty="0"/>
              <a:t>Awareness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Touchpoints</a:t>
            </a:r>
            <a:r>
              <a:rPr lang="en-US" dirty="0"/>
              <a:t>: Social media ads, search engine results, influencer recommendations, email marketing, online articles.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Actions</a:t>
            </a:r>
            <a:r>
              <a:rPr lang="en-US" dirty="0"/>
              <a:t>: Users discover your brand or products through various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Goals</a:t>
            </a:r>
            <a:r>
              <a:rPr lang="en-US" dirty="0"/>
              <a:t>: Attract attention and generate interest.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24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058E-81CF-1009-EBC8-6CCB66C0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CHALLENGS &amp; PAIN POPINTS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EECD-B9B8-E1D9-3335-20097BCE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Customer Retention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Loyalty</a:t>
            </a:r>
            <a:r>
              <a:rPr lang="en-US" dirty="0"/>
              <a:t>: Customers often switch brands for better deals, making retention challenging.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Inconsistent Customer Engagement</a:t>
            </a:r>
            <a:r>
              <a:rPr lang="en-US" dirty="0"/>
              <a:t>: Difficulty maintaining regular communication and engagement with customers.</a:t>
            </a:r>
          </a:p>
          <a:p>
            <a:r>
              <a:rPr lang="en-US" b="1" dirty="0"/>
              <a:t>Payment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Concerns</a:t>
            </a:r>
            <a:r>
              <a:rPr lang="en-US" dirty="0"/>
              <a:t>: Customers may hesitate to complete purchases due to fears about payment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Payment Method Limitations</a:t>
            </a:r>
            <a:r>
              <a:rPr lang="en-US" dirty="0"/>
              <a:t>: Not offering a variety of payment options can limit conversions.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54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E commers </vt:lpstr>
      <vt:lpstr>PowerPoint Presentation</vt:lpstr>
      <vt:lpstr>BEHAVIOR&amp;PREFERENCE</vt:lpstr>
      <vt:lpstr>USER JOURNEY </vt:lpstr>
      <vt:lpstr>CHALLENGS &amp; PAIN POPINTS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jeshwanth arukolla</dc:creator>
  <cp:lastModifiedBy>jeshwanth arukolla</cp:lastModifiedBy>
  <cp:revision>3</cp:revision>
  <dcterms:created xsi:type="dcterms:W3CDTF">2024-09-18T19:26:40Z</dcterms:created>
  <dcterms:modified xsi:type="dcterms:W3CDTF">2024-09-18T19:33:55Z</dcterms:modified>
</cp:coreProperties>
</file>