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70" r:id="rId14"/>
    <p:sldId id="271"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5.svg"/><Relationship Id="rId1" Type="http://schemas.openxmlformats.org/officeDocument/2006/relationships/image" Target="../media/image7.png"/><Relationship Id="rId6" Type="http://schemas.openxmlformats.org/officeDocument/2006/relationships/image" Target="../media/image17.svg"/><Relationship Id="rId5" Type="http://schemas.openxmlformats.org/officeDocument/2006/relationships/image" Target="../media/image11.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0C4493C-54B5-4757-8561-1BCE0D14226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2D0C07BE-B046-469F-BCBB-DFFDC5154D6C}">
      <dgm:prSet/>
      <dgm:spPr/>
      <dgm:t>
        <a:bodyPr/>
        <a:lstStyle/>
        <a:p>
          <a:r>
            <a:rPr lang="en-US" b="0" i="0"/>
            <a:t>Abstract</a:t>
          </a:r>
          <a:endParaRPr lang="en-US"/>
        </a:p>
      </dgm:t>
    </dgm:pt>
    <dgm:pt modelId="{9E1F94E0-8850-4233-8ACA-AF30796272D2}" type="parTrans" cxnId="{B84EC6E7-A42F-44AC-AE48-BFD9076F1899}">
      <dgm:prSet/>
      <dgm:spPr/>
      <dgm:t>
        <a:bodyPr/>
        <a:lstStyle/>
        <a:p>
          <a:endParaRPr lang="en-US"/>
        </a:p>
      </dgm:t>
    </dgm:pt>
    <dgm:pt modelId="{CB387523-9512-46FF-B9A1-1BD0EF3886DD}" type="sibTrans" cxnId="{B84EC6E7-A42F-44AC-AE48-BFD9076F1899}">
      <dgm:prSet/>
      <dgm:spPr/>
      <dgm:t>
        <a:bodyPr/>
        <a:lstStyle/>
        <a:p>
          <a:endParaRPr lang="en-US"/>
        </a:p>
      </dgm:t>
    </dgm:pt>
    <dgm:pt modelId="{46905D67-BCB7-433E-86CF-5A6AC1BEB1ED}">
      <dgm:prSet/>
      <dgm:spPr/>
      <dgm:t>
        <a:bodyPr/>
        <a:lstStyle/>
        <a:p>
          <a:r>
            <a:rPr lang="en-US" b="0" i="0"/>
            <a:t>Introduction</a:t>
          </a:r>
          <a:endParaRPr lang="en-US"/>
        </a:p>
      </dgm:t>
    </dgm:pt>
    <dgm:pt modelId="{50BC5039-1887-4F3E-9C75-26F303765F11}" type="parTrans" cxnId="{26F04EC8-5641-4E06-8519-4FE477C2EEF3}">
      <dgm:prSet/>
      <dgm:spPr/>
      <dgm:t>
        <a:bodyPr/>
        <a:lstStyle/>
        <a:p>
          <a:endParaRPr lang="en-US"/>
        </a:p>
      </dgm:t>
    </dgm:pt>
    <dgm:pt modelId="{2C6C305F-4FBE-417B-A1EB-1E0B5F9372F0}" type="sibTrans" cxnId="{26F04EC8-5641-4E06-8519-4FE477C2EEF3}">
      <dgm:prSet/>
      <dgm:spPr/>
      <dgm:t>
        <a:bodyPr/>
        <a:lstStyle/>
        <a:p>
          <a:endParaRPr lang="en-US"/>
        </a:p>
      </dgm:t>
    </dgm:pt>
    <dgm:pt modelId="{6DC77F46-A110-4330-B469-A0A92AC7871F}">
      <dgm:prSet/>
      <dgm:spPr/>
      <dgm:t>
        <a:bodyPr/>
        <a:lstStyle/>
        <a:p>
          <a:r>
            <a:rPr lang="en-US" b="0" i="0"/>
            <a:t>Development methodology</a:t>
          </a:r>
          <a:endParaRPr lang="en-US"/>
        </a:p>
      </dgm:t>
    </dgm:pt>
    <dgm:pt modelId="{81BD25F9-723C-4AC8-B8E6-23DAF64AFECF}" type="parTrans" cxnId="{340ABFDF-EB51-43D4-B480-701A681B540E}">
      <dgm:prSet/>
      <dgm:spPr/>
      <dgm:t>
        <a:bodyPr/>
        <a:lstStyle/>
        <a:p>
          <a:endParaRPr lang="en-US"/>
        </a:p>
      </dgm:t>
    </dgm:pt>
    <dgm:pt modelId="{90025B7E-2215-4B52-BFF3-D25FCFE67B01}" type="sibTrans" cxnId="{340ABFDF-EB51-43D4-B480-701A681B540E}">
      <dgm:prSet/>
      <dgm:spPr/>
      <dgm:t>
        <a:bodyPr/>
        <a:lstStyle/>
        <a:p>
          <a:endParaRPr lang="en-US"/>
        </a:p>
      </dgm:t>
    </dgm:pt>
    <dgm:pt modelId="{68E90074-7838-4CC6-A812-0C0998AEA88B}">
      <dgm:prSet/>
      <dgm:spPr/>
      <dgm:t>
        <a:bodyPr/>
        <a:lstStyle/>
        <a:p>
          <a:r>
            <a:rPr lang="en-US" b="0" i="0"/>
            <a:t>Architectural design</a:t>
          </a:r>
          <a:endParaRPr lang="en-US"/>
        </a:p>
      </dgm:t>
    </dgm:pt>
    <dgm:pt modelId="{D76F5F4A-5C06-4896-A9AA-B3324EFD594B}" type="parTrans" cxnId="{0739BD38-404D-4CC5-95D0-1F40F496DC61}">
      <dgm:prSet/>
      <dgm:spPr/>
      <dgm:t>
        <a:bodyPr/>
        <a:lstStyle/>
        <a:p>
          <a:endParaRPr lang="en-US"/>
        </a:p>
      </dgm:t>
    </dgm:pt>
    <dgm:pt modelId="{5D51FD9D-16DD-4909-AA4F-4D3F97A56959}" type="sibTrans" cxnId="{0739BD38-404D-4CC5-95D0-1F40F496DC61}">
      <dgm:prSet/>
      <dgm:spPr/>
      <dgm:t>
        <a:bodyPr/>
        <a:lstStyle/>
        <a:p>
          <a:endParaRPr lang="en-US"/>
        </a:p>
      </dgm:t>
    </dgm:pt>
    <dgm:pt modelId="{936C48A7-69FD-4F35-A8A9-F603BD091C33}">
      <dgm:prSet/>
      <dgm:spPr/>
      <dgm:t>
        <a:bodyPr/>
        <a:lstStyle/>
        <a:p>
          <a:r>
            <a:rPr lang="en-US" b="0" i="0"/>
            <a:t>Design pattern</a:t>
          </a:r>
          <a:endParaRPr lang="en-US"/>
        </a:p>
      </dgm:t>
    </dgm:pt>
    <dgm:pt modelId="{17B07F40-8FE0-4C89-AEB3-0319A578511F}" type="parTrans" cxnId="{EF3C306D-1611-4D99-B5CC-7D37A178A2F2}">
      <dgm:prSet/>
      <dgm:spPr/>
      <dgm:t>
        <a:bodyPr/>
        <a:lstStyle/>
        <a:p>
          <a:endParaRPr lang="en-US"/>
        </a:p>
      </dgm:t>
    </dgm:pt>
    <dgm:pt modelId="{F4C327B9-6774-46F1-82BC-E5810800F5C2}" type="sibTrans" cxnId="{EF3C306D-1611-4D99-B5CC-7D37A178A2F2}">
      <dgm:prSet/>
      <dgm:spPr/>
      <dgm:t>
        <a:bodyPr/>
        <a:lstStyle/>
        <a:p>
          <a:endParaRPr lang="en-US"/>
        </a:p>
      </dgm:t>
    </dgm:pt>
    <dgm:pt modelId="{FBF6DCE4-913A-445A-907B-A13503EAB705}">
      <dgm:prSet/>
      <dgm:spPr/>
      <dgm:t>
        <a:bodyPr/>
        <a:lstStyle/>
        <a:p>
          <a:r>
            <a:rPr lang="en-US" b="0" i="0"/>
            <a:t>Diagrams</a:t>
          </a:r>
          <a:endParaRPr lang="en-US"/>
        </a:p>
      </dgm:t>
    </dgm:pt>
    <dgm:pt modelId="{0E7AB6FC-A845-4523-8E00-1C3C083A614E}" type="parTrans" cxnId="{8B0B8659-4423-48DF-89C4-863158051E75}">
      <dgm:prSet/>
      <dgm:spPr/>
      <dgm:t>
        <a:bodyPr/>
        <a:lstStyle/>
        <a:p>
          <a:endParaRPr lang="en-US"/>
        </a:p>
      </dgm:t>
    </dgm:pt>
    <dgm:pt modelId="{E94DA6E8-63BA-4628-8D6B-4B3212AEE268}" type="sibTrans" cxnId="{8B0B8659-4423-48DF-89C4-863158051E75}">
      <dgm:prSet/>
      <dgm:spPr/>
      <dgm:t>
        <a:bodyPr/>
        <a:lstStyle/>
        <a:p>
          <a:endParaRPr lang="en-US"/>
        </a:p>
      </dgm:t>
    </dgm:pt>
    <dgm:pt modelId="{F4CE27E1-7B3C-495D-A731-C7833EC0F106}">
      <dgm:prSet/>
      <dgm:spPr/>
      <dgm:t>
        <a:bodyPr/>
        <a:lstStyle/>
        <a:p>
          <a:r>
            <a:rPr lang="en-US" b="0" i="0"/>
            <a:t>Testing</a:t>
          </a:r>
          <a:endParaRPr lang="en-US"/>
        </a:p>
      </dgm:t>
    </dgm:pt>
    <dgm:pt modelId="{683A7523-99B2-4BFC-9814-9D77DD5EACAF}" type="parTrans" cxnId="{5063F7FC-A120-4D68-8A80-1128C1B1FEEA}">
      <dgm:prSet/>
      <dgm:spPr/>
      <dgm:t>
        <a:bodyPr/>
        <a:lstStyle/>
        <a:p>
          <a:endParaRPr lang="en-US"/>
        </a:p>
      </dgm:t>
    </dgm:pt>
    <dgm:pt modelId="{E3146887-55D5-401F-84C7-2FBEBD5C6B29}" type="sibTrans" cxnId="{5063F7FC-A120-4D68-8A80-1128C1B1FEEA}">
      <dgm:prSet/>
      <dgm:spPr/>
      <dgm:t>
        <a:bodyPr/>
        <a:lstStyle/>
        <a:p>
          <a:endParaRPr lang="en-US"/>
        </a:p>
      </dgm:t>
    </dgm:pt>
    <dgm:pt modelId="{25192F7B-0C4E-40D2-B6FB-2BA1C9CC8320}">
      <dgm:prSet/>
      <dgm:spPr/>
      <dgm:t>
        <a:bodyPr/>
        <a:lstStyle/>
        <a:p>
          <a:r>
            <a:rPr lang="en-US" b="0" i="0"/>
            <a:t>Code review</a:t>
          </a:r>
          <a:endParaRPr lang="en-US"/>
        </a:p>
      </dgm:t>
    </dgm:pt>
    <dgm:pt modelId="{A4334530-190D-45D7-A90E-0E032F21848A}" type="parTrans" cxnId="{13DF4B1F-A1DA-41CC-BC71-A1942871E2BA}">
      <dgm:prSet/>
      <dgm:spPr/>
      <dgm:t>
        <a:bodyPr/>
        <a:lstStyle/>
        <a:p>
          <a:endParaRPr lang="en-US"/>
        </a:p>
      </dgm:t>
    </dgm:pt>
    <dgm:pt modelId="{2E716713-3EDD-401D-A20D-58899D62B23C}" type="sibTrans" cxnId="{13DF4B1F-A1DA-41CC-BC71-A1942871E2BA}">
      <dgm:prSet/>
      <dgm:spPr/>
      <dgm:t>
        <a:bodyPr/>
        <a:lstStyle/>
        <a:p>
          <a:endParaRPr lang="en-US"/>
        </a:p>
      </dgm:t>
    </dgm:pt>
    <dgm:pt modelId="{0EF7A1A5-E7A8-40C1-8CF9-4A16B51C31D0}">
      <dgm:prSet/>
      <dgm:spPr/>
      <dgm:t>
        <a:bodyPr/>
        <a:lstStyle/>
        <a:p>
          <a:r>
            <a:rPr lang="en-US" b="0" i="0"/>
            <a:t>Demo</a:t>
          </a:r>
          <a:endParaRPr lang="en-US"/>
        </a:p>
      </dgm:t>
    </dgm:pt>
    <dgm:pt modelId="{57275F9A-CC0D-4BEB-A764-9809C9C079DE}" type="parTrans" cxnId="{0A8FAFA4-7A32-4920-AD44-70DDA0D0A8C0}">
      <dgm:prSet/>
      <dgm:spPr/>
      <dgm:t>
        <a:bodyPr/>
        <a:lstStyle/>
        <a:p>
          <a:endParaRPr lang="en-US"/>
        </a:p>
      </dgm:t>
    </dgm:pt>
    <dgm:pt modelId="{52A50D8E-C6FC-422F-990A-0B0509B1FE7B}" type="sibTrans" cxnId="{0A8FAFA4-7A32-4920-AD44-70DDA0D0A8C0}">
      <dgm:prSet/>
      <dgm:spPr/>
      <dgm:t>
        <a:bodyPr/>
        <a:lstStyle/>
        <a:p>
          <a:endParaRPr lang="en-US"/>
        </a:p>
      </dgm:t>
    </dgm:pt>
    <dgm:pt modelId="{9AF0ACC2-35DA-4909-A854-2B571681EA76}" type="pres">
      <dgm:prSet presAssocID="{F0C4493C-54B5-4757-8561-1BCE0D14226D}" presName="vert0" presStyleCnt="0">
        <dgm:presLayoutVars>
          <dgm:dir/>
          <dgm:animOne val="branch"/>
          <dgm:animLvl val="lvl"/>
        </dgm:presLayoutVars>
      </dgm:prSet>
      <dgm:spPr/>
    </dgm:pt>
    <dgm:pt modelId="{915E1542-091C-40CC-822B-65AF2F993478}" type="pres">
      <dgm:prSet presAssocID="{2D0C07BE-B046-469F-BCBB-DFFDC5154D6C}" presName="thickLine" presStyleLbl="alignNode1" presStyleIdx="0" presStyleCnt="9"/>
      <dgm:spPr/>
    </dgm:pt>
    <dgm:pt modelId="{64F731B5-6AAB-442F-801E-6B4F0451DD89}" type="pres">
      <dgm:prSet presAssocID="{2D0C07BE-B046-469F-BCBB-DFFDC5154D6C}" presName="horz1" presStyleCnt="0"/>
      <dgm:spPr/>
    </dgm:pt>
    <dgm:pt modelId="{B83874BF-18B5-47EB-B1EF-49436E0EFB54}" type="pres">
      <dgm:prSet presAssocID="{2D0C07BE-B046-469F-BCBB-DFFDC5154D6C}" presName="tx1" presStyleLbl="revTx" presStyleIdx="0" presStyleCnt="9"/>
      <dgm:spPr/>
    </dgm:pt>
    <dgm:pt modelId="{DDBE52F3-6064-4F50-BAEC-E24F868EA7D1}" type="pres">
      <dgm:prSet presAssocID="{2D0C07BE-B046-469F-BCBB-DFFDC5154D6C}" presName="vert1" presStyleCnt="0"/>
      <dgm:spPr/>
    </dgm:pt>
    <dgm:pt modelId="{F8928973-D4FE-4BA5-875F-23D0DE1D748C}" type="pres">
      <dgm:prSet presAssocID="{46905D67-BCB7-433E-86CF-5A6AC1BEB1ED}" presName="thickLine" presStyleLbl="alignNode1" presStyleIdx="1" presStyleCnt="9"/>
      <dgm:spPr/>
    </dgm:pt>
    <dgm:pt modelId="{4A30AC50-CCEB-4619-9F6E-2D2687C9D75C}" type="pres">
      <dgm:prSet presAssocID="{46905D67-BCB7-433E-86CF-5A6AC1BEB1ED}" presName="horz1" presStyleCnt="0"/>
      <dgm:spPr/>
    </dgm:pt>
    <dgm:pt modelId="{DCD17C83-F612-4A57-AE85-C2ADDC02018E}" type="pres">
      <dgm:prSet presAssocID="{46905D67-BCB7-433E-86CF-5A6AC1BEB1ED}" presName="tx1" presStyleLbl="revTx" presStyleIdx="1" presStyleCnt="9"/>
      <dgm:spPr/>
    </dgm:pt>
    <dgm:pt modelId="{7278C1AE-0A53-47D7-B2A6-4A66D5F744D9}" type="pres">
      <dgm:prSet presAssocID="{46905D67-BCB7-433E-86CF-5A6AC1BEB1ED}" presName="vert1" presStyleCnt="0"/>
      <dgm:spPr/>
    </dgm:pt>
    <dgm:pt modelId="{13FBD315-D935-4EE8-A4F5-76A7AEB28390}" type="pres">
      <dgm:prSet presAssocID="{6DC77F46-A110-4330-B469-A0A92AC7871F}" presName="thickLine" presStyleLbl="alignNode1" presStyleIdx="2" presStyleCnt="9"/>
      <dgm:spPr/>
    </dgm:pt>
    <dgm:pt modelId="{C8D6608D-64F2-4297-9C53-26941013DEFE}" type="pres">
      <dgm:prSet presAssocID="{6DC77F46-A110-4330-B469-A0A92AC7871F}" presName="horz1" presStyleCnt="0"/>
      <dgm:spPr/>
    </dgm:pt>
    <dgm:pt modelId="{5880AD27-76CA-4026-AD8F-310F35DAD588}" type="pres">
      <dgm:prSet presAssocID="{6DC77F46-A110-4330-B469-A0A92AC7871F}" presName="tx1" presStyleLbl="revTx" presStyleIdx="2" presStyleCnt="9"/>
      <dgm:spPr/>
    </dgm:pt>
    <dgm:pt modelId="{D4D1ED8B-D5F5-42DA-8EE3-F1E451F5EAAD}" type="pres">
      <dgm:prSet presAssocID="{6DC77F46-A110-4330-B469-A0A92AC7871F}" presName="vert1" presStyleCnt="0"/>
      <dgm:spPr/>
    </dgm:pt>
    <dgm:pt modelId="{85E9E683-8C1F-47F9-BD17-47B6FBFF8081}" type="pres">
      <dgm:prSet presAssocID="{68E90074-7838-4CC6-A812-0C0998AEA88B}" presName="thickLine" presStyleLbl="alignNode1" presStyleIdx="3" presStyleCnt="9"/>
      <dgm:spPr/>
    </dgm:pt>
    <dgm:pt modelId="{5FC80A97-FF2D-47CF-B1D9-EC15744564B0}" type="pres">
      <dgm:prSet presAssocID="{68E90074-7838-4CC6-A812-0C0998AEA88B}" presName="horz1" presStyleCnt="0"/>
      <dgm:spPr/>
    </dgm:pt>
    <dgm:pt modelId="{99723863-27B3-4EFC-BF53-47AA0DE9582F}" type="pres">
      <dgm:prSet presAssocID="{68E90074-7838-4CC6-A812-0C0998AEA88B}" presName="tx1" presStyleLbl="revTx" presStyleIdx="3" presStyleCnt="9"/>
      <dgm:spPr/>
    </dgm:pt>
    <dgm:pt modelId="{A311708E-DDDF-4704-8BF5-96B66EEA51DB}" type="pres">
      <dgm:prSet presAssocID="{68E90074-7838-4CC6-A812-0C0998AEA88B}" presName="vert1" presStyleCnt="0"/>
      <dgm:spPr/>
    </dgm:pt>
    <dgm:pt modelId="{870FE010-1A01-4178-8AC6-7728F75C162C}" type="pres">
      <dgm:prSet presAssocID="{936C48A7-69FD-4F35-A8A9-F603BD091C33}" presName="thickLine" presStyleLbl="alignNode1" presStyleIdx="4" presStyleCnt="9"/>
      <dgm:spPr/>
    </dgm:pt>
    <dgm:pt modelId="{A18257F3-D0CC-4BCD-A2F0-C9FE57CB5DB7}" type="pres">
      <dgm:prSet presAssocID="{936C48A7-69FD-4F35-A8A9-F603BD091C33}" presName="horz1" presStyleCnt="0"/>
      <dgm:spPr/>
    </dgm:pt>
    <dgm:pt modelId="{F2A145C6-945F-40F4-9192-330E0DC75700}" type="pres">
      <dgm:prSet presAssocID="{936C48A7-69FD-4F35-A8A9-F603BD091C33}" presName="tx1" presStyleLbl="revTx" presStyleIdx="4" presStyleCnt="9"/>
      <dgm:spPr/>
    </dgm:pt>
    <dgm:pt modelId="{F16AAEDF-36F0-48DB-B3B9-D01B0030DB49}" type="pres">
      <dgm:prSet presAssocID="{936C48A7-69FD-4F35-A8A9-F603BD091C33}" presName="vert1" presStyleCnt="0"/>
      <dgm:spPr/>
    </dgm:pt>
    <dgm:pt modelId="{82E6646C-FE90-4602-8AFA-E6C3025F61AC}" type="pres">
      <dgm:prSet presAssocID="{FBF6DCE4-913A-445A-907B-A13503EAB705}" presName="thickLine" presStyleLbl="alignNode1" presStyleIdx="5" presStyleCnt="9"/>
      <dgm:spPr/>
    </dgm:pt>
    <dgm:pt modelId="{73F270F0-3B9B-4C6F-AC38-B0362C8FF382}" type="pres">
      <dgm:prSet presAssocID="{FBF6DCE4-913A-445A-907B-A13503EAB705}" presName="horz1" presStyleCnt="0"/>
      <dgm:spPr/>
    </dgm:pt>
    <dgm:pt modelId="{A613D3DB-B219-4A7A-9C77-BA3D807B5B3A}" type="pres">
      <dgm:prSet presAssocID="{FBF6DCE4-913A-445A-907B-A13503EAB705}" presName="tx1" presStyleLbl="revTx" presStyleIdx="5" presStyleCnt="9"/>
      <dgm:spPr/>
    </dgm:pt>
    <dgm:pt modelId="{C78E857B-9A87-45CC-BFC2-706EEB1CFAC5}" type="pres">
      <dgm:prSet presAssocID="{FBF6DCE4-913A-445A-907B-A13503EAB705}" presName="vert1" presStyleCnt="0"/>
      <dgm:spPr/>
    </dgm:pt>
    <dgm:pt modelId="{9FAC45C6-CC24-4E01-AD76-2A5E092CDF03}" type="pres">
      <dgm:prSet presAssocID="{F4CE27E1-7B3C-495D-A731-C7833EC0F106}" presName="thickLine" presStyleLbl="alignNode1" presStyleIdx="6" presStyleCnt="9"/>
      <dgm:spPr/>
    </dgm:pt>
    <dgm:pt modelId="{C77AFC67-59A9-4A37-BCF7-D07C65069B01}" type="pres">
      <dgm:prSet presAssocID="{F4CE27E1-7B3C-495D-A731-C7833EC0F106}" presName="horz1" presStyleCnt="0"/>
      <dgm:spPr/>
    </dgm:pt>
    <dgm:pt modelId="{AFC01C0F-27CD-44D5-A494-4349AF89EC09}" type="pres">
      <dgm:prSet presAssocID="{F4CE27E1-7B3C-495D-A731-C7833EC0F106}" presName="tx1" presStyleLbl="revTx" presStyleIdx="6" presStyleCnt="9"/>
      <dgm:spPr/>
    </dgm:pt>
    <dgm:pt modelId="{B93580EA-1551-4E4C-903F-C18EA4D3E3B2}" type="pres">
      <dgm:prSet presAssocID="{F4CE27E1-7B3C-495D-A731-C7833EC0F106}" presName="vert1" presStyleCnt="0"/>
      <dgm:spPr/>
    </dgm:pt>
    <dgm:pt modelId="{A98869A5-8AFD-4768-AE37-2E312E6B925E}" type="pres">
      <dgm:prSet presAssocID="{25192F7B-0C4E-40D2-B6FB-2BA1C9CC8320}" presName="thickLine" presStyleLbl="alignNode1" presStyleIdx="7" presStyleCnt="9"/>
      <dgm:spPr/>
    </dgm:pt>
    <dgm:pt modelId="{A5687E4F-9E30-47A3-9667-D20C77C0401C}" type="pres">
      <dgm:prSet presAssocID="{25192F7B-0C4E-40D2-B6FB-2BA1C9CC8320}" presName="horz1" presStyleCnt="0"/>
      <dgm:spPr/>
    </dgm:pt>
    <dgm:pt modelId="{635F37DD-6ECD-4809-AF4C-9C33858ACFD0}" type="pres">
      <dgm:prSet presAssocID="{25192F7B-0C4E-40D2-B6FB-2BA1C9CC8320}" presName="tx1" presStyleLbl="revTx" presStyleIdx="7" presStyleCnt="9"/>
      <dgm:spPr/>
    </dgm:pt>
    <dgm:pt modelId="{CC672EFA-A95A-483A-8F73-9F62E6263FF9}" type="pres">
      <dgm:prSet presAssocID="{25192F7B-0C4E-40D2-B6FB-2BA1C9CC8320}" presName="vert1" presStyleCnt="0"/>
      <dgm:spPr/>
    </dgm:pt>
    <dgm:pt modelId="{9F6013AF-A772-4106-9182-791F45A03F45}" type="pres">
      <dgm:prSet presAssocID="{0EF7A1A5-E7A8-40C1-8CF9-4A16B51C31D0}" presName="thickLine" presStyleLbl="alignNode1" presStyleIdx="8" presStyleCnt="9"/>
      <dgm:spPr/>
    </dgm:pt>
    <dgm:pt modelId="{76230CC9-59C1-450C-A120-9D1D547FBAF5}" type="pres">
      <dgm:prSet presAssocID="{0EF7A1A5-E7A8-40C1-8CF9-4A16B51C31D0}" presName="horz1" presStyleCnt="0"/>
      <dgm:spPr/>
    </dgm:pt>
    <dgm:pt modelId="{86C171E5-E835-424E-8704-B6A344E58769}" type="pres">
      <dgm:prSet presAssocID="{0EF7A1A5-E7A8-40C1-8CF9-4A16B51C31D0}" presName="tx1" presStyleLbl="revTx" presStyleIdx="8" presStyleCnt="9"/>
      <dgm:spPr/>
    </dgm:pt>
    <dgm:pt modelId="{3068FBC7-7E94-40AF-B0FB-4E53DC7D4213}" type="pres">
      <dgm:prSet presAssocID="{0EF7A1A5-E7A8-40C1-8CF9-4A16B51C31D0}" presName="vert1" presStyleCnt="0"/>
      <dgm:spPr/>
    </dgm:pt>
  </dgm:ptLst>
  <dgm:cxnLst>
    <dgm:cxn modelId="{CA88A001-B253-43E9-936A-97C65F1065C2}" type="presOf" srcId="{F0C4493C-54B5-4757-8561-1BCE0D14226D}" destId="{9AF0ACC2-35DA-4909-A854-2B571681EA76}" srcOrd="0" destOrd="0" presId="urn:microsoft.com/office/officeart/2008/layout/LinedList"/>
    <dgm:cxn modelId="{13DF4B1F-A1DA-41CC-BC71-A1942871E2BA}" srcId="{F0C4493C-54B5-4757-8561-1BCE0D14226D}" destId="{25192F7B-0C4E-40D2-B6FB-2BA1C9CC8320}" srcOrd="7" destOrd="0" parTransId="{A4334530-190D-45D7-A90E-0E032F21848A}" sibTransId="{2E716713-3EDD-401D-A20D-58899D62B23C}"/>
    <dgm:cxn modelId="{25378428-1889-48CB-8EF4-79A5701D04D8}" type="presOf" srcId="{25192F7B-0C4E-40D2-B6FB-2BA1C9CC8320}" destId="{635F37DD-6ECD-4809-AF4C-9C33858ACFD0}" srcOrd="0" destOrd="0" presId="urn:microsoft.com/office/officeart/2008/layout/LinedList"/>
    <dgm:cxn modelId="{0739BD38-404D-4CC5-95D0-1F40F496DC61}" srcId="{F0C4493C-54B5-4757-8561-1BCE0D14226D}" destId="{68E90074-7838-4CC6-A812-0C0998AEA88B}" srcOrd="3" destOrd="0" parTransId="{D76F5F4A-5C06-4896-A9AA-B3324EFD594B}" sibTransId="{5D51FD9D-16DD-4909-AA4F-4D3F97A56959}"/>
    <dgm:cxn modelId="{EF3C306D-1611-4D99-B5CC-7D37A178A2F2}" srcId="{F0C4493C-54B5-4757-8561-1BCE0D14226D}" destId="{936C48A7-69FD-4F35-A8A9-F603BD091C33}" srcOrd="4" destOrd="0" parTransId="{17B07F40-8FE0-4C89-AEB3-0319A578511F}" sibTransId="{F4C327B9-6774-46F1-82BC-E5810800F5C2}"/>
    <dgm:cxn modelId="{8B0B8659-4423-48DF-89C4-863158051E75}" srcId="{F0C4493C-54B5-4757-8561-1BCE0D14226D}" destId="{FBF6DCE4-913A-445A-907B-A13503EAB705}" srcOrd="5" destOrd="0" parTransId="{0E7AB6FC-A845-4523-8E00-1C3C083A614E}" sibTransId="{E94DA6E8-63BA-4628-8D6B-4B3212AEE268}"/>
    <dgm:cxn modelId="{11688C88-8CAD-4B1C-943D-FD5C0079AE38}" type="presOf" srcId="{936C48A7-69FD-4F35-A8A9-F603BD091C33}" destId="{F2A145C6-945F-40F4-9192-330E0DC75700}" srcOrd="0" destOrd="0" presId="urn:microsoft.com/office/officeart/2008/layout/LinedList"/>
    <dgm:cxn modelId="{0A8FAFA4-7A32-4920-AD44-70DDA0D0A8C0}" srcId="{F0C4493C-54B5-4757-8561-1BCE0D14226D}" destId="{0EF7A1A5-E7A8-40C1-8CF9-4A16B51C31D0}" srcOrd="8" destOrd="0" parTransId="{57275F9A-CC0D-4BEB-A764-9809C9C079DE}" sibTransId="{52A50D8E-C6FC-422F-990A-0B0509B1FE7B}"/>
    <dgm:cxn modelId="{C94111B5-DE33-4B63-A140-5D342CA98A2B}" type="presOf" srcId="{6DC77F46-A110-4330-B469-A0A92AC7871F}" destId="{5880AD27-76CA-4026-AD8F-310F35DAD588}" srcOrd="0" destOrd="0" presId="urn:microsoft.com/office/officeart/2008/layout/LinedList"/>
    <dgm:cxn modelId="{5DB5D0B9-7F18-4399-9D3C-BF50291FAA02}" type="presOf" srcId="{0EF7A1A5-E7A8-40C1-8CF9-4A16B51C31D0}" destId="{86C171E5-E835-424E-8704-B6A344E58769}" srcOrd="0" destOrd="0" presId="urn:microsoft.com/office/officeart/2008/layout/LinedList"/>
    <dgm:cxn modelId="{26F04EC8-5641-4E06-8519-4FE477C2EEF3}" srcId="{F0C4493C-54B5-4757-8561-1BCE0D14226D}" destId="{46905D67-BCB7-433E-86CF-5A6AC1BEB1ED}" srcOrd="1" destOrd="0" parTransId="{50BC5039-1887-4F3E-9C75-26F303765F11}" sibTransId="{2C6C305F-4FBE-417B-A1EB-1E0B5F9372F0}"/>
    <dgm:cxn modelId="{B48228CB-374E-4F8B-B17F-CC1FAA4CD5A0}" type="presOf" srcId="{FBF6DCE4-913A-445A-907B-A13503EAB705}" destId="{A613D3DB-B219-4A7A-9C77-BA3D807B5B3A}" srcOrd="0" destOrd="0" presId="urn:microsoft.com/office/officeart/2008/layout/LinedList"/>
    <dgm:cxn modelId="{580AECDA-68CB-4ECE-B240-367D112DDCDC}" type="presOf" srcId="{F4CE27E1-7B3C-495D-A731-C7833EC0F106}" destId="{AFC01C0F-27CD-44D5-A494-4349AF89EC09}" srcOrd="0" destOrd="0" presId="urn:microsoft.com/office/officeart/2008/layout/LinedList"/>
    <dgm:cxn modelId="{340ABFDF-EB51-43D4-B480-701A681B540E}" srcId="{F0C4493C-54B5-4757-8561-1BCE0D14226D}" destId="{6DC77F46-A110-4330-B469-A0A92AC7871F}" srcOrd="2" destOrd="0" parTransId="{81BD25F9-723C-4AC8-B8E6-23DAF64AFECF}" sibTransId="{90025B7E-2215-4B52-BFF3-D25FCFE67B01}"/>
    <dgm:cxn modelId="{B84EC6E7-A42F-44AC-AE48-BFD9076F1899}" srcId="{F0C4493C-54B5-4757-8561-1BCE0D14226D}" destId="{2D0C07BE-B046-469F-BCBB-DFFDC5154D6C}" srcOrd="0" destOrd="0" parTransId="{9E1F94E0-8850-4233-8ACA-AF30796272D2}" sibTransId="{CB387523-9512-46FF-B9A1-1BD0EF3886DD}"/>
    <dgm:cxn modelId="{BEA294E8-C9D5-4ABD-8115-231BB98E5945}" type="presOf" srcId="{46905D67-BCB7-433E-86CF-5A6AC1BEB1ED}" destId="{DCD17C83-F612-4A57-AE85-C2ADDC02018E}" srcOrd="0" destOrd="0" presId="urn:microsoft.com/office/officeart/2008/layout/LinedList"/>
    <dgm:cxn modelId="{FD52C2F5-4F1B-4D15-B418-9F63A4336042}" type="presOf" srcId="{68E90074-7838-4CC6-A812-0C0998AEA88B}" destId="{99723863-27B3-4EFC-BF53-47AA0DE9582F}" srcOrd="0" destOrd="0" presId="urn:microsoft.com/office/officeart/2008/layout/LinedList"/>
    <dgm:cxn modelId="{5063F7FC-A120-4D68-8A80-1128C1B1FEEA}" srcId="{F0C4493C-54B5-4757-8561-1BCE0D14226D}" destId="{F4CE27E1-7B3C-495D-A731-C7833EC0F106}" srcOrd="6" destOrd="0" parTransId="{683A7523-99B2-4BFC-9814-9D77DD5EACAF}" sibTransId="{E3146887-55D5-401F-84C7-2FBEBD5C6B29}"/>
    <dgm:cxn modelId="{190FA3FE-849E-4AB6-8311-1A47E211A6D0}" type="presOf" srcId="{2D0C07BE-B046-469F-BCBB-DFFDC5154D6C}" destId="{B83874BF-18B5-47EB-B1EF-49436E0EFB54}" srcOrd="0" destOrd="0" presId="urn:microsoft.com/office/officeart/2008/layout/LinedList"/>
    <dgm:cxn modelId="{DC080608-19C9-41CD-B062-0192ECFF9950}" type="presParOf" srcId="{9AF0ACC2-35DA-4909-A854-2B571681EA76}" destId="{915E1542-091C-40CC-822B-65AF2F993478}" srcOrd="0" destOrd="0" presId="urn:microsoft.com/office/officeart/2008/layout/LinedList"/>
    <dgm:cxn modelId="{B05E788B-C890-4D47-AFD9-9D35F943EEF6}" type="presParOf" srcId="{9AF0ACC2-35DA-4909-A854-2B571681EA76}" destId="{64F731B5-6AAB-442F-801E-6B4F0451DD89}" srcOrd="1" destOrd="0" presId="urn:microsoft.com/office/officeart/2008/layout/LinedList"/>
    <dgm:cxn modelId="{32611DBF-8031-4582-8FAC-547264FC59F1}" type="presParOf" srcId="{64F731B5-6AAB-442F-801E-6B4F0451DD89}" destId="{B83874BF-18B5-47EB-B1EF-49436E0EFB54}" srcOrd="0" destOrd="0" presId="urn:microsoft.com/office/officeart/2008/layout/LinedList"/>
    <dgm:cxn modelId="{1FDDF06E-65EE-44AB-A4E9-4235D301BBE8}" type="presParOf" srcId="{64F731B5-6AAB-442F-801E-6B4F0451DD89}" destId="{DDBE52F3-6064-4F50-BAEC-E24F868EA7D1}" srcOrd="1" destOrd="0" presId="urn:microsoft.com/office/officeart/2008/layout/LinedList"/>
    <dgm:cxn modelId="{E4F884B5-389D-4B26-888A-E3019D567C1E}" type="presParOf" srcId="{9AF0ACC2-35DA-4909-A854-2B571681EA76}" destId="{F8928973-D4FE-4BA5-875F-23D0DE1D748C}" srcOrd="2" destOrd="0" presId="urn:microsoft.com/office/officeart/2008/layout/LinedList"/>
    <dgm:cxn modelId="{79D972CD-71DD-4417-AF70-2015AC09AD33}" type="presParOf" srcId="{9AF0ACC2-35DA-4909-A854-2B571681EA76}" destId="{4A30AC50-CCEB-4619-9F6E-2D2687C9D75C}" srcOrd="3" destOrd="0" presId="urn:microsoft.com/office/officeart/2008/layout/LinedList"/>
    <dgm:cxn modelId="{739151B1-41E5-416F-A702-192FCD15019B}" type="presParOf" srcId="{4A30AC50-CCEB-4619-9F6E-2D2687C9D75C}" destId="{DCD17C83-F612-4A57-AE85-C2ADDC02018E}" srcOrd="0" destOrd="0" presId="urn:microsoft.com/office/officeart/2008/layout/LinedList"/>
    <dgm:cxn modelId="{04514176-A85D-48D2-88B9-D9172AA99ACD}" type="presParOf" srcId="{4A30AC50-CCEB-4619-9F6E-2D2687C9D75C}" destId="{7278C1AE-0A53-47D7-B2A6-4A66D5F744D9}" srcOrd="1" destOrd="0" presId="urn:microsoft.com/office/officeart/2008/layout/LinedList"/>
    <dgm:cxn modelId="{C8B7BAFB-3F0F-4BF2-9620-2B4ABE10D4F3}" type="presParOf" srcId="{9AF0ACC2-35DA-4909-A854-2B571681EA76}" destId="{13FBD315-D935-4EE8-A4F5-76A7AEB28390}" srcOrd="4" destOrd="0" presId="urn:microsoft.com/office/officeart/2008/layout/LinedList"/>
    <dgm:cxn modelId="{BC72AE7E-CE82-430F-A717-7050A5A7118C}" type="presParOf" srcId="{9AF0ACC2-35DA-4909-A854-2B571681EA76}" destId="{C8D6608D-64F2-4297-9C53-26941013DEFE}" srcOrd="5" destOrd="0" presId="urn:microsoft.com/office/officeart/2008/layout/LinedList"/>
    <dgm:cxn modelId="{D2C09A6F-A692-4FC8-8B1C-04BE45421CC6}" type="presParOf" srcId="{C8D6608D-64F2-4297-9C53-26941013DEFE}" destId="{5880AD27-76CA-4026-AD8F-310F35DAD588}" srcOrd="0" destOrd="0" presId="urn:microsoft.com/office/officeart/2008/layout/LinedList"/>
    <dgm:cxn modelId="{266B88F9-DDFB-4033-BD03-1C094FACFC91}" type="presParOf" srcId="{C8D6608D-64F2-4297-9C53-26941013DEFE}" destId="{D4D1ED8B-D5F5-42DA-8EE3-F1E451F5EAAD}" srcOrd="1" destOrd="0" presId="urn:microsoft.com/office/officeart/2008/layout/LinedList"/>
    <dgm:cxn modelId="{ED88B672-C2F6-4FD0-8DF3-E14DAFFCA89D}" type="presParOf" srcId="{9AF0ACC2-35DA-4909-A854-2B571681EA76}" destId="{85E9E683-8C1F-47F9-BD17-47B6FBFF8081}" srcOrd="6" destOrd="0" presId="urn:microsoft.com/office/officeart/2008/layout/LinedList"/>
    <dgm:cxn modelId="{DD798D3D-A8D6-43AB-B727-93AA9CCD9DB9}" type="presParOf" srcId="{9AF0ACC2-35DA-4909-A854-2B571681EA76}" destId="{5FC80A97-FF2D-47CF-B1D9-EC15744564B0}" srcOrd="7" destOrd="0" presId="urn:microsoft.com/office/officeart/2008/layout/LinedList"/>
    <dgm:cxn modelId="{79FE8E37-5A6F-4466-BF89-E8D61AC031B3}" type="presParOf" srcId="{5FC80A97-FF2D-47CF-B1D9-EC15744564B0}" destId="{99723863-27B3-4EFC-BF53-47AA0DE9582F}" srcOrd="0" destOrd="0" presId="urn:microsoft.com/office/officeart/2008/layout/LinedList"/>
    <dgm:cxn modelId="{44BA155E-6FB7-43C4-ADD5-A85B20A2ACAF}" type="presParOf" srcId="{5FC80A97-FF2D-47CF-B1D9-EC15744564B0}" destId="{A311708E-DDDF-4704-8BF5-96B66EEA51DB}" srcOrd="1" destOrd="0" presId="urn:microsoft.com/office/officeart/2008/layout/LinedList"/>
    <dgm:cxn modelId="{DAF00588-7288-46DB-8604-FDC071DA8996}" type="presParOf" srcId="{9AF0ACC2-35DA-4909-A854-2B571681EA76}" destId="{870FE010-1A01-4178-8AC6-7728F75C162C}" srcOrd="8" destOrd="0" presId="urn:microsoft.com/office/officeart/2008/layout/LinedList"/>
    <dgm:cxn modelId="{DCDC06FE-30C7-468C-B3E2-FF27E6F95BED}" type="presParOf" srcId="{9AF0ACC2-35DA-4909-A854-2B571681EA76}" destId="{A18257F3-D0CC-4BCD-A2F0-C9FE57CB5DB7}" srcOrd="9" destOrd="0" presId="urn:microsoft.com/office/officeart/2008/layout/LinedList"/>
    <dgm:cxn modelId="{B310D3DB-1B9D-45FC-A328-8CD8BCBD63D6}" type="presParOf" srcId="{A18257F3-D0CC-4BCD-A2F0-C9FE57CB5DB7}" destId="{F2A145C6-945F-40F4-9192-330E0DC75700}" srcOrd="0" destOrd="0" presId="urn:microsoft.com/office/officeart/2008/layout/LinedList"/>
    <dgm:cxn modelId="{0D15AF6C-625A-48C3-A8EA-B1470ABE5E6D}" type="presParOf" srcId="{A18257F3-D0CC-4BCD-A2F0-C9FE57CB5DB7}" destId="{F16AAEDF-36F0-48DB-B3B9-D01B0030DB49}" srcOrd="1" destOrd="0" presId="urn:microsoft.com/office/officeart/2008/layout/LinedList"/>
    <dgm:cxn modelId="{0539AC55-E803-495A-A5CA-AADAFA9C478F}" type="presParOf" srcId="{9AF0ACC2-35DA-4909-A854-2B571681EA76}" destId="{82E6646C-FE90-4602-8AFA-E6C3025F61AC}" srcOrd="10" destOrd="0" presId="urn:microsoft.com/office/officeart/2008/layout/LinedList"/>
    <dgm:cxn modelId="{DDEAAD7D-B003-41AC-BDAD-3A205CD0B362}" type="presParOf" srcId="{9AF0ACC2-35DA-4909-A854-2B571681EA76}" destId="{73F270F0-3B9B-4C6F-AC38-B0362C8FF382}" srcOrd="11" destOrd="0" presId="urn:microsoft.com/office/officeart/2008/layout/LinedList"/>
    <dgm:cxn modelId="{AE4F34E3-4635-47C9-8533-51CEB1EC99A8}" type="presParOf" srcId="{73F270F0-3B9B-4C6F-AC38-B0362C8FF382}" destId="{A613D3DB-B219-4A7A-9C77-BA3D807B5B3A}" srcOrd="0" destOrd="0" presId="urn:microsoft.com/office/officeart/2008/layout/LinedList"/>
    <dgm:cxn modelId="{C627B135-8AA1-4974-AB21-B3E88CBAF4F2}" type="presParOf" srcId="{73F270F0-3B9B-4C6F-AC38-B0362C8FF382}" destId="{C78E857B-9A87-45CC-BFC2-706EEB1CFAC5}" srcOrd="1" destOrd="0" presId="urn:microsoft.com/office/officeart/2008/layout/LinedList"/>
    <dgm:cxn modelId="{6048D9AF-753C-458E-BB93-4ABB0B78D55A}" type="presParOf" srcId="{9AF0ACC2-35DA-4909-A854-2B571681EA76}" destId="{9FAC45C6-CC24-4E01-AD76-2A5E092CDF03}" srcOrd="12" destOrd="0" presId="urn:microsoft.com/office/officeart/2008/layout/LinedList"/>
    <dgm:cxn modelId="{78712005-FA27-4632-8D2E-3DC6DC550126}" type="presParOf" srcId="{9AF0ACC2-35DA-4909-A854-2B571681EA76}" destId="{C77AFC67-59A9-4A37-BCF7-D07C65069B01}" srcOrd="13" destOrd="0" presId="urn:microsoft.com/office/officeart/2008/layout/LinedList"/>
    <dgm:cxn modelId="{52917273-BC21-4360-A644-357CE4979782}" type="presParOf" srcId="{C77AFC67-59A9-4A37-BCF7-D07C65069B01}" destId="{AFC01C0F-27CD-44D5-A494-4349AF89EC09}" srcOrd="0" destOrd="0" presId="urn:microsoft.com/office/officeart/2008/layout/LinedList"/>
    <dgm:cxn modelId="{91C74378-21C8-4C37-A5A5-C96366ED4820}" type="presParOf" srcId="{C77AFC67-59A9-4A37-BCF7-D07C65069B01}" destId="{B93580EA-1551-4E4C-903F-C18EA4D3E3B2}" srcOrd="1" destOrd="0" presId="urn:microsoft.com/office/officeart/2008/layout/LinedList"/>
    <dgm:cxn modelId="{9237712E-2124-4759-9991-E72D00F06325}" type="presParOf" srcId="{9AF0ACC2-35DA-4909-A854-2B571681EA76}" destId="{A98869A5-8AFD-4768-AE37-2E312E6B925E}" srcOrd="14" destOrd="0" presId="urn:microsoft.com/office/officeart/2008/layout/LinedList"/>
    <dgm:cxn modelId="{F2B9FBE8-6CA9-486B-93DA-3816025AB9F9}" type="presParOf" srcId="{9AF0ACC2-35DA-4909-A854-2B571681EA76}" destId="{A5687E4F-9E30-47A3-9667-D20C77C0401C}" srcOrd="15" destOrd="0" presId="urn:microsoft.com/office/officeart/2008/layout/LinedList"/>
    <dgm:cxn modelId="{D636DACD-21DF-4D56-99E0-3FF90A8E87A2}" type="presParOf" srcId="{A5687E4F-9E30-47A3-9667-D20C77C0401C}" destId="{635F37DD-6ECD-4809-AF4C-9C33858ACFD0}" srcOrd="0" destOrd="0" presId="urn:microsoft.com/office/officeart/2008/layout/LinedList"/>
    <dgm:cxn modelId="{2A35791B-618C-4787-989D-A5C4BEBFE167}" type="presParOf" srcId="{A5687E4F-9E30-47A3-9667-D20C77C0401C}" destId="{CC672EFA-A95A-483A-8F73-9F62E6263FF9}" srcOrd="1" destOrd="0" presId="urn:microsoft.com/office/officeart/2008/layout/LinedList"/>
    <dgm:cxn modelId="{45561687-A800-4BA9-9F93-6473F6F2A066}" type="presParOf" srcId="{9AF0ACC2-35DA-4909-A854-2B571681EA76}" destId="{9F6013AF-A772-4106-9182-791F45A03F45}" srcOrd="16" destOrd="0" presId="urn:microsoft.com/office/officeart/2008/layout/LinedList"/>
    <dgm:cxn modelId="{74461512-9ECE-4C89-B570-5591084CF7B7}" type="presParOf" srcId="{9AF0ACC2-35DA-4909-A854-2B571681EA76}" destId="{76230CC9-59C1-450C-A120-9D1D547FBAF5}" srcOrd="17" destOrd="0" presId="urn:microsoft.com/office/officeart/2008/layout/LinedList"/>
    <dgm:cxn modelId="{A43CF2DE-A3AF-4404-A3FA-9C8F81AA5DC7}" type="presParOf" srcId="{76230CC9-59C1-450C-A120-9D1D547FBAF5}" destId="{86C171E5-E835-424E-8704-B6A344E58769}" srcOrd="0" destOrd="0" presId="urn:microsoft.com/office/officeart/2008/layout/LinedList"/>
    <dgm:cxn modelId="{E0C49EE6-7C27-487F-8DC3-3A91FB0CDE74}" type="presParOf" srcId="{76230CC9-59C1-450C-A120-9D1D547FBAF5}" destId="{3068FBC7-7E94-40AF-B0FB-4E53DC7D42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3D5563-6BA7-416C-9084-630B75EDD7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FB92706-512A-43BB-986C-D62566134608}">
      <dgm:prSet/>
      <dgm:spPr/>
      <dgm:t>
        <a:bodyPr/>
        <a:lstStyle/>
        <a:p>
          <a:r>
            <a:rPr lang="en-US" b="0" i="0"/>
            <a:t>An iterative and incremental approach to software development, Feature-Driven Development</a:t>
          </a:r>
          <a:endParaRPr lang="en-US"/>
        </a:p>
      </dgm:t>
    </dgm:pt>
    <dgm:pt modelId="{E22FB54E-71B1-4650-AF5F-19B01B7B8783}" type="parTrans" cxnId="{0FF6973A-AB32-4019-869E-5EF5D87A8033}">
      <dgm:prSet/>
      <dgm:spPr/>
      <dgm:t>
        <a:bodyPr/>
        <a:lstStyle/>
        <a:p>
          <a:endParaRPr lang="en-US"/>
        </a:p>
      </dgm:t>
    </dgm:pt>
    <dgm:pt modelId="{44C0A2D6-FD21-4291-ABD2-5CC6B257AA4C}" type="sibTrans" cxnId="{0FF6973A-AB32-4019-869E-5EF5D87A8033}">
      <dgm:prSet/>
      <dgm:spPr/>
      <dgm:t>
        <a:bodyPr/>
        <a:lstStyle/>
        <a:p>
          <a:endParaRPr lang="en-US"/>
        </a:p>
      </dgm:t>
    </dgm:pt>
    <dgm:pt modelId="{A1576AE9-3A59-4152-BCAC-8E78D900E657}">
      <dgm:prSet/>
      <dgm:spPr/>
      <dgm:t>
        <a:bodyPr/>
        <a:lstStyle/>
        <a:p>
          <a:r>
            <a:rPr lang="en-US" b="0" i="0"/>
            <a:t>(FDD) is derived from the Agile methodology and is considered one way to implement it. Similar to Waterfall, FDD is typically viewed as an older methodology, a sort of precursor to modern Lean/Agile implementations. </a:t>
          </a:r>
          <a:endParaRPr lang="en-US"/>
        </a:p>
      </dgm:t>
    </dgm:pt>
    <dgm:pt modelId="{9D4AF642-5431-47C8-AB94-AEC313839954}" type="parTrans" cxnId="{0015F9F5-9EDE-43FB-90EA-679FD258EEAD}">
      <dgm:prSet/>
      <dgm:spPr/>
      <dgm:t>
        <a:bodyPr/>
        <a:lstStyle/>
        <a:p>
          <a:endParaRPr lang="en-US"/>
        </a:p>
      </dgm:t>
    </dgm:pt>
    <dgm:pt modelId="{5EBEF3B9-B976-49CB-BFBF-9BECEF76A71F}" type="sibTrans" cxnId="{0015F9F5-9EDE-43FB-90EA-679FD258EEAD}">
      <dgm:prSet/>
      <dgm:spPr/>
      <dgm:t>
        <a:bodyPr/>
        <a:lstStyle/>
        <a:p>
          <a:endParaRPr lang="en-US"/>
        </a:p>
      </dgm:t>
    </dgm:pt>
    <dgm:pt modelId="{624C0002-46FB-40C3-A4D8-59C21C607EE1}">
      <dgm:prSet/>
      <dgm:spPr/>
      <dgm:t>
        <a:bodyPr/>
        <a:lstStyle/>
        <a:p>
          <a:r>
            <a:rPr lang="en-US" b="0" i="0"/>
            <a:t>FDD still focuses on the goal of delivering working software frequently and is an especially client-centric approach, making it a good fit for smaller development teams.</a:t>
          </a:r>
          <a:endParaRPr lang="en-US"/>
        </a:p>
      </dgm:t>
    </dgm:pt>
    <dgm:pt modelId="{2EFFF387-1E3A-4A14-8135-A4EAC1A3FE1D}" type="parTrans" cxnId="{6DFB0C93-CBE7-4B3F-8AF9-575B55421C9D}">
      <dgm:prSet/>
      <dgm:spPr/>
      <dgm:t>
        <a:bodyPr/>
        <a:lstStyle/>
        <a:p>
          <a:endParaRPr lang="en-US"/>
        </a:p>
      </dgm:t>
    </dgm:pt>
    <dgm:pt modelId="{449B7627-0742-4BA5-8C5A-9D97A56E526D}" type="sibTrans" cxnId="{6DFB0C93-CBE7-4B3F-8AF9-575B55421C9D}">
      <dgm:prSet/>
      <dgm:spPr/>
      <dgm:t>
        <a:bodyPr/>
        <a:lstStyle/>
        <a:p>
          <a:endParaRPr lang="en-US"/>
        </a:p>
      </dgm:t>
    </dgm:pt>
    <dgm:pt modelId="{FAEC7C0E-2D36-4E98-949D-4ECE48FD2B51}">
      <dgm:prSet/>
      <dgm:spPr/>
      <dgm:t>
        <a:bodyPr/>
        <a:lstStyle/>
        <a:p>
          <a:r>
            <a:rPr lang="en-US" b="0" i="0"/>
            <a:t>Features are a foundational piece of FDD. Features are client-valued pieces of work that, according to the FDD approach, should be delivered every two weeks.</a:t>
          </a:r>
          <a:endParaRPr lang="en-US"/>
        </a:p>
      </dgm:t>
    </dgm:pt>
    <dgm:pt modelId="{0425A17F-3B59-4813-A983-66B17DF24245}" type="parTrans" cxnId="{0E5A8AA8-DFF0-42E6-AD2A-2B9AA594CBF9}">
      <dgm:prSet/>
      <dgm:spPr/>
      <dgm:t>
        <a:bodyPr/>
        <a:lstStyle/>
        <a:p>
          <a:endParaRPr lang="en-US"/>
        </a:p>
      </dgm:t>
    </dgm:pt>
    <dgm:pt modelId="{86715F41-538E-4282-A16D-259449F9A062}" type="sibTrans" cxnId="{0E5A8AA8-DFF0-42E6-AD2A-2B9AA594CBF9}">
      <dgm:prSet/>
      <dgm:spPr/>
      <dgm:t>
        <a:bodyPr/>
        <a:lstStyle/>
        <a:p>
          <a:endParaRPr lang="en-US"/>
        </a:p>
      </dgm:t>
    </dgm:pt>
    <dgm:pt modelId="{17E6A244-8975-41E7-B65F-6212627DB01B}" type="pres">
      <dgm:prSet presAssocID="{E23D5563-6BA7-416C-9084-630B75EDD717}" presName="root" presStyleCnt="0">
        <dgm:presLayoutVars>
          <dgm:dir/>
          <dgm:resizeHandles val="exact"/>
        </dgm:presLayoutVars>
      </dgm:prSet>
      <dgm:spPr/>
    </dgm:pt>
    <dgm:pt modelId="{C0BE0691-1974-4102-B2CA-52515AC34024}" type="pres">
      <dgm:prSet presAssocID="{5FB92706-512A-43BB-986C-D62566134608}" presName="compNode" presStyleCnt="0"/>
      <dgm:spPr/>
    </dgm:pt>
    <dgm:pt modelId="{BCAC10F2-09B3-49D4-AA2E-0608EFF8DFDF}" type="pres">
      <dgm:prSet presAssocID="{5FB92706-512A-43BB-986C-D62566134608}" presName="bgRect" presStyleLbl="bgShp" presStyleIdx="0" presStyleCnt="4"/>
      <dgm:spPr/>
    </dgm:pt>
    <dgm:pt modelId="{2B5C506B-59FC-44FF-8CA9-A20B12077B99}" type="pres">
      <dgm:prSet presAssocID="{5FB92706-512A-43BB-986C-D625661346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C1A7C20F-A21E-4748-8E1D-DF1D1E76A9F2}" type="pres">
      <dgm:prSet presAssocID="{5FB92706-512A-43BB-986C-D62566134608}" presName="spaceRect" presStyleCnt="0"/>
      <dgm:spPr/>
    </dgm:pt>
    <dgm:pt modelId="{922DC949-41A9-413F-97E5-2E0ADAFD35FB}" type="pres">
      <dgm:prSet presAssocID="{5FB92706-512A-43BB-986C-D62566134608}" presName="parTx" presStyleLbl="revTx" presStyleIdx="0" presStyleCnt="4">
        <dgm:presLayoutVars>
          <dgm:chMax val="0"/>
          <dgm:chPref val="0"/>
        </dgm:presLayoutVars>
      </dgm:prSet>
      <dgm:spPr/>
    </dgm:pt>
    <dgm:pt modelId="{C0631BCE-C887-408C-8BC4-3938191C3268}" type="pres">
      <dgm:prSet presAssocID="{44C0A2D6-FD21-4291-ABD2-5CC6B257AA4C}" presName="sibTrans" presStyleCnt="0"/>
      <dgm:spPr/>
    </dgm:pt>
    <dgm:pt modelId="{57674AEE-93E5-489F-AEE7-346025B5B2AD}" type="pres">
      <dgm:prSet presAssocID="{A1576AE9-3A59-4152-BCAC-8E78D900E657}" presName="compNode" presStyleCnt="0"/>
      <dgm:spPr/>
    </dgm:pt>
    <dgm:pt modelId="{F32D2681-7DD7-4EAE-ADFE-BAE2089E0226}" type="pres">
      <dgm:prSet presAssocID="{A1576AE9-3A59-4152-BCAC-8E78D900E657}" presName="bgRect" presStyleLbl="bgShp" presStyleIdx="1" presStyleCnt="4"/>
      <dgm:spPr/>
    </dgm:pt>
    <dgm:pt modelId="{27E7FDF7-38F4-450A-8C4F-D05B0F6624DE}" type="pres">
      <dgm:prSet presAssocID="{A1576AE9-3A59-4152-BCAC-8E78D900E6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fall scene"/>
        </a:ext>
      </dgm:extLst>
    </dgm:pt>
    <dgm:pt modelId="{BBDD9F45-ACCE-4A2D-8CD6-A36E83681836}" type="pres">
      <dgm:prSet presAssocID="{A1576AE9-3A59-4152-BCAC-8E78D900E657}" presName="spaceRect" presStyleCnt="0"/>
      <dgm:spPr/>
    </dgm:pt>
    <dgm:pt modelId="{6E6C585D-4F55-4E15-A170-6ADD85957B05}" type="pres">
      <dgm:prSet presAssocID="{A1576AE9-3A59-4152-BCAC-8E78D900E657}" presName="parTx" presStyleLbl="revTx" presStyleIdx="1" presStyleCnt="4">
        <dgm:presLayoutVars>
          <dgm:chMax val="0"/>
          <dgm:chPref val="0"/>
        </dgm:presLayoutVars>
      </dgm:prSet>
      <dgm:spPr/>
    </dgm:pt>
    <dgm:pt modelId="{7B1E214D-697F-4C6B-8ABE-C0FEBAE83B3C}" type="pres">
      <dgm:prSet presAssocID="{5EBEF3B9-B976-49CB-BFBF-9BECEF76A71F}" presName="sibTrans" presStyleCnt="0"/>
      <dgm:spPr/>
    </dgm:pt>
    <dgm:pt modelId="{68F96E14-B20A-4725-8828-8555B72F8910}" type="pres">
      <dgm:prSet presAssocID="{624C0002-46FB-40C3-A4D8-59C21C607EE1}" presName="compNode" presStyleCnt="0"/>
      <dgm:spPr/>
    </dgm:pt>
    <dgm:pt modelId="{A706BCA2-E842-4C56-ADB1-D6486F5CD912}" type="pres">
      <dgm:prSet presAssocID="{624C0002-46FB-40C3-A4D8-59C21C607EE1}" presName="bgRect" presStyleLbl="bgShp" presStyleIdx="2" presStyleCnt="4"/>
      <dgm:spPr/>
    </dgm:pt>
    <dgm:pt modelId="{E68D21E7-52FD-4D62-AA40-E05A780C55AC}" type="pres">
      <dgm:prSet presAssocID="{624C0002-46FB-40C3-A4D8-59C21C607E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A72C11A1-6EAC-4775-B189-E48A811918EB}" type="pres">
      <dgm:prSet presAssocID="{624C0002-46FB-40C3-A4D8-59C21C607EE1}" presName="spaceRect" presStyleCnt="0"/>
      <dgm:spPr/>
    </dgm:pt>
    <dgm:pt modelId="{53C8D558-85C5-48F2-A92B-495FE2A60F3D}" type="pres">
      <dgm:prSet presAssocID="{624C0002-46FB-40C3-A4D8-59C21C607EE1}" presName="parTx" presStyleLbl="revTx" presStyleIdx="2" presStyleCnt="4">
        <dgm:presLayoutVars>
          <dgm:chMax val="0"/>
          <dgm:chPref val="0"/>
        </dgm:presLayoutVars>
      </dgm:prSet>
      <dgm:spPr/>
    </dgm:pt>
    <dgm:pt modelId="{98B7AA3F-6BE7-4B01-8847-FCE332DE9AC1}" type="pres">
      <dgm:prSet presAssocID="{449B7627-0742-4BA5-8C5A-9D97A56E526D}" presName="sibTrans" presStyleCnt="0"/>
      <dgm:spPr/>
    </dgm:pt>
    <dgm:pt modelId="{AB743DF4-6014-4A68-8795-F67E79BDED97}" type="pres">
      <dgm:prSet presAssocID="{FAEC7C0E-2D36-4E98-949D-4ECE48FD2B51}" presName="compNode" presStyleCnt="0"/>
      <dgm:spPr/>
    </dgm:pt>
    <dgm:pt modelId="{436E9D57-D563-498D-BBB5-A762147BEFE1}" type="pres">
      <dgm:prSet presAssocID="{FAEC7C0E-2D36-4E98-949D-4ECE48FD2B51}" presName="bgRect" presStyleLbl="bgShp" presStyleIdx="3" presStyleCnt="4"/>
      <dgm:spPr/>
    </dgm:pt>
    <dgm:pt modelId="{A5A6B178-3CEC-4DAB-82E4-6E540E305CCA}" type="pres">
      <dgm:prSet presAssocID="{FAEC7C0E-2D36-4E98-949D-4ECE48FD2B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a:ext>
      </dgm:extLst>
    </dgm:pt>
    <dgm:pt modelId="{C6756C43-036B-4242-8AED-423867CE7D6A}" type="pres">
      <dgm:prSet presAssocID="{FAEC7C0E-2D36-4E98-949D-4ECE48FD2B51}" presName="spaceRect" presStyleCnt="0"/>
      <dgm:spPr/>
    </dgm:pt>
    <dgm:pt modelId="{35275341-3CCF-46F1-AB01-750DDEBD72CD}" type="pres">
      <dgm:prSet presAssocID="{FAEC7C0E-2D36-4E98-949D-4ECE48FD2B51}" presName="parTx" presStyleLbl="revTx" presStyleIdx="3" presStyleCnt="4">
        <dgm:presLayoutVars>
          <dgm:chMax val="0"/>
          <dgm:chPref val="0"/>
        </dgm:presLayoutVars>
      </dgm:prSet>
      <dgm:spPr/>
    </dgm:pt>
  </dgm:ptLst>
  <dgm:cxnLst>
    <dgm:cxn modelId="{2A265000-DE10-45FE-B36F-725B3E3ABAA6}" type="presOf" srcId="{FAEC7C0E-2D36-4E98-949D-4ECE48FD2B51}" destId="{35275341-3CCF-46F1-AB01-750DDEBD72CD}" srcOrd="0" destOrd="0" presId="urn:microsoft.com/office/officeart/2018/2/layout/IconVerticalSolidList"/>
    <dgm:cxn modelId="{13991622-6253-443E-8C61-A3C4A348445C}" type="presOf" srcId="{E23D5563-6BA7-416C-9084-630B75EDD717}" destId="{17E6A244-8975-41E7-B65F-6212627DB01B}" srcOrd="0" destOrd="0" presId="urn:microsoft.com/office/officeart/2018/2/layout/IconVerticalSolidList"/>
    <dgm:cxn modelId="{0FF6973A-AB32-4019-869E-5EF5D87A8033}" srcId="{E23D5563-6BA7-416C-9084-630B75EDD717}" destId="{5FB92706-512A-43BB-986C-D62566134608}" srcOrd="0" destOrd="0" parTransId="{E22FB54E-71B1-4650-AF5F-19B01B7B8783}" sibTransId="{44C0A2D6-FD21-4291-ABD2-5CC6B257AA4C}"/>
    <dgm:cxn modelId="{F9901363-DB6F-4D3C-A78C-500F1B9E0D71}" type="presOf" srcId="{624C0002-46FB-40C3-A4D8-59C21C607EE1}" destId="{53C8D558-85C5-48F2-A92B-495FE2A60F3D}" srcOrd="0" destOrd="0" presId="urn:microsoft.com/office/officeart/2018/2/layout/IconVerticalSolidList"/>
    <dgm:cxn modelId="{EB2C3763-A439-4D0C-A41E-62B88CF3A6BB}" type="presOf" srcId="{5FB92706-512A-43BB-986C-D62566134608}" destId="{922DC949-41A9-413F-97E5-2E0ADAFD35FB}" srcOrd="0" destOrd="0" presId="urn:microsoft.com/office/officeart/2018/2/layout/IconVerticalSolidList"/>
    <dgm:cxn modelId="{6DFB0C93-CBE7-4B3F-8AF9-575B55421C9D}" srcId="{E23D5563-6BA7-416C-9084-630B75EDD717}" destId="{624C0002-46FB-40C3-A4D8-59C21C607EE1}" srcOrd="2" destOrd="0" parTransId="{2EFFF387-1E3A-4A14-8135-A4EAC1A3FE1D}" sibTransId="{449B7627-0742-4BA5-8C5A-9D97A56E526D}"/>
    <dgm:cxn modelId="{0E5A8AA8-DFF0-42E6-AD2A-2B9AA594CBF9}" srcId="{E23D5563-6BA7-416C-9084-630B75EDD717}" destId="{FAEC7C0E-2D36-4E98-949D-4ECE48FD2B51}" srcOrd="3" destOrd="0" parTransId="{0425A17F-3B59-4813-A983-66B17DF24245}" sibTransId="{86715F41-538E-4282-A16D-259449F9A062}"/>
    <dgm:cxn modelId="{7F5577CE-A0DD-4190-9F04-6F875139ACA2}" type="presOf" srcId="{A1576AE9-3A59-4152-BCAC-8E78D900E657}" destId="{6E6C585D-4F55-4E15-A170-6ADD85957B05}" srcOrd="0" destOrd="0" presId="urn:microsoft.com/office/officeart/2018/2/layout/IconVerticalSolidList"/>
    <dgm:cxn modelId="{0015F9F5-9EDE-43FB-90EA-679FD258EEAD}" srcId="{E23D5563-6BA7-416C-9084-630B75EDD717}" destId="{A1576AE9-3A59-4152-BCAC-8E78D900E657}" srcOrd="1" destOrd="0" parTransId="{9D4AF642-5431-47C8-AB94-AEC313839954}" sibTransId="{5EBEF3B9-B976-49CB-BFBF-9BECEF76A71F}"/>
    <dgm:cxn modelId="{4BCD51F4-D315-41D5-81FD-9AA506F52F72}" type="presParOf" srcId="{17E6A244-8975-41E7-B65F-6212627DB01B}" destId="{C0BE0691-1974-4102-B2CA-52515AC34024}" srcOrd="0" destOrd="0" presId="urn:microsoft.com/office/officeart/2018/2/layout/IconVerticalSolidList"/>
    <dgm:cxn modelId="{3049F4E5-FCC4-4F9C-BB21-098359A75912}" type="presParOf" srcId="{C0BE0691-1974-4102-B2CA-52515AC34024}" destId="{BCAC10F2-09B3-49D4-AA2E-0608EFF8DFDF}" srcOrd="0" destOrd="0" presId="urn:microsoft.com/office/officeart/2018/2/layout/IconVerticalSolidList"/>
    <dgm:cxn modelId="{3765D825-A056-439D-BCCB-AD76C693E9EF}" type="presParOf" srcId="{C0BE0691-1974-4102-B2CA-52515AC34024}" destId="{2B5C506B-59FC-44FF-8CA9-A20B12077B99}" srcOrd="1" destOrd="0" presId="urn:microsoft.com/office/officeart/2018/2/layout/IconVerticalSolidList"/>
    <dgm:cxn modelId="{BE46D111-D979-4B74-9E07-9551FB61A6A5}" type="presParOf" srcId="{C0BE0691-1974-4102-B2CA-52515AC34024}" destId="{C1A7C20F-A21E-4748-8E1D-DF1D1E76A9F2}" srcOrd="2" destOrd="0" presId="urn:microsoft.com/office/officeart/2018/2/layout/IconVerticalSolidList"/>
    <dgm:cxn modelId="{C6FCBA8F-07F8-4E7B-B415-E1DF38ECE56D}" type="presParOf" srcId="{C0BE0691-1974-4102-B2CA-52515AC34024}" destId="{922DC949-41A9-413F-97E5-2E0ADAFD35FB}" srcOrd="3" destOrd="0" presId="urn:microsoft.com/office/officeart/2018/2/layout/IconVerticalSolidList"/>
    <dgm:cxn modelId="{5A7B0EEE-46E9-4977-85BC-9AE0D84E4F96}" type="presParOf" srcId="{17E6A244-8975-41E7-B65F-6212627DB01B}" destId="{C0631BCE-C887-408C-8BC4-3938191C3268}" srcOrd="1" destOrd="0" presId="urn:microsoft.com/office/officeart/2018/2/layout/IconVerticalSolidList"/>
    <dgm:cxn modelId="{E50D0FEB-02E7-4754-AD4B-2B6B93918778}" type="presParOf" srcId="{17E6A244-8975-41E7-B65F-6212627DB01B}" destId="{57674AEE-93E5-489F-AEE7-346025B5B2AD}" srcOrd="2" destOrd="0" presId="urn:microsoft.com/office/officeart/2018/2/layout/IconVerticalSolidList"/>
    <dgm:cxn modelId="{8C3F2941-2F81-4E69-B2DA-F6E1DCC1CF5D}" type="presParOf" srcId="{57674AEE-93E5-489F-AEE7-346025B5B2AD}" destId="{F32D2681-7DD7-4EAE-ADFE-BAE2089E0226}" srcOrd="0" destOrd="0" presId="urn:microsoft.com/office/officeart/2018/2/layout/IconVerticalSolidList"/>
    <dgm:cxn modelId="{CCA642B9-47D8-462F-B7BD-D40C48F0A664}" type="presParOf" srcId="{57674AEE-93E5-489F-AEE7-346025B5B2AD}" destId="{27E7FDF7-38F4-450A-8C4F-D05B0F6624DE}" srcOrd="1" destOrd="0" presId="urn:microsoft.com/office/officeart/2018/2/layout/IconVerticalSolidList"/>
    <dgm:cxn modelId="{D786A3CA-5148-4E41-B99F-6EF15486C05C}" type="presParOf" srcId="{57674AEE-93E5-489F-AEE7-346025B5B2AD}" destId="{BBDD9F45-ACCE-4A2D-8CD6-A36E83681836}" srcOrd="2" destOrd="0" presId="urn:microsoft.com/office/officeart/2018/2/layout/IconVerticalSolidList"/>
    <dgm:cxn modelId="{81BB7C20-A504-4877-86A1-04F5C11B0B64}" type="presParOf" srcId="{57674AEE-93E5-489F-AEE7-346025B5B2AD}" destId="{6E6C585D-4F55-4E15-A170-6ADD85957B05}" srcOrd="3" destOrd="0" presId="urn:microsoft.com/office/officeart/2018/2/layout/IconVerticalSolidList"/>
    <dgm:cxn modelId="{04208DC2-DC3F-498A-AAF4-F4B717E14628}" type="presParOf" srcId="{17E6A244-8975-41E7-B65F-6212627DB01B}" destId="{7B1E214D-697F-4C6B-8ABE-C0FEBAE83B3C}" srcOrd="3" destOrd="0" presId="urn:microsoft.com/office/officeart/2018/2/layout/IconVerticalSolidList"/>
    <dgm:cxn modelId="{06E34FF0-65E1-4A67-9BCB-3439A430330F}" type="presParOf" srcId="{17E6A244-8975-41E7-B65F-6212627DB01B}" destId="{68F96E14-B20A-4725-8828-8555B72F8910}" srcOrd="4" destOrd="0" presId="urn:microsoft.com/office/officeart/2018/2/layout/IconVerticalSolidList"/>
    <dgm:cxn modelId="{ECBC3A70-CFBA-40A7-9B64-2AEC58414550}" type="presParOf" srcId="{68F96E14-B20A-4725-8828-8555B72F8910}" destId="{A706BCA2-E842-4C56-ADB1-D6486F5CD912}" srcOrd="0" destOrd="0" presId="urn:microsoft.com/office/officeart/2018/2/layout/IconVerticalSolidList"/>
    <dgm:cxn modelId="{CD1E0F82-9753-4890-9CC1-2E0A2BD40F52}" type="presParOf" srcId="{68F96E14-B20A-4725-8828-8555B72F8910}" destId="{E68D21E7-52FD-4D62-AA40-E05A780C55AC}" srcOrd="1" destOrd="0" presId="urn:microsoft.com/office/officeart/2018/2/layout/IconVerticalSolidList"/>
    <dgm:cxn modelId="{C3D67C62-DB66-49E5-A971-129C839DFF6C}" type="presParOf" srcId="{68F96E14-B20A-4725-8828-8555B72F8910}" destId="{A72C11A1-6EAC-4775-B189-E48A811918EB}" srcOrd="2" destOrd="0" presId="urn:microsoft.com/office/officeart/2018/2/layout/IconVerticalSolidList"/>
    <dgm:cxn modelId="{7811B93E-1C66-4BAB-A3A1-F12F7F6F6001}" type="presParOf" srcId="{68F96E14-B20A-4725-8828-8555B72F8910}" destId="{53C8D558-85C5-48F2-A92B-495FE2A60F3D}" srcOrd="3" destOrd="0" presId="urn:microsoft.com/office/officeart/2018/2/layout/IconVerticalSolidList"/>
    <dgm:cxn modelId="{89BFF24C-7FBF-4D99-9752-0026D54EF5E3}" type="presParOf" srcId="{17E6A244-8975-41E7-B65F-6212627DB01B}" destId="{98B7AA3F-6BE7-4B01-8847-FCE332DE9AC1}" srcOrd="5" destOrd="0" presId="urn:microsoft.com/office/officeart/2018/2/layout/IconVerticalSolidList"/>
    <dgm:cxn modelId="{0210B989-44C5-41C5-8DE5-F1D120919E56}" type="presParOf" srcId="{17E6A244-8975-41E7-B65F-6212627DB01B}" destId="{AB743DF4-6014-4A68-8795-F67E79BDED97}" srcOrd="6" destOrd="0" presId="urn:microsoft.com/office/officeart/2018/2/layout/IconVerticalSolidList"/>
    <dgm:cxn modelId="{B3D49770-C4BC-4C58-B600-477BC216BFF1}" type="presParOf" srcId="{AB743DF4-6014-4A68-8795-F67E79BDED97}" destId="{436E9D57-D563-498D-BBB5-A762147BEFE1}" srcOrd="0" destOrd="0" presId="urn:microsoft.com/office/officeart/2018/2/layout/IconVerticalSolidList"/>
    <dgm:cxn modelId="{F3F9E737-5104-4D16-A956-7E207CA4A958}" type="presParOf" srcId="{AB743DF4-6014-4A68-8795-F67E79BDED97}" destId="{A5A6B178-3CEC-4DAB-82E4-6E540E305CCA}" srcOrd="1" destOrd="0" presId="urn:microsoft.com/office/officeart/2018/2/layout/IconVerticalSolidList"/>
    <dgm:cxn modelId="{BD130B5D-0A82-44EF-8736-239BF71ED5E6}" type="presParOf" srcId="{AB743DF4-6014-4A68-8795-F67E79BDED97}" destId="{C6756C43-036B-4242-8AED-423867CE7D6A}" srcOrd="2" destOrd="0" presId="urn:microsoft.com/office/officeart/2018/2/layout/IconVerticalSolidList"/>
    <dgm:cxn modelId="{A883FA6A-921E-4B3F-B2B7-C249304B1EE8}" type="presParOf" srcId="{AB743DF4-6014-4A68-8795-F67E79BDED97}" destId="{35275341-3CCF-46F1-AB01-750DDEBD72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E1542-091C-40CC-822B-65AF2F993478}">
      <dsp:nvSpPr>
        <dsp:cNvPr id="0" name=""/>
        <dsp:cNvSpPr/>
      </dsp:nvSpPr>
      <dsp:spPr>
        <a:xfrm>
          <a:off x="0" y="415"/>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3874BF-18B5-47EB-B1EF-49436E0EFB54}">
      <dsp:nvSpPr>
        <dsp:cNvPr id="0" name=""/>
        <dsp:cNvSpPr/>
      </dsp:nvSpPr>
      <dsp:spPr>
        <a:xfrm>
          <a:off x="0" y="415"/>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Abstract</a:t>
          </a:r>
          <a:endParaRPr lang="en-US" sz="1700" kern="1200"/>
        </a:p>
      </dsp:txBody>
      <dsp:txXfrm>
        <a:off x="0" y="415"/>
        <a:ext cx="10895369" cy="378160"/>
      </dsp:txXfrm>
    </dsp:sp>
    <dsp:sp modelId="{F8928973-D4FE-4BA5-875F-23D0DE1D748C}">
      <dsp:nvSpPr>
        <dsp:cNvPr id="0" name=""/>
        <dsp:cNvSpPr/>
      </dsp:nvSpPr>
      <dsp:spPr>
        <a:xfrm>
          <a:off x="0" y="378576"/>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17C83-F612-4A57-AE85-C2ADDC02018E}">
      <dsp:nvSpPr>
        <dsp:cNvPr id="0" name=""/>
        <dsp:cNvSpPr/>
      </dsp:nvSpPr>
      <dsp:spPr>
        <a:xfrm>
          <a:off x="0" y="378576"/>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Introduction</a:t>
          </a:r>
          <a:endParaRPr lang="en-US" sz="1700" kern="1200"/>
        </a:p>
      </dsp:txBody>
      <dsp:txXfrm>
        <a:off x="0" y="378576"/>
        <a:ext cx="10895369" cy="378160"/>
      </dsp:txXfrm>
    </dsp:sp>
    <dsp:sp modelId="{13FBD315-D935-4EE8-A4F5-76A7AEB28390}">
      <dsp:nvSpPr>
        <dsp:cNvPr id="0" name=""/>
        <dsp:cNvSpPr/>
      </dsp:nvSpPr>
      <dsp:spPr>
        <a:xfrm>
          <a:off x="0" y="756736"/>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0AD27-76CA-4026-AD8F-310F35DAD588}">
      <dsp:nvSpPr>
        <dsp:cNvPr id="0" name=""/>
        <dsp:cNvSpPr/>
      </dsp:nvSpPr>
      <dsp:spPr>
        <a:xfrm>
          <a:off x="0" y="756736"/>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Development methodology</a:t>
          </a:r>
          <a:endParaRPr lang="en-US" sz="1700" kern="1200"/>
        </a:p>
      </dsp:txBody>
      <dsp:txXfrm>
        <a:off x="0" y="756736"/>
        <a:ext cx="10895369" cy="378160"/>
      </dsp:txXfrm>
    </dsp:sp>
    <dsp:sp modelId="{85E9E683-8C1F-47F9-BD17-47B6FBFF8081}">
      <dsp:nvSpPr>
        <dsp:cNvPr id="0" name=""/>
        <dsp:cNvSpPr/>
      </dsp:nvSpPr>
      <dsp:spPr>
        <a:xfrm>
          <a:off x="0" y="1134897"/>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23863-27B3-4EFC-BF53-47AA0DE9582F}">
      <dsp:nvSpPr>
        <dsp:cNvPr id="0" name=""/>
        <dsp:cNvSpPr/>
      </dsp:nvSpPr>
      <dsp:spPr>
        <a:xfrm>
          <a:off x="0" y="1134897"/>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Architectural design</a:t>
          </a:r>
          <a:endParaRPr lang="en-US" sz="1700" kern="1200"/>
        </a:p>
      </dsp:txBody>
      <dsp:txXfrm>
        <a:off x="0" y="1134897"/>
        <a:ext cx="10895369" cy="378160"/>
      </dsp:txXfrm>
    </dsp:sp>
    <dsp:sp modelId="{870FE010-1A01-4178-8AC6-7728F75C162C}">
      <dsp:nvSpPr>
        <dsp:cNvPr id="0" name=""/>
        <dsp:cNvSpPr/>
      </dsp:nvSpPr>
      <dsp:spPr>
        <a:xfrm>
          <a:off x="0" y="1513058"/>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145C6-945F-40F4-9192-330E0DC75700}">
      <dsp:nvSpPr>
        <dsp:cNvPr id="0" name=""/>
        <dsp:cNvSpPr/>
      </dsp:nvSpPr>
      <dsp:spPr>
        <a:xfrm>
          <a:off x="0" y="1513058"/>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Design pattern</a:t>
          </a:r>
          <a:endParaRPr lang="en-US" sz="1700" kern="1200"/>
        </a:p>
      </dsp:txBody>
      <dsp:txXfrm>
        <a:off x="0" y="1513058"/>
        <a:ext cx="10895369" cy="378160"/>
      </dsp:txXfrm>
    </dsp:sp>
    <dsp:sp modelId="{82E6646C-FE90-4602-8AFA-E6C3025F61AC}">
      <dsp:nvSpPr>
        <dsp:cNvPr id="0" name=""/>
        <dsp:cNvSpPr/>
      </dsp:nvSpPr>
      <dsp:spPr>
        <a:xfrm>
          <a:off x="0" y="1891218"/>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3D3DB-B219-4A7A-9C77-BA3D807B5B3A}">
      <dsp:nvSpPr>
        <dsp:cNvPr id="0" name=""/>
        <dsp:cNvSpPr/>
      </dsp:nvSpPr>
      <dsp:spPr>
        <a:xfrm>
          <a:off x="0" y="1891218"/>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Diagrams</a:t>
          </a:r>
          <a:endParaRPr lang="en-US" sz="1700" kern="1200"/>
        </a:p>
      </dsp:txBody>
      <dsp:txXfrm>
        <a:off x="0" y="1891218"/>
        <a:ext cx="10895369" cy="378160"/>
      </dsp:txXfrm>
    </dsp:sp>
    <dsp:sp modelId="{9FAC45C6-CC24-4E01-AD76-2A5E092CDF03}">
      <dsp:nvSpPr>
        <dsp:cNvPr id="0" name=""/>
        <dsp:cNvSpPr/>
      </dsp:nvSpPr>
      <dsp:spPr>
        <a:xfrm>
          <a:off x="0" y="2269379"/>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01C0F-27CD-44D5-A494-4349AF89EC09}">
      <dsp:nvSpPr>
        <dsp:cNvPr id="0" name=""/>
        <dsp:cNvSpPr/>
      </dsp:nvSpPr>
      <dsp:spPr>
        <a:xfrm>
          <a:off x="0" y="2269379"/>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Testing</a:t>
          </a:r>
          <a:endParaRPr lang="en-US" sz="1700" kern="1200"/>
        </a:p>
      </dsp:txBody>
      <dsp:txXfrm>
        <a:off x="0" y="2269379"/>
        <a:ext cx="10895369" cy="378160"/>
      </dsp:txXfrm>
    </dsp:sp>
    <dsp:sp modelId="{A98869A5-8AFD-4768-AE37-2E312E6B925E}">
      <dsp:nvSpPr>
        <dsp:cNvPr id="0" name=""/>
        <dsp:cNvSpPr/>
      </dsp:nvSpPr>
      <dsp:spPr>
        <a:xfrm>
          <a:off x="0" y="2647540"/>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F37DD-6ECD-4809-AF4C-9C33858ACFD0}">
      <dsp:nvSpPr>
        <dsp:cNvPr id="0" name=""/>
        <dsp:cNvSpPr/>
      </dsp:nvSpPr>
      <dsp:spPr>
        <a:xfrm>
          <a:off x="0" y="2647540"/>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Code review</a:t>
          </a:r>
          <a:endParaRPr lang="en-US" sz="1700" kern="1200"/>
        </a:p>
      </dsp:txBody>
      <dsp:txXfrm>
        <a:off x="0" y="2647540"/>
        <a:ext cx="10895369" cy="378160"/>
      </dsp:txXfrm>
    </dsp:sp>
    <dsp:sp modelId="{9F6013AF-A772-4106-9182-791F45A03F45}">
      <dsp:nvSpPr>
        <dsp:cNvPr id="0" name=""/>
        <dsp:cNvSpPr/>
      </dsp:nvSpPr>
      <dsp:spPr>
        <a:xfrm>
          <a:off x="0" y="3025700"/>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C171E5-E835-424E-8704-B6A344E58769}">
      <dsp:nvSpPr>
        <dsp:cNvPr id="0" name=""/>
        <dsp:cNvSpPr/>
      </dsp:nvSpPr>
      <dsp:spPr>
        <a:xfrm>
          <a:off x="0" y="3025700"/>
          <a:ext cx="10895369" cy="3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Demo</a:t>
          </a:r>
          <a:endParaRPr lang="en-US" sz="1700" kern="1200"/>
        </a:p>
      </dsp:txBody>
      <dsp:txXfrm>
        <a:off x="0" y="3025700"/>
        <a:ext cx="10895369" cy="37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C10F2-09B3-49D4-AA2E-0608EFF8DFDF}">
      <dsp:nvSpPr>
        <dsp:cNvPr id="0" name=""/>
        <dsp:cNvSpPr/>
      </dsp:nvSpPr>
      <dsp:spPr>
        <a:xfrm>
          <a:off x="0" y="1683"/>
          <a:ext cx="9404352" cy="8532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C506B-59FC-44FF-8CA9-A20B12077B99}">
      <dsp:nvSpPr>
        <dsp:cNvPr id="0" name=""/>
        <dsp:cNvSpPr/>
      </dsp:nvSpPr>
      <dsp:spPr>
        <a:xfrm>
          <a:off x="258116" y="193670"/>
          <a:ext cx="469302" cy="469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2DC949-41A9-413F-97E5-2E0ADAFD35FB}">
      <dsp:nvSpPr>
        <dsp:cNvPr id="0" name=""/>
        <dsp:cNvSpPr/>
      </dsp:nvSpPr>
      <dsp:spPr>
        <a:xfrm>
          <a:off x="985535" y="168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An iterative and incremental approach to software development, Feature-Driven Development</a:t>
          </a:r>
          <a:endParaRPr lang="en-US" sz="1500" kern="1200"/>
        </a:p>
      </dsp:txBody>
      <dsp:txXfrm>
        <a:off x="985535" y="1683"/>
        <a:ext cx="8418816" cy="853277"/>
      </dsp:txXfrm>
    </dsp:sp>
    <dsp:sp modelId="{F32D2681-7DD7-4EAE-ADFE-BAE2089E0226}">
      <dsp:nvSpPr>
        <dsp:cNvPr id="0" name=""/>
        <dsp:cNvSpPr/>
      </dsp:nvSpPr>
      <dsp:spPr>
        <a:xfrm>
          <a:off x="0" y="1068280"/>
          <a:ext cx="9404352" cy="8532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7FDF7-38F4-450A-8C4F-D05B0F6624DE}">
      <dsp:nvSpPr>
        <dsp:cNvPr id="0" name=""/>
        <dsp:cNvSpPr/>
      </dsp:nvSpPr>
      <dsp:spPr>
        <a:xfrm>
          <a:off x="258116" y="1260267"/>
          <a:ext cx="469302" cy="469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6C585D-4F55-4E15-A170-6ADD85957B05}">
      <dsp:nvSpPr>
        <dsp:cNvPr id="0" name=""/>
        <dsp:cNvSpPr/>
      </dsp:nvSpPr>
      <dsp:spPr>
        <a:xfrm>
          <a:off x="985535" y="1068280"/>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(FDD) is derived from the Agile methodology and is considered one way to implement it. Similar to Waterfall, FDD is typically viewed as an older methodology, a sort of precursor to modern Lean/Agile implementations. </a:t>
          </a:r>
          <a:endParaRPr lang="en-US" sz="1500" kern="1200"/>
        </a:p>
      </dsp:txBody>
      <dsp:txXfrm>
        <a:off x="985535" y="1068280"/>
        <a:ext cx="8418816" cy="853277"/>
      </dsp:txXfrm>
    </dsp:sp>
    <dsp:sp modelId="{A706BCA2-E842-4C56-ADB1-D6486F5CD912}">
      <dsp:nvSpPr>
        <dsp:cNvPr id="0" name=""/>
        <dsp:cNvSpPr/>
      </dsp:nvSpPr>
      <dsp:spPr>
        <a:xfrm>
          <a:off x="0" y="2134876"/>
          <a:ext cx="9404352" cy="8532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D21E7-52FD-4D62-AA40-E05A780C55AC}">
      <dsp:nvSpPr>
        <dsp:cNvPr id="0" name=""/>
        <dsp:cNvSpPr/>
      </dsp:nvSpPr>
      <dsp:spPr>
        <a:xfrm>
          <a:off x="258116" y="2326864"/>
          <a:ext cx="469302" cy="469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8D558-85C5-48F2-A92B-495FE2A60F3D}">
      <dsp:nvSpPr>
        <dsp:cNvPr id="0" name=""/>
        <dsp:cNvSpPr/>
      </dsp:nvSpPr>
      <dsp:spPr>
        <a:xfrm>
          <a:off x="985535" y="2134876"/>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FDD still focuses on the goal of delivering working software frequently and is an especially client-centric approach, making it a good fit for smaller development teams.</a:t>
          </a:r>
          <a:endParaRPr lang="en-US" sz="1500" kern="1200"/>
        </a:p>
      </dsp:txBody>
      <dsp:txXfrm>
        <a:off x="985535" y="2134876"/>
        <a:ext cx="8418816" cy="853277"/>
      </dsp:txXfrm>
    </dsp:sp>
    <dsp:sp modelId="{436E9D57-D563-498D-BBB5-A762147BEFE1}">
      <dsp:nvSpPr>
        <dsp:cNvPr id="0" name=""/>
        <dsp:cNvSpPr/>
      </dsp:nvSpPr>
      <dsp:spPr>
        <a:xfrm>
          <a:off x="0" y="3201473"/>
          <a:ext cx="9404352" cy="8532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6B178-3CEC-4DAB-82E4-6E540E305CCA}">
      <dsp:nvSpPr>
        <dsp:cNvPr id="0" name=""/>
        <dsp:cNvSpPr/>
      </dsp:nvSpPr>
      <dsp:spPr>
        <a:xfrm>
          <a:off x="258116" y="3393460"/>
          <a:ext cx="469302" cy="469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275341-3CCF-46F1-AB01-750DDEBD72CD}">
      <dsp:nvSpPr>
        <dsp:cNvPr id="0" name=""/>
        <dsp:cNvSpPr/>
      </dsp:nvSpPr>
      <dsp:spPr>
        <a:xfrm>
          <a:off x="985535" y="320147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Features are a foundational piece of FDD. Features are client-valued pieces of work that, according to the FDD approach, should be delivered every two weeks.</a:t>
          </a:r>
          <a:endParaRPr lang="en-US" sz="1500" kern="1200"/>
        </a:p>
      </dsp:txBody>
      <dsp:txXfrm>
        <a:off x="985535" y="3201473"/>
        <a:ext cx="8418816" cy="8532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2838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6515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25506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2007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027373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969C88-B244-455D-A017-012B25B1ACDD}" type="datetimeFigureOut">
              <a:rPr lang="en-US" smtClean="0"/>
              <a:pPr/>
              <a:t>12/2/2020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80040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969C88-B244-455D-A017-012B25B1ACDD}" type="datetimeFigureOut">
              <a:rPr lang="en-US" smtClean="0"/>
              <a:pPr/>
              <a:t>12/2/2020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69725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4023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2604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4985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646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3637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5527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136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61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969C88-B244-455D-A017-012B25B1ACDD}" type="datetimeFigureOut">
              <a:rPr lang="en-US" smtClean="0"/>
              <a:t>12/2/2020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605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5805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969C88-B244-455D-A017-012B25B1ACDD}" type="datetimeFigureOut">
              <a:rPr lang="en-US" smtClean="0"/>
              <a:pPr/>
              <a:t>12/2/2020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120045335"/>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96C2EC-696D-4581-9EFC-A9AB336CE27F}"/>
              </a:ext>
            </a:extLst>
          </p:cNvPr>
          <p:cNvPicPr>
            <a:picLocks noChangeAspect="1"/>
          </p:cNvPicPr>
          <p:nvPr/>
        </p:nvPicPr>
        <p:blipFill rotWithShape="1">
          <a:blip r:embed="rId2"/>
          <a:srcRect t="15730"/>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2" name="Title 1">
            <a:extLst>
              <a:ext uri="{FF2B5EF4-FFF2-40B4-BE49-F238E27FC236}">
                <a16:creationId xmlns:a16="http://schemas.microsoft.com/office/drawing/2014/main" id="{A21A1473-B3EB-40D1-B5E1-6BD666033735}"/>
              </a:ext>
            </a:extLst>
          </p:cNvPr>
          <p:cNvSpPr>
            <a:spLocks noGrp="1"/>
          </p:cNvSpPr>
          <p:nvPr>
            <p:ph type="ctrTitle"/>
          </p:nvPr>
        </p:nvSpPr>
        <p:spPr>
          <a:xfrm>
            <a:off x="7620000" y="2299787"/>
            <a:ext cx="3810000" cy="2286000"/>
          </a:xfrm>
        </p:spPr>
        <p:txBody>
          <a:bodyPr>
            <a:normAutofit/>
          </a:bodyPr>
          <a:lstStyle/>
          <a:p>
            <a:pPr algn="l"/>
            <a:r>
              <a:rPr lang="en-US" sz="4400"/>
              <a:t>Employee Information System</a:t>
            </a:r>
          </a:p>
        </p:txBody>
      </p:sp>
      <p:sp>
        <p:nvSpPr>
          <p:cNvPr id="3" name="Subtitle 2">
            <a:extLst>
              <a:ext uri="{FF2B5EF4-FFF2-40B4-BE49-F238E27FC236}">
                <a16:creationId xmlns:a16="http://schemas.microsoft.com/office/drawing/2014/main" id="{17DDDDBF-B63F-4439-92A5-8BD4B819AF41}"/>
              </a:ext>
            </a:extLst>
          </p:cNvPr>
          <p:cNvSpPr>
            <a:spLocks noGrp="1"/>
          </p:cNvSpPr>
          <p:nvPr>
            <p:ph type="subTitle" idx="1"/>
          </p:nvPr>
        </p:nvSpPr>
        <p:spPr>
          <a:xfrm>
            <a:off x="7620000" y="4571999"/>
            <a:ext cx="3810000" cy="1524000"/>
          </a:xfrm>
        </p:spPr>
        <p:txBody>
          <a:bodyPr anchor="b">
            <a:normAutofit fontScale="92500"/>
          </a:bodyPr>
          <a:lstStyle/>
          <a:p>
            <a:pPr algn="l">
              <a:lnSpc>
                <a:spcPct val="115000"/>
              </a:lnSpc>
            </a:pPr>
            <a:r>
              <a:rPr lang="en-US" sz="1500"/>
              <a:t>Sai Naveen Reddy Syamala (2788875)</a:t>
            </a:r>
          </a:p>
          <a:p>
            <a:pPr algn="l">
              <a:lnSpc>
                <a:spcPct val="115000"/>
              </a:lnSpc>
            </a:pPr>
            <a:r>
              <a:rPr lang="en-US" sz="1500"/>
              <a:t>Likith Roshan Chinnabathini (2786602)</a:t>
            </a:r>
          </a:p>
          <a:p>
            <a:pPr algn="l">
              <a:lnSpc>
                <a:spcPct val="115000"/>
              </a:lnSpc>
            </a:pPr>
            <a:r>
              <a:rPr lang="en-US" sz="1500"/>
              <a:t>Kalyan Naga Venkata Ram Sai Annam (2788985)</a:t>
            </a:r>
          </a:p>
        </p:txBody>
      </p:sp>
    </p:spTree>
    <p:extLst>
      <p:ext uri="{BB962C8B-B14F-4D97-AF65-F5344CB8AC3E}">
        <p14:creationId xmlns:p14="http://schemas.microsoft.com/office/powerpoint/2010/main" val="392394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E6DCCE-47F3-41B3-A607-8F2A6CB72790}"/>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State Diagram</a:t>
            </a:r>
          </a:p>
        </p:txBody>
      </p:sp>
      <p:pic>
        <p:nvPicPr>
          <p:cNvPr id="5" name="Content Placeholder 4" descr="Diagram&#10;&#10;Description automatically generated">
            <a:extLst>
              <a:ext uri="{FF2B5EF4-FFF2-40B4-BE49-F238E27FC236}">
                <a16:creationId xmlns:a16="http://schemas.microsoft.com/office/drawing/2014/main" id="{CBE20908-4F6C-4E13-8165-623B5835C2E4}"/>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3854" y="1309863"/>
            <a:ext cx="5450557" cy="4237808"/>
          </a:xfrm>
          <a:prstGeom prst="rect">
            <a:avLst/>
          </a:prstGeom>
          <a:effectLst/>
        </p:spPr>
      </p:pic>
    </p:spTree>
    <p:extLst>
      <p:ext uri="{BB962C8B-B14F-4D97-AF65-F5344CB8AC3E}">
        <p14:creationId xmlns:p14="http://schemas.microsoft.com/office/powerpoint/2010/main" val="26859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28EC-5CF2-44A4-B8BE-C126C24C8FB8}"/>
              </a:ext>
            </a:extLst>
          </p:cNvPr>
          <p:cNvSpPr>
            <a:spLocks noGrp="1"/>
          </p:cNvSpPr>
          <p:nvPr>
            <p:ph type="title"/>
          </p:nvPr>
        </p:nvSpPr>
        <p:spPr>
          <a:xfrm>
            <a:off x="1189036" y="414618"/>
            <a:ext cx="9404723" cy="1400530"/>
          </a:xfrm>
        </p:spPr>
        <p:txBody>
          <a:bodyPr/>
          <a:lstStyle/>
          <a:p>
            <a:r>
              <a:rPr lang="en-US" dirty="0"/>
              <a:t>Testing</a:t>
            </a:r>
          </a:p>
        </p:txBody>
      </p:sp>
      <p:sp>
        <p:nvSpPr>
          <p:cNvPr id="3" name="Content Placeholder 2">
            <a:extLst>
              <a:ext uri="{FF2B5EF4-FFF2-40B4-BE49-F238E27FC236}">
                <a16:creationId xmlns:a16="http://schemas.microsoft.com/office/drawing/2014/main" id="{B6A437FA-D3F2-4F87-B442-B0EB951BE720}"/>
              </a:ext>
            </a:extLst>
          </p:cNvPr>
          <p:cNvSpPr>
            <a:spLocks noGrp="1"/>
          </p:cNvSpPr>
          <p:nvPr>
            <p:ph idx="1"/>
          </p:nvPr>
        </p:nvSpPr>
        <p:spPr/>
        <p:txBody>
          <a:bodyPr>
            <a:normAutofit lnSpcReduction="10000"/>
          </a:bodyPr>
          <a:lstStyle/>
          <a:p>
            <a:pPr lvl="0"/>
            <a:r>
              <a:rPr lang="en-US" dirty="0"/>
              <a:t>As we are dealing with the basic website and database connection project, most of the testing part in done manually. </a:t>
            </a:r>
          </a:p>
          <a:p>
            <a:pPr lvl="0"/>
            <a:r>
              <a:rPr lang="en-US" dirty="0"/>
              <a:t>We tried testing the single modules of a program and checked that unit at interface and how it communicates with other modules rather than getting into the statement level.</a:t>
            </a:r>
          </a:p>
          <a:p>
            <a:pPr lvl="0"/>
            <a:r>
              <a:rPr lang="en-US" dirty="0"/>
              <a:t>Outputs for a given set of input combinations are pre-calculated and are generated by the module.</a:t>
            </a:r>
          </a:p>
          <a:p>
            <a:pPr lvl="0"/>
            <a:r>
              <a:rPr lang="en-US" dirty="0"/>
              <a:t>Then, after testing all the single units/modules, we assembled all the modules to check the collective working of the project.</a:t>
            </a:r>
          </a:p>
          <a:p>
            <a:pPr lvl="0"/>
            <a:r>
              <a:rPr lang="en-US" dirty="0"/>
              <a:t>If any errors are found associated with the objective to make test modules and built a program structure that has been detected by design. Therefore, the incoming errors are isolated by manual testing.</a:t>
            </a:r>
          </a:p>
          <a:p>
            <a:endParaRPr lang="en-US" dirty="0"/>
          </a:p>
        </p:txBody>
      </p:sp>
    </p:spTree>
    <p:extLst>
      <p:ext uri="{BB962C8B-B14F-4D97-AF65-F5344CB8AC3E}">
        <p14:creationId xmlns:p14="http://schemas.microsoft.com/office/powerpoint/2010/main" val="224918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C150-A8AA-4BF8-B002-A5A41C18A569}"/>
              </a:ext>
            </a:extLst>
          </p:cNvPr>
          <p:cNvSpPr>
            <a:spLocks noGrp="1"/>
          </p:cNvSpPr>
          <p:nvPr>
            <p:ph type="title"/>
          </p:nvPr>
        </p:nvSpPr>
        <p:spPr>
          <a:xfrm>
            <a:off x="808036" y="702310"/>
            <a:ext cx="9404723" cy="1400530"/>
          </a:xfrm>
        </p:spPr>
        <p:txBody>
          <a:bodyPr/>
          <a:lstStyle/>
          <a:p>
            <a:r>
              <a:rPr lang="en-US" dirty="0"/>
              <a:t>System requirements</a:t>
            </a:r>
          </a:p>
        </p:txBody>
      </p:sp>
      <p:sp>
        <p:nvSpPr>
          <p:cNvPr id="3" name="Content Placeholder 2">
            <a:extLst>
              <a:ext uri="{FF2B5EF4-FFF2-40B4-BE49-F238E27FC236}">
                <a16:creationId xmlns:a16="http://schemas.microsoft.com/office/drawing/2014/main" id="{1FB17208-C9AC-46FB-8EA6-0F088758D1AD}"/>
              </a:ext>
            </a:extLst>
          </p:cNvPr>
          <p:cNvSpPr>
            <a:spLocks noGrp="1"/>
          </p:cNvSpPr>
          <p:nvPr>
            <p:ph sz="half" idx="1"/>
          </p:nvPr>
        </p:nvSpPr>
        <p:spPr>
          <a:xfrm>
            <a:off x="779462" y="2298700"/>
            <a:ext cx="4396339" cy="4195763"/>
          </a:xfrm>
        </p:spPr>
        <p:txBody>
          <a:bodyPr/>
          <a:lstStyle/>
          <a:p>
            <a:r>
              <a:rPr lang="en-US" dirty="0"/>
              <a:t>Hardware requirements:</a:t>
            </a:r>
          </a:p>
          <a:p>
            <a:pPr lvl="1"/>
            <a:r>
              <a:rPr lang="en-US" dirty="0"/>
              <a:t>CPU : CORE I3/I5/I7 </a:t>
            </a:r>
          </a:p>
          <a:p>
            <a:pPr lvl="1"/>
            <a:r>
              <a:rPr lang="en-US" dirty="0"/>
              <a:t>PROCESSOR SPEED : 2 GHz </a:t>
            </a:r>
          </a:p>
          <a:p>
            <a:pPr lvl="1"/>
            <a:r>
              <a:rPr lang="en-US" dirty="0"/>
              <a:t>PROCESSOR : BUILT IN TOTAL </a:t>
            </a:r>
          </a:p>
          <a:p>
            <a:pPr lvl="1"/>
            <a:r>
              <a:rPr lang="en-US" dirty="0"/>
              <a:t>RAM : 4 GB</a:t>
            </a:r>
          </a:p>
          <a:p>
            <a:endParaRPr lang="en-US" dirty="0"/>
          </a:p>
        </p:txBody>
      </p:sp>
      <p:sp>
        <p:nvSpPr>
          <p:cNvPr id="4" name="Content Placeholder 3">
            <a:extLst>
              <a:ext uri="{FF2B5EF4-FFF2-40B4-BE49-F238E27FC236}">
                <a16:creationId xmlns:a16="http://schemas.microsoft.com/office/drawing/2014/main" id="{3B347AD6-7F60-40A9-8EE8-3588FA4FCC43}"/>
              </a:ext>
            </a:extLst>
          </p:cNvPr>
          <p:cNvSpPr>
            <a:spLocks noGrp="1"/>
          </p:cNvSpPr>
          <p:nvPr>
            <p:ph sz="half" idx="2"/>
          </p:nvPr>
        </p:nvSpPr>
        <p:spPr>
          <a:xfrm>
            <a:off x="5816418" y="2298700"/>
            <a:ext cx="4396341" cy="4200245"/>
          </a:xfrm>
        </p:spPr>
        <p:txBody>
          <a:bodyPr/>
          <a:lstStyle/>
          <a:p>
            <a:r>
              <a:rPr lang="en-US" dirty="0"/>
              <a:t>Software requirements:</a:t>
            </a:r>
          </a:p>
          <a:p>
            <a:pPr lvl="1"/>
            <a:r>
              <a:rPr lang="en-US" dirty="0"/>
              <a:t>Programming language: Python 3.7</a:t>
            </a:r>
          </a:p>
          <a:p>
            <a:pPr lvl="1"/>
            <a:r>
              <a:rPr lang="en-US" dirty="0"/>
              <a:t>Framework: Flask</a:t>
            </a:r>
          </a:p>
          <a:p>
            <a:pPr lvl="1"/>
            <a:r>
              <a:rPr lang="en-US" dirty="0"/>
              <a:t>Database: MySQL</a:t>
            </a:r>
          </a:p>
          <a:p>
            <a:pPr lvl="1"/>
            <a:r>
              <a:rPr lang="en-US" dirty="0"/>
              <a:t>IDE: Visual Studio Code</a:t>
            </a:r>
          </a:p>
        </p:txBody>
      </p:sp>
    </p:spTree>
    <p:extLst>
      <p:ext uri="{BB962C8B-B14F-4D97-AF65-F5344CB8AC3E}">
        <p14:creationId xmlns:p14="http://schemas.microsoft.com/office/powerpoint/2010/main" val="252937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706-180C-47A0-934A-47C3736E8280}"/>
              </a:ext>
            </a:extLst>
          </p:cNvPr>
          <p:cNvSpPr>
            <a:spLocks noGrp="1"/>
          </p:cNvSpPr>
          <p:nvPr>
            <p:ph type="title"/>
          </p:nvPr>
        </p:nvSpPr>
        <p:spPr>
          <a:xfrm>
            <a:off x="974584" y="652388"/>
            <a:ext cx="9404723" cy="1400530"/>
          </a:xfrm>
        </p:spPr>
        <p:txBody>
          <a:bodyPr/>
          <a:lstStyle/>
          <a:p>
            <a:r>
              <a:rPr lang="en-US" dirty="0"/>
              <a:t>Advantages</a:t>
            </a:r>
          </a:p>
        </p:txBody>
      </p:sp>
      <p:sp>
        <p:nvSpPr>
          <p:cNvPr id="3" name="Content Placeholder 2">
            <a:extLst>
              <a:ext uri="{FF2B5EF4-FFF2-40B4-BE49-F238E27FC236}">
                <a16:creationId xmlns:a16="http://schemas.microsoft.com/office/drawing/2014/main" id="{EB7966AA-26F0-43E7-8ABE-1C6212BAA8DB}"/>
              </a:ext>
            </a:extLst>
          </p:cNvPr>
          <p:cNvSpPr>
            <a:spLocks noGrp="1"/>
          </p:cNvSpPr>
          <p:nvPr>
            <p:ph idx="1"/>
          </p:nvPr>
        </p:nvSpPr>
        <p:spPr>
          <a:xfrm>
            <a:off x="1103312" y="2221594"/>
            <a:ext cx="8946541" cy="4195481"/>
          </a:xfrm>
        </p:spPr>
        <p:txBody>
          <a:bodyPr/>
          <a:lstStyle/>
          <a:p>
            <a:r>
              <a:rPr lang="en-US" dirty="0"/>
              <a:t>Provides computerized system for maintaining records.</a:t>
            </a:r>
          </a:p>
          <a:p>
            <a:r>
              <a:rPr lang="en-US" dirty="0"/>
              <a:t>More efficient &amp; reliable.</a:t>
            </a:r>
          </a:p>
          <a:p>
            <a:r>
              <a:rPr lang="en-US" dirty="0"/>
              <a:t>Less time consuming and easy to use.</a:t>
            </a:r>
          </a:p>
          <a:p>
            <a:r>
              <a:rPr lang="en-US" dirty="0"/>
              <a:t>Huge data storage with less computer memory.</a:t>
            </a:r>
          </a:p>
          <a:p>
            <a:r>
              <a:rPr lang="en-US" dirty="0"/>
              <a:t>Avoid human errors &amp; efforts for maintaining daily data.</a:t>
            </a:r>
          </a:p>
          <a:p>
            <a:r>
              <a:rPr lang="en-US" dirty="0"/>
              <a:t>Avoid data manipulation.</a:t>
            </a:r>
          </a:p>
          <a:p>
            <a:r>
              <a:rPr lang="en-US" dirty="0"/>
              <a:t>Also avoids data inconsistency &amp; redundancy.</a:t>
            </a:r>
          </a:p>
        </p:txBody>
      </p:sp>
    </p:spTree>
    <p:extLst>
      <p:ext uri="{BB962C8B-B14F-4D97-AF65-F5344CB8AC3E}">
        <p14:creationId xmlns:p14="http://schemas.microsoft.com/office/powerpoint/2010/main" val="220334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8C4A-0C00-4B65-85FC-41B30BB69C3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7FE5BB7-7368-41E9-AD41-FDF250D1B040}"/>
              </a:ext>
            </a:extLst>
          </p:cNvPr>
          <p:cNvSpPr>
            <a:spLocks noGrp="1"/>
          </p:cNvSpPr>
          <p:nvPr>
            <p:ph idx="1"/>
          </p:nvPr>
        </p:nvSpPr>
        <p:spPr/>
        <p:txBody>
          <a:bodyPr/>
          <a:lstStyle/>
          <a:p>
            <a:r>
              <a:rPr lang="en-US" dirty="0"/>
              <a:t>This software will run on single pc.</a:t>
            </a:r>
          </a:p>
          <a:p>
            <a:r>
              <a:rPr lang="en-US" dirty="0"/>
              <a:t>Employee login is yet to be created.</a:t>
            </a:r>
          </a:p>
          <a:p>
            <a:r>
              <a:rPr lang="en-US" dirty="0"/>
              <a:t>Not over network connection.</a:t>
            </a:r>
          </a:p>
        </p:txBody>
      </p:sp>
    </p:spTree>
    <p:extLst>
      <p:ext uri="{BB962C8B-B14F-4D97-AF65-F5344CB8AC3E}">
        <p14:creationId xmlns:p14="http://schemas.microsoft.com/office/powerpoint/2010/main" val="402670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CD43-96BF-48A9-9544-B63E73B70172}"/>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F5E3990C-C3E2-4C74-9979-1BF4FB484552}"/>
              </a:ext>
            </a:extLst>
          </p:cNvPr>
          <p:cNvSpPr>
            <a:spLocks noGrp="1"/>
          </p:cNvSpPr>
          <p:nvPr>
            <p:ph idx="1"/>
          </p:nvPr>
        </p:nvSpPr>
        <p:spPr/>
        <p:txBody>
          <a:bodyPr/>
          <a:lstStyle/>
          <a:p>
            <a:r>
              <a:rPr lang="en-US" dirty="0"/>
              <a:t>Can be converted into a full-fledged employee maintenance and working platform.</a:t>
            </a:r>
          </a:p>
          <a:p>
            <a:r>
              <a:rPr lang="en-US" dirty="0"/>
              <a:t>Employee version of same site can be advanced.</a:t>
            </a:r>
          </a:p>
          <a:p>
            <a:endParaRPr lang="en-US" dirty="0"/>
          </a:p>
        </p:txBody>
      </p:sp>
    </p:spTree>
    <p:extLst>
      <p:ext uri="{BB962C8B-B14F-4D97-AF65-F5344CB8AC3E}">
        <p14:creationId xmlns:p14="http://schemas.microsoft.com/office/powerpoint/2010/main" val="384243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D08DCF-5813-4654-B7DC-346011B5648A}"/>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Demo</a:t>
            </a:r>
          </a:p>
        </p:txBody>
      </p:sp>
      <p:pic>
        <p:nvPicPr>
          <p:cNvPr id="28" name="Graphic 6" descr="Monitor">
            <a:extLst>
              <a:ext uri="{FF2B5EF4-FFF2-40B4-BE49-F238E27FC236}">
                <a16:creationId xmlns:a16="http://schemas.microsoft.com/office/drawing/2014/main" id="{0D58DC8A-1FC8-4887-BC3D-CECD49FE35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212454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5E43B1-DCBA-4C8E-897B-C7690DA15451}"/>
              </a:ext>
            </a:extLst>
          </p:cNvPr>
          <p:cNvSpPr>
            <a:spLocks noGrp="1"/>
          </p:cNvSpPr>
          <p:nvPr>
            <p:ph type="title"/>
          </p:nvPr>
        </p:nvSpPr>
        <p:spPr>
          <a:xfrm>
            <a:off x="6602191" y="1495916"/>
            <a:ext cx="4397828" cy="2491381"/>
          </a:xfrm>
        </p:spPr>
        <p:txBody>
          <a:bodyPr vert="horz" lIns="91440" tIns="45720" rIns="91440" bIns="45720" rtlCol="0" anchor="b">
            <a:normAutofit/>
          </a:bodyPr>
          <a:lstStyle/>
          <a:p>
            <a:r>
              <a:rPr lang="en-US" sz="6000" b="0" i="0" kern="1200" dirty="0">
                <a:solidFill>
                  <a:schemeClr val="tx2"/>
                </a:solidFill>
                <a:latin typeface="+mj-lt"/>
                <a:ea typeface="+mj-ea"/>
                <a:cs typeface="+mj-cs"/>
              </a:rPr>
              <a:t>Thank you!</a:t>
            </a:r>
          </a:p>
        </p:txBody>
      </p:sp>
      <p:pic>
        <p:nvPicPr>
          <p:cNvPr id="7" name="Graphic 6" descr="Accept">
            <a:extLst>
              <a:ext uri="{FF2B5EF4-FFF2-40B4-BE49-F238E27FC236}">
                <a16:creationId xmlns:a16="http://schemas.microsoft.com/office/drawing/2014/main" id="{FA382C3D-4AF2-4192-8E7E-5B31466693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418550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669EF1-917C-4AE7-A309-D3B4B66A46C8}"/>
              </a:ext>
            </a:extLst>
          </p:cNvPr>
          <p:cNvSpPr>
            <a:spLocks noGrp="1"/>
          </p:cNvSpPr>
          <p:nvPr>
            <p:ph type="title"/>
          </p:nvPr>
        </p:nvSpPr>
        <p:spPr>
          <a:xfrm>
            <a:off x="648930" y="629267"/>
            <a:ext cx="9252154" cy="1016654"/>
          </a:xfrm>
        </p:spPr>
        <p:txBody>
          <a:bodyPr>
            <a:normAutofit/>
          </a:bodyPr>
          <a:lstStyle/>
          <a:p>
            <a:r>
              <a:rPr lang="en-US">
                <a:solidFill>
                  <a:srgbClr val="EBEBEB"/>
                </a:solidFill>
              </a:rPr>
              <a:t>Contents</a:t>
            </a:r>
          </a:p>
        </p:txBody>
      </p:sp>
      <p:sp>
        <p:nvSpPr>
          <p:cNvPr id="30"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EFF5723-0FBB-45C3-9730-4054F82F28C1}"/>
              </a:ext>
            </a:extLst>
          </p:cNvPr>
          <p:cNvGraphicFramePr>
            <a:graphicFrameLocks noGrp="1"/>
          </p:cNvGraphicFramePr>
          <p:nvPr>
            <p:ph idx="1"/>
            <p:extLst>
              <p:ext uri="{D42A27DB-BD31-4B8C-83A1-F6EECF244321}">
                <p14:modId xmlns:p14="http://schemas.microsoft.com/office/powerpoint/2010/main" val="271110261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87522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A41-BF91-4203-AFE2-A7C431162B18}"/>
              </a:ext>
            </a:extLst>
          </p:cNvPr>
          <p:cNvSpPr>
            <a:spLocks noGrp="1"/>
          </p:cNvSpPr>
          <p:nvPr>
            <p:ph type="title"/>
          </p:nvPr>
        </p:nvSpPr>
        <p:spPr>
          <a:xfrm>
            <a:off x="781050" y="526372"/>
            <a:ext cx="10668000" cy="1524000"/>
          </a:xfrm>
        </p:spPr>
        <p:txBody>
          <a:bodyPr/>
          <a:lstStyle/>
          <a:p>
            <a:r>
              <a:rPr lang="en-US" dirty="0"/>
              <a:t>Abstract</a:t>
            </a:r>
          </a:p>
        </p:txBody>
      </p:sp>
      <p:sp>
        <p:nvSpPr>
          <p:cNvPr id="3" name="Content Placeholder 2">
            <a:extLst>
              <a:ext uri="{FF2B5EF4-FFF2-40B4-BE49-F238E27FC236}">
                <a16:creationId xmlns:a16="http://schemas.microsoft.com/office/drawing/2014/main" id="{3CDFCE39-5097-44FC-BD48-1B19222E41F6}"/>
              </a:ext>
            </a:extLst>
          </p:cNvPr>
          <p:cNvSpPr>
            <a:spLocks noGrp="1"/>
          </p:cNvSpPr>
          <p:nvPr>
            <p:ph idx="1"/>
          </p:nvPr>
        </p:nvSpPr>
        <p:spPr>
          <a:xfrm>
            <a:off x="781050" y="1596181"/>
            <a:ext cx="8946541" cy="4449512"/>
          </a:xfrm>
        </p:spPr>
        <p:txBody>
          <a:bodyPr>
            <a:normAutofit fontScale="92500"/>
          </a:bodyPr>
          <a:lstStyle/>
          <a:p>
            <a:r>
              <a:rPr lang="en-US" dirty="0"/>
              <a:t>Employee information system is an application used for managing the information of employees within a small company or an organization.</a:t>
            </a:r>
          </a:p>
          <a:p>
            <a:r>
              <a:rPr lang="en-US" dirty="0"/>
              <a:t>It can store and display information such as name, department, salary and also other personal information.</a:t>
            </a:r>
          </a:p>
          <a:p>
            <a:r>
              <a:rPr lang="en-US" dirty="0"/>
              <a:t>It has an added advantage of writing an employees review and displaying the working hours of an employee.</a:t>
            </a:r>
          </a:p>
          <a:p>
            <a:r>
              <a:rPr lang="en-US" dirty="0"/>
              <a:t>Grandeur employee management system is a suitable one for coordinating with human asset modules by tending to correct needs.</a:t>
            </a:r>
          </a:p>
          <a:p>
            <a:r>
              <a:rPr lang="en-US" dirty="0"/>
              <a:t>It can also information such as the general company guidelines to be followed by an employee.</a:t>
            </a:r>
          </a:p>
          <a:p>
            <a:r>
              <a:rPr lang="en-US" dirty="0"/>
              <a:t>In an ideal system, you can allow employees to look up and review their own information</a:t>
            </a:r>
          </a:p>
          <a:p>
            <a:endParaRPr lang="en-US" dirty="0"/>
          </a:p>
        </p:txBody>
      </p:sp>
    </p:spTree>
    <p:extLst>
      <p:ext uri="{BB962C8B-B14F-4D97-AF65-F5344CB8AC3E}">
        <p14:creationId xmlns:p14="http://schemas.microsoft.com/office/powerpoint/2010/main" val="15631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B04F-28E5-4F51-BD63-81AFAAE0E3C6}"/>
              </a:ext>
            </a:extLst>
          </p:cNvPr>
          <p:cNvSpPr>
            <a:spLocks noGrp="1"/>
          </p:cNvSpPr>
          <p:nvPr>
            <p:ph type="title"/>
          </p:nvPr>
        </p:nvSpPr>
        <p:spPr>
          <a:xfrm>
            <a:off x="979024" y="406486"/>
            <a:ext cx="9404723" cy="1400530"/>
          </a:xfrm>
        </p:spPr>
        <p:txBody>
          <a:bodyPr/>
          <a:lstStyle/>
          <a:p>
            <a:r>
              <a:rPr lang="en-US" dirty="0"/>
              <a:t>Introduction</a:t>
            </a:r>
          </a:p>
        </p:txBody>
      </p:sp>
      <p:sp>
        <p:nvSpPr>
          <p:cNvPr id="3" name="Content Placeholder 2">
            <a:extLst>
              <a:ext uri="{FF2B5EF4-FFF2-40B4-BE49-F238E27FC236}">
                <a16:creationId xmlns:a16="http://schemas.microsoft.com/office/drawing/2014/main" id="{9FE81703-ABBE-4A7E-BB36-0AFF2A4B8EF1}"/>
              </a:ext>
            </a:extLst>
          </p:cNvPr>
          <p:cNvSpPr>
            <a:spLocks noGrp="1"/>
          </p:cNvSpPr>
          <p:nvPr>
            <p:ph idx="1"/>
          </p:nvPr>
        </p:nvSpPr>
        <p:spPr>
          <a:xfrm>
            <a:off x="979024" y="1555768"/>
            <a:ext cx="8946541" cy="5013708"/>
          </a:xfrm>
        </p:spPr>
        <p:txBody>
          <a:bodyPr/>
          <a:lstStyle/>
          <a:p>
            <a:r>
              <a:rPr lang="en-US" dirty="0"/>
              <a:t>The Employee Information Management has been developed to override the problems prevailing in the practicing manual system.</a:t>
            </a:r>
          </a:p>
          <a:p>
            <a:r>
              <a:rPr lang="en-US" dirty="0"/>
              <a:t>This software is supported to eliminate and, in some cases, reduce the hardships faced by this existing system. </a:t>
            </a:r>
          </a:p>
          <a:p>
            <a:r>
              <a:rPr lang="en-US" dirty="0"/>
              <a:t>Moreover, this system is designed for the particular need of the company to carry out operations in a smooth and effective manner</a:t>
            </a:r>
          </a:p>
          <a:p>
            <a:r>
              <a:rPr lang="en-US" dirty="0"/>
              <a:t>The application is reduced as much as possible to avoid errors while entering the data.</a:t>
            </a:r>
          </a:p>
          <a:p>
            <a:r>
              <a:rPr lang="en-US" dirty="0"/>
              <a:t>No formal knowledge is needed for the user to use this system. </a:t>
            </a:r>
          </a:p>
          <a:p>
            <a:r>
              <a:rPr lang="en-US" dirty="0"/>
              <a:t>Thus, by this all it proves it is user-friendly and used only for record keeping of an employee.</a:t>
            </a:r>
          </a:p>
          <a:p>
            <a:r>
              <a:rPr lang="en-US" dirty="0"/>
              <a:t>Basically, the project describes how to manage for good performance and better services for the clients</a:t>
            </a:r>
          </a:p>
        </p:txBody>
      </p:sp>
    </p:spTree>
    <p:extLst>
      <p:ext uri="{BB962C8B-B14F-4D97-AF65-F5344CB8AC3E}">
        <p14:creationId xmlns:p14="http://schemas.microsoft.com/office/powerpoint/2010/main" val="237956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DEEF-3D47-49B4-8036-BDF61FA082E7}"/>
              </a:ext>
            </a:extLst>
          </p:cNvPr>
          <p:cNvSpPr>
            <a:spLocks noGrp="1"/>
          </p:cNvSpPr>
          <p:nvPr>
            <p:ph type="title"/>
          </p:nvPr>
        </p:nvSpPr>
        <p:spPr>
          <a:xfrm>
            <a:off x="646111" y="452718"/>
            <a:ext cx="9404723" cy="1400530"/>
          </a:xfrm>
        </p:spPr>
        <p:txBody>
          <a:bodyPr>
            <a:normAutofit/>
          </a:bodyPr>
          <a:lstStyle/>
          <a:p>
            <a:r>
              <a:rPr lang="en-US" dirty="0"/>
              <a:t>Development methodology</a:t>
            </a:r>
            <a:br>
              <a:rPr lang="en-US" dirty="0"/>
            </a:br>
            <a:endParaRPr lang="en-US" dirty="0"/>
          </a:p>
        </p:txBody>
      </p:sp>
      <p:graphicFrame>
        <p:nvGraphicFramePr>
          <p:cNvPr id="7" name="Content Placeholder 2">
            <a:extLst>
              <a:ext uri="{FF2B5EF4-FFF2-40B4-BE49-F238E27FC236}">
                <a16:creationId xmlns:a16="http://schemas.microsoft.com/office/drawing/2014/main" id="{D0F78F4E-4136-419D-9D71-293F477BB4A9}"/>
              </a:ext>
            </a:extLst>
          </p:cNvPr>
          <p:cNvGraphicFramePr>
            <a:graphicFrameLocks noGrp="1"/>
          </p:cNvGraphicFramePr>
          <p:nvPr>
            <p:ph idx="1"/>
            <p:extLst>
              <p:ext uri="{D42A27DB-BD31-4B8C-83A1-F6EECF244321}">
                <p14:modId xmlns:p14="http://schemas.microsoft.com/office/powerpoint/2010/main" val="372410816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87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9DD0-9308-43E2-AD68-5F692C242F18}"/>
              </a:ext>
            </a:extLst>
          </p:cNvPr>
          <p:cNvSpPr>
            <a:spLocks noGrp="1"/>
          </p:cNvSpPr>
          <p:nvPr>
            <p:ph type="title"/>
          </p:nvPr>
        </p:nvSpPr>
        <p:spPr>
          <a:xfrm>
            <a:off x="1103311" y="674562"/>
            <a:ext cx="9252154" cy="1223983"/>
          </a:xfrm>
        </p:spPr>
        <p:txBody>
          <a:bodyPr>
            <a:normAutofit/>
          </a:bodyPr>
          <a:lstStyle/>
          <a:p>
            <a:pPr>
              <a:lnSpc>
                <a:spcPct val="90000"/>
              </a:lnSpc>
            </a:pPr>
            <a:r>
              <a:rPr lang="en-US" sz="3900" dirty="0"/>
              <a:t>Architectural design</a:t>
            </a:r>
            <a:br>
              <a:rPr lang="en-US" sz="3900" dirty="0"/>
            </a:br>
            <a:endParaRPr lang="en-US" sz="3900" dirty="0"/>
          </a:p>
        </p:txBody>
      </p:sp>
      <p:sp>
        <p:nvSpPr>
          <p:cNvPr id="3" name="Content Placeholder 2">
            <a:extLst>
              <a:ext uri="{FF2B5EF4-FFF2-40B4-BE49-F238E27FC236}">
                <a16:creationId xmlns:a16="http://schemas.microsoft.com/office/drawing/2014/main" id="{D8144BFF-9519-40FA-BD34-E1A733632B9F}"/>
              </a:ext>
            </a:extLst>
          </p:cNvPr>
          <p:cNvSpPr>
            <a:spLocks noGrp="1"/>
          </p:cNvSpPr>
          <p:nvPr>
            <p:ph idx="1"/>
          </p:nvPr>
        </p:nvSpPr>
        <p:spPr>
          <a:xfrm>
            <a:off x="1103311" y="2052214"/>
            <a:ext cx="5965394" cy="4196185"/>
          </a:xfrm>
        </p:spPr>
        <p:txBody>
          <a:bodyPr>
            <a:normAutofit/>
          </a:bodyPr>
          <a:lstStyle/>
          <a:p>
            <a:pPr lvl="0">
              <a:lnSpc>
                <a:spcPct val="90000"/>
              </a:lnSpc>
            </a:pPr>
            <a:r>
              <a:rPr lang="en-US" sz="1400" dirty="0"/>
              <a:t>We used Model View Controller (MVC) design pattern </a:t>
            </a:r>
          </a:p>
          <a:p>
            <a:pPr lvl="0">
              <a:lnSpc>
                <a:spcPct val="90000"/>
              </a:lnSpc>
            </a:pPr>
            <a:r>
              <a:rPr lang="en-US" sz="1400" dirty="0"/>
              <a:t>It specifies that an application consists of a data model, presentation model, and control information. </a:t>
            </a:r>
          </a:p>
          <a:p>
            <a:pPr lvl="0">
              <a:lnSpc>
                <a:spcPct val="90000"/>
              </a:lnSpc>
            </a:pPr>
            <a:r>
              <a:rPr lang="en-US" sz="1400" dirty="0"/>
              <a:t>The pattern requires to have each and every object should be different.</a:t>
            </a:r>
          </a:p>
          <a:p>
            <a:pPr lvl="0">
              <a:lnSpc>
                <a:spcPct val="90000"/>
              </a:lnSpc>
            </a:pPr>
            <a:r>
              <a:rPr lang="en-US" sz="1400" dirty="0"/>
              <a:t>MVC is like an architectural pattern, but not for complete application.</a:t>
            </a:r>
          </a:p>
          <a:p>
            <a:pPr lvl="0">
              <a:lnSpc>
                <a:spcPct val="90000"/>
              </a:lnSpc>
            </a:pPr>
            <a:r>
              <a:rPr lang="en-US" sz="1400" dirty="0"/>
              <a:t>MVC mostly implicates to the UI (user interface) / interaction layer of an application. Only deploying this is not enough for a project but also you need business logic layer, maybe some service layer and data access layer.</a:t>
            </a:r>
          </a:p>
          <a:p>
            <a:pPr lvl="0">
              <a:lnSpc>
                <a:spcPct val="90000"/>
              </a:lnSpc>
            </a:pPr>
            <a:r>
              <a:rPr lang="en-US" sz="1400" dirty="0"/>
              <a:t>The </a:t>
            </a:r>
            <a:r>
              <a:rPr lang="en-US" sz="1400" b="1" dirty="0"/>
              <a:t>Model </a:t>
            </a:r>
            <a:r>
              <a:rPr lang="en-US" sz="1400" dirty="0"/>
              <a:t>contains only the pure application data, but no logics.</a:t>
            </a:r>
          </a:p>
          <a:p>
            <a:pPr lvl="0">
              <a:lnSpc>
                <a:spcPct val="90000"/>
              </a:lnSpc>
            </a:pPr>
            <a:r>
              <a:rPr lang="en-US" sz="1400" dirty="0"/>
              <a:t>The </a:t>
            </a:r>
            <a:r>
              <a:rPr lang="en-US" sz="1400" b="1" dirty="0"/>
              <a:t>View</a:t>
            </a:r>
            <a:r>
              <a:rPr lang="en-US" sz="1400" dirty="0"/>
              <a:t> presents the model’s data to the user. </a:t>
            </a:r>
          </a:p>
          <a:p>
            <a:pPr lvl="0">
              <a:lnSpc>
                <a:spcPct val="90000"/>
              </a:lnSpc>
            </a:pPr>
            <a:r>
              <a:rPr lang="en-US" sz="1400" dirty="0"/>
              <a:t>The </a:t>
            </a:r>
            <a:r>
              <a:rPr lang="en-US" sz="1400" b="1" dirty="0"/>
              <a:t>Controller </a:t>
            </a:r>
            <a:r>
              <a:rPr lang="en-US" sz="1400" dirty="0"/>
              <a:t>acts as a bridge between view and model. Through this mechanism, the action is populated </a:t>
            </a:r>
            <a:r>
              <a:rPr lang="en-US" sz="1400" dirty="0" err="1"/>
              <a:t>atomatically</a:t>
            </a:r>
            <a:r>
              <a:rPr lang="en-US" sz="1400" dirty="0"/>
              <a:t>.</a:t>
            </a:r>
          </a:p>
          <a:p>
            <a:pPr>
              <a:lnSpc>
                <a:spcPct val="90000"/>
              </a:lnSpc>
            </a:pPr>
            <a:endParaRPr lang="en-US" sz="1400" dirty="0"/>
          </a:p>
        </p:txBody>
      </p:sp>
      <p:pic>
        <p:nvPicPr>
          <p:cNvPr id="5" name="Picture 4" descr="Diagram&#10;&#10;Description automatically generated">
            <a:extLst>
              <a:ext uri="{FF2B5EF4-FFF2-40B4-BE49-F238E27FC236}">
                <a16:creationId xmlns:a16="http://schemas.microsoft.com/office/drawing/2014/main" id="{3B45A031-8026-48AB-9BAB-7C338DEE6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705" y="2037291"/>
            <a:ext cx="5019129" cy="404378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9277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3B86-47AF-4E74-97E6-AB4CA356E006}"/>
              </a:ext>
            </a:extLst>
          </p:cNvPr>
          <p:cNvSpPr>
            <a:spLocks noGrp="1"/>
          </p:cNvSpPr>
          <p:nvPr>
            <p:ph type="title"/>
          </p:nvPr>
        </p:nvSpPr>
        <p:spPr>
          <a:xfrm>
            <a:off x="646111" y="452718"/>
            <a:ext cx="9404723" cy="1400530"/>
          </a:xfrm>
        </p:spPr>
        <p:txBody>
          <a:bodyPr/>
          <a:lstStyle/>
          <a:p>
            <a:r>
              <a:rPr lang="en-US"/>
              <a:t>Design pattern</a:t>
            </a:r>
            <a:br>
              <a:rPr lang="en-US"/>
            </a:br>
            <a:endParaRPr lang="en-US" dirty="0"/>
          </a:p>
        </p:txBody>
      </p:sp>
      <p:sp>
        <p:nvSpPr>
          <p:cNvPr id="3" name="Content Placeholder 2">
            <a:extLst>
              <a:ext uri="{FF2B5EF4-FFF2-40B4-BE49-F238E27FC236}">
                <a16:creationId xmlns:a16="http://schemas.microsoft.com/office/drawing/2014/main" id="{62E00836-5BB6-44DD-8583-427F1BA76CA1}"/>
              </a:ext>
            </a:extLst>
          </p:cNvPr>
          <p:cNvSpPr>
            <a:spLocks noGrp="1"/>
          </p:cNvSpPr>
          <p:nvPr>
            <p:ph idx="1"/>
          </p:nvPr>
        </p:nvSpPr>
        <p:spPr>
          <a:xfrm>
            <a:off x="781050" y="1504950"/>
            <a:ext cx="9268803" cy="4743449"/>
          </a:xfrm>
        </p:spPr>
        <p:txBody>
          <a:bodyPr/>
          <a:lstStyle/>
          <a:p>
            <a:r>
              <a:rPr lang="en-US" dirty="0"/>
              <a:t>We used singleton pattern for the implementation of our course project.</a:t>
            </a:r>
          </a:p>
          <a:p>
            <a:r>
              <a:rPr lang="en-US" dirty="0"/>
              <a:t>The reason why we chose it is:</a:t>
            </a:r>
          </a:p>
          <a:p>
            <a:pPr lvl="0"/>
            <a:r>
              <a:rPr lang="en-US" dirty="0"/>
              <a:t>There are only one-to-one functions on our project which occur at a time referring to the main class.</a:t>
            </a:r>
          </a:p>
          <a:p>
            <a:pPr lvl="0"/>
            <a:r>
              <a:rPr lang="en-US" dirty="0"/>
              <a:t>As there is no need for multiple function callings and initialization, this pattern became our design pattern to make it very simple for our project.</a:t>
            </a:r>
          </a:p>
          <a:p>
            <a:pPr lvl="0"/>
            <a:r>
              <a:rPr lang="en-US" dirty="0"/>
              <a:t>This project solely depends on the webpage and the database connectivity to intake the changes happening dynamically according to the user input through the instance of class which is already created even it is not used.</a:t>
            </a:r>
          </a:p>
          <a:p>
            <a:pPr marL="0" indent="0">
              <a:buNone/>
            </a:pPr>
            <a:endParaRPr lang="en-US" dirty="0"/>
          </a:p>
        </p:txBody>
      </p:sp>
    </p:spTree>
    <p:extLst>
      <p:ext uri="{BB962C8B-B14F-4D97-AF65-F5344CB8AC3E}">
        <p14:creationId xmlns:p14="http://schemas.microsoft.com/office/powerpoint/2010/main" val="183641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263F5-60BF-44F7-8B86-CE90FB3CC502}"/>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b="0" i="0" kern="1200">
                <a:solidFill>
                  <a:srgbClr val="EBEBEB"/>
                </a:solidFill>
                <a:latin typeface="+mj-lt"/>
                <a:ea typeface="+mj-ea"/>
                <a:cs typeface="+mj-cs"/>
              </a:rPr>
              <a:t>Class Diagram</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Diagram&#10;&#10;Description automatically generated">
            <a:extLst>
              <a:ext uri="{FF2B5EF4-FFF2-40B4-BE49-F238E27FC236}">
                <a16:creationId xmlns:a16="http://schemas.microsoft.com/office/drawing/2014/main" id="{54902378-277D-4CB7-A6CC-3D452F4D402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55392" y="1595988"/>
            <a:ext cx="6275584" cy="3671216"/>
          </a:xfrm>
          <a:prstGeom prst="rect">
            <a:avLst/>
          </a:prstGeom>
          <a:effectLst/>
        </p:spPr>
      </p:pic>
    </p:spTree>
    <p:extLst>
      <p:ext uri="{BB962C8B-B14F-4D97-AF65-F5344CB8AC3E}">
        <p14:creationId xmlns:p14="http://schemas.microsoft.com/office/powerpoint/2010/main" val="34752824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94F5C1-6287-42CD-A92B-B130CF866F93}"/>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Use Case Diagram</a:t>
            </a:r>
          </a:p>
        </p:txBody>
      </p:sp>
      <p:pic>
        <p:nvPicPr>
          <p:cNvPr id="5" name="Content Placeholder 4" descr="Diagram&#10;&#10;Description automatically generated">
            <a:extLst>
              <a:ext uri="{FF2B5EF4-FFF2-40B4-BE49-F238E27FC236}">
                <a16:creationId xmlns:a16="http://schemas.microsoft.com/office/drawing/2014/main" id="{52223073-00D6-4573-835F-45D0001C315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3854" y="1841293"/>
            <a:ext cx="5450557" cy="3174949"/>
          </a:xfrm>
          <a:prstGeom prst="rect">
            <a:avLst/>
          </a:prstGeom>
          <a:effectLst/>
        </p:spPr>
      </p:pic>
    </p:spTree>
    <p:extLst>
      <p:ext uri="{BB962C8B-B14F-4D97-AF65-F5344CB8AC3E}">
        <p14:creationId xmlns:p14="http://schemas.microsoft.com/office/powerpoint/2010/main" val="454298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Employee Information System</vt:lpstr>
      <vt:lpstr>Contents</vt:lpstr>
      <vt:lpstr>Abstract</vt:lpstr>
      <vt:lpstr>Introduction</vt:lpstr>
      <vt:lpstr>Development methodology </vt:lpstr>
      <vt:lpstr>Architectural design </vt:lpstr>
      <vt:lpstr>Design pattern </vt:lpstr>
      <vt:lpstr>Class Diagram</vt:lpstr>
      <vt:lpstr>Use Case Diagram</vt:lpstr>
      <vt:lpstr>State Diagram</vt:lpstr>
      <vt:lpstr>Testing</vt:lpstr>
      <vt:lpstr>System requirements</vt:lpstr>
      <vt:lpstr>Advantages</vt:lpstr>
      <vt:lpstr>Limitations</vt:lpstr>
      <vt:lpstr>Scope</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Information System</dc:title>
  <dc:creator>Likith Roshan  Chinnabathini</dc:creator>
  <cp:lastModifiedBy>Likith Roshan  Chinnabathini</cp:lastModifiedBy>
  <cp:revision>1</cp:revision>
  <dcterms:created xsi:type="dcterms:W3CDTF">2020-12-02T20:46:05Z</dcterms:created>
  <dcterms:modified xsi:type="dcterms:W3CDTF">2020-12-02T20:46:15Z</dcterms:modified>
</cp:coreProperties>
</file>