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146847056" r:id="rId12"/>
    <p:sldId id="268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zma Sardar" userId="S::uzma@edunetfoundation.org::890a7be9-5a0a-41fe-80e8-7700810bf9d6" providerId="AD" clId="Web-{47C7BCB7-7546-3717-E035-B2126C89CD1A}"/>
    <pc:docChg chg="modSld">
      <pc:chgData name="Uzma Sardar" userId="S::uzma@edunetfoundation.org::890a7be9-5a0a-41fe-80e8-7700810bf9d6" providerId="AD" clId="Web-{47C7BCB7-7546-3717-E035-B2126C89CD1A}" dt="2023-11-22T12:55:27.328" v="2" actId="20577"/>
      <pc:docMkLst>
        <pc:docMk/>
      </pc:docMkLst>
      <pc:sldChg chg="modSp">
        <pc:chgData name="Uzma Sardar" userId="S::uzma@edunetfoundation.org::890a7be9-5a0a-41fe-80e8-7700810bf9d6" providerId="AD" clId="Web-{47C7BCB7-7546-3717-E035-B2126C89CD1A}" dt="2023-11-22T12:55:27.328" v="2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47C7BCB7-7546-3717-E035-B2126C89CD1A}" dt="2023-11-22T12:55:27.328" v="2" actId="20577"/>
          <ac:spMkLst>
            <pc:docMk/>
            <pc:sldMk cId="1186421160" sldId="262"/>
            <ac:spMk id="2" creationId="{8FEE4A9C-3F57-7DA7-91FD-715C3FB47F93}"/>
          </ac:spMkLst>
        </pc:spChg>
      </pc:sldChg>
    </pc:docChg>
  </pc:docChgLst>
  <pc:docChgLst>
    <pc:chgData name="Uzma Sardar" userId="S::uzma@edunetfoundation.org::890a7be9-5a0a-41fe-80e8-7700810bf9d6" providerId="AD" clId="Web-{12466EFC-1F62-CA2C-07B1-96111B302B1B}"/>
    <pc:docChg chg="addSld modSld sldOrd">
      <pc:chgData name="Uzma Sardar" userId="S::uzma@edunetfoundation.org::890a7be9-5a0a-41fe-80e8-7700810bf9d6" providerId="AD" clId="Web-{12466EFC-1F62-CA2C-07B1-96111B302B1B}" dt="2023-11-22T13:37:01.483" v="138" actId="20577"/>
      <pc:docMkLst>
        <pc:docMk/>
      </pc:docMkLst>
      <pc:sldChg chg="modSp">
        <pc:chgData name="Uzma Sardar" userId="S::uzma@edunetfoundation.org::890a7be9-5a0a-41fe-80e8-7700810bf9d6" providerId="AD" clId="Web-{12466EFC-1F62-CA2C-07B1-96111B302B1B}" dt="2023-11-22T12:50:28.225" v="0" actId="14100"/>
        <pc:sldMkLst>
          <pc:docMk/>
          <pc:sldMk cId="953325580" sldId="256"/>
        </pc:sldMkLst>
        <pc:spChg chg="mod">
          <ac:chgData name="Uzma Sardar" userId="S::uzma@edunetfoundation.org::890a7be9-5a0a-41fe-80e8-7700810bf9d6" providerId="AD" clId="Web-{12466EFC-1F62-CA2C-07B1-96111B302B1B}" dt="2023-11-22T12:50:28.225" v="0" actId="14100"/>
          <ac:spMkLst>
            <pc:docMk/>
            <pc:sldMk cId="953325580" sldId="256"/>
            <ac:spMk id="4" creationId="{00000000-0000-0000-0000-000000000000}"/>
          </ac:spMkLst>
        </pc:spChg>
      </pc:sldChg>
      <pc:sldChg chg="modSp ord">
        <pc:chgData name="Uzma Sardar" userId="S::uzma@edunetfoundation.org::890a7be9-5a0a-41fe-80e8-7700810bf9d6" providerId="AD" clId="Web-{12466EFC-1F62-CA2C-07B1-96111B302B1B}" dt="2023-11-22T13:04:11.113" v="45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12466EFC-1F62-CA2C-07B1-96111B302B1B}" dt="2023-11-22T13:04:11.113" v="45" actId="20577"/>
          <ac:spMkLst>
            <pc:docMk/>
            <pc:sldMk cId="1186421160" sldId="262"/>
            <ac:spMk id="2" creationId="{8FEE4A9C-3F57-7DA7-91FD-715C3FB47F9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05:29.646" v="57" actId="20577"/>
        <pc:sldMkLst>
          <pc:docMk/>
          <pc:sldMk cId="3210358481" sldId="263"/>
        </pc:sldMkLst>
        <pc:spChg chg="mod">
          <ac:chgData name="Uzma Sardar" userId="S::uzma@edunetfoundation.org::890a7be9-5a0a-41fe-80e8-7700810bf9d6" providerId="AD" clId="Web-{12466EFC-1F62-CA2C-07B1-96111B302B1B}" dt="2023-11-22T13:05:29.646" v="57" actId="20577"/>
          <ac:spMkLst>
            <pc:docMk/>
            <pc:sldMk cId="3210358481" sldId="263"/>
            <ac:spMk id="2" creationId="{E041FD9D-DF07-9C37-1E61-1D920E0EF1D4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14:11.606" v="93" actId="20577"/>
        <pc:sldMkLst>
          <pc:docMk/>
          <pc:sldMk cId="3202024527" sldId="265"/>
        </pc:sldMkLst>
        <pc:spChg chg="mod">
          <ac:chgData name="Uzma Sardar" userId="S::uzma@edunetfoundation.org::890a7be9-5a0a-41fe-80e8-7700810bf9d6" providerId="AD" clId="Web-{12466EFC-1F62-CA2C-07B1-96111B302B1B}" dt="2023-11-22T13:14:11.606" v="93" actId="20577"/>
          <ac:spMkLst>
            <pc:docMk/>
            <pc:sldMk cId="3202024527" sldId="265"/>
            <ac:spMk id="2" creationId="{C4FFAF3C-BA60-9181-132C-C36C403AAEA7}"/>
          </ac:spMkLst>
        </pc:spChg>
        <pc:spChg chg="mod">
          <ac:chgData name="Uzma Sardar" userId="S::uzma@edunetfoundation.org::890a7be9-5a0a-41fe-80e8-7700810bf9d6" providerId="AD" clId="Web-{12466EFC-1F62-CA2C-07B1-96111B302B1B}" dt="2023-11-22T13:11:59.339" v="59" actId="20577"/>
          <ac:spMkLst>
            <pc:docMk/>
            <pc:sldMk cId="3202024527" sldId="265"/>
            <ac:spMk id="5" creationId="{8FBA75B4-2DD5-42EB-9397-F36BFB8BA72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39.545" v="134" actId="20577"/>
        <pc:sldMkLst>
          <pc:docMk/>
          <pc:sldMk cId="4154508776" sldId="266"/>
        </pc:sldMkLst>
        <pc:spChg chg="mod">
          <ac:chgData name="Uzma Sardar" userId="S::uzma@edunetfoundation.org::890a7be9-5a0a-41fe-80e8-7700810bf9d6" providerId="AD" clId="Web-{12466EFC-1F62-CA2C-07B1-96111B302B1B}" dt="2023-11-22T13:36:39.545" v="134" actId="20577"/>
          <ac:spMkLst>
            <pc:docMk/>
            <pc:sldMk cId="4154508776" sldId="266"/>
            <ac:spMk id="2" creationId="{F7F0871F-2198-9E37-C96F-3611AA199B60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46.529" v="135" actId="20577"/>
        <pc:sldMkLst>
          <pc:docMk/>
          <pc:sldMk cId="1483293388" sldId="267"/>
        </pc:sldMkLst>
        <pc:spChg chg="mod">
          <ac:chgData name="Uzma Sardar" userId="S::uzma@edunetfoundation.org::890a7be9-5a0a-41fe-80e8-7700810bf9d6" providerId="AD" clId="Web-{12466EFC-1F62-CA2C-07B1-96111B302B1B}" dt="2023-11-22T13:36:46.529" v="135" actId="20577"/>
          <ac:spMkLst>
            <pc:docMk/>
            <pc:sldMk cId="1483293388" sldId="267"/>
            <ac:spMk id="2" creationId="{D3304455-6802-6CA9-8475-2F6DD1B8D409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52.514" v="136" actId="20577"/>
        <pc:sldMkLst>
          <pc:docMk/>
          <pc:sldMk cId="3183315129" sldId="268"/>
        </pc:sldMkLst>
        <pc:spChg chg="mod">
          <ac:chgData name="Uzma Sardar" userId="S::uzma@edunetfoundation.org::890a7be9-5a0a-41fe-80e8-7700810bf9d6" providerId="AD" clId="Web-{12466EFC-1F62-CA2C-07B1-96111B302B1B}" dt="2023-11-22T13:36:52.514" v="136" actId="20577"/>
          <ac:spMkLst>
            <pc:docMk/>
            <pc:sldMk cId="3183315129" sldId="268"/>
            <ac:spMk id="2" creationId="{005E46AB-32C4-4B57-A2B1-50738A64BE1B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7:01.483" v="138" actId="20577"/>
        <pc:sldMkLst>
          <pc:docMk/>
          <pc:sldMk cId="728950222" sldId="269"/>
        </pc:sldMkLst>
        <pc:spChg chg="mod">
          <ac:chgData name="Uzma Sardar" userId="S::uzma@edunetfoundation.org::890a7be9-5a0a-41fe-80e8-7700810bf9d6" providerId="AD" clId="Web-{12466EFC-1F62-CA2C-07B1-96111B302B1B}" dt="2023-11-22T13:37:01.483" v="138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ord">
        <pc:chgData name="Uzma Sardar" userId="S::uzma@edunetfoundation.org::890a7be9-5a0a-41fe-80e8-7700810bf9d6" providerId="AD" clId="Web-{12466EFC-1F62-CA2C-07B1-96111B302B1B}" dt="2023-11-22T12:50:39.413" v="1"/>
        <pc:sldMkLst>
          <pc:docMk/>
          <pc:sldMk cId="2900153716" sldId="2146847054"/>
        </pc:sldMkLst>
      </pc:sldChg>
      <pc:sldChg chg="addSp delSp modSp new">
        <pc:chgData name="Uzma Sardar" userId="S::uzma@edunetfoundation.org::890a7be9-5a0a-41fe-80e8-7700810bf9d6" providerId="AD" clId="Web-{12466EFC-1F62-CA2C-07B1-96111B302B1B}" dt="2023-11-22T13:36:56.748" v="137" actId="20577"/>
        <pc:sldMkLst>
          <pc:docMk/>
          <pc:sldMk cId="614882681" sldId="2146847055"/>
        </pc:sldMkLst>
        <pc:spChg chg="del mod">
          <ac:chgData name="Uzma Sardar" userId="S::uzma@edunetfoundation.org::890a7be9-5a0a-41fe-80e8-7700810bf9d6" providerId="AD" clId="Web-{12466EFC-1F62-CA2C-07B1-96111B302B1B}" dt="2023-11-22T13:35:34.513" v="121"/>
          <ac:spMkLst>
            <pc:docMk/>
            <pc:sldMk cId="614882681" sldId="2146847055"/>
            <ac:spMk id="2" creationId="{092FD957-A075-74CF-7EC5-14CBBC98A454}"/>
          </ac:spMkLst>
        </pc:spChg>
        <pc:spChg chg="mod">
          <ac:chgData name="Uzma Sardar" userId="S::uzma@edunetfoundation.org::890a7be9-5a0a-41fe-80e8-7700810bf9d6" providerId="AD" clId="Web-{12466EFC-1F62-CA2C-07B1-96111B302B1B}" dt="2023-11-22T13:36:56.748" v="137" actId="20577"/>
          <ac:spMkLst>
            <pc:docMk/>
            <pc:sldMk cId="614882681" sldId="2146847055"/>
            <ac:spMk id="3" creationId="{A6638FD1-D00E-E75B-705C-564F06D93D7B}"/>
          </ac:spMkLst>
        </pc:spChg>
        <pc:spChg chg="add mod">
          <ac:chgData name="Uzma Sardar" userId="S::uzma@edunetfoundation.org::890a7be9-5a0a-41fe-80e8-7700810bf9d6" providerId="AD" clId="Web-{12466EFC-1F62-CA2C-07B1-96111B302B1B}" dt="2023-11-22T13:35:36.794" v="122" actId="1076"/>
          <ac:spMkLst>
            <pc:docMk/>
            <pc:sldMk cId="614882681" sldId="2146847055"/>
            <ac:spMk id="5" creationId="{3F968F13-9AC4-7120-7ACD-9F752C767D5D}"/>
          </ac:spMkLst>
        </pc:spChg>
      </pc:sldChg>
    </pc:docChg>
  </pc:docChgLst>
  <pc:docChgLst>
    <pc:chgData name="Shabaz Ahmed Ali" userId="S::shabaz@edunetfoundation.org::8937c481-946d-4552-82de-d81526054d6b" providerId="AD" clId="Web-{0A2B98E8-7AC3-75BD-DBFE-38A4BBF4F439}"/>
    <pc:docChg chg="modSld">
      <pc:chgData name="Shabaz Ahmed Ali" userId="S::shabaz@edunetfoundation.org::8937c481-946d-4552-82de-d81526054d6b" providerId="AD" clId="Web-{0A2B98E8-7AC3-75BD-DBFE-38A4BBF4F439}" dt="2024-01-05T12:23:35.348" v="9" actId="20577"/>
      <pc:docMkLst>
        <pc:docMk/>
      </pc:docMkLst>
      <pc:sldChg chg="modSp">
        <pc:chgData name="Shabaz Ahmed Ali" userId="S::shabaz@edunetfoundation.org::8937c481-946d-4552-82de-d81526054d6b" providerId="AD" clId="Web-{0A2B98E8-7AC3-75BD-DBFE-38A4BBF4F439}" dt="2024-01-05T12:23:35.348" v="9" actId="20577"/>
        <pc:sldMkLst>
          <pc:docMk/>
          <pc:sldMk cId="2900153716" sldId="2146847054"/>
        </pc:sldMkLst>
        <pc:spChg chg="mod">
          <ac:chgData name="Shabaz Ahmed Ali" userId="S::shabaz@edunetfoundation.org::8937c481-946d-4552-82de-d81526054d6b" providerId="AD" clId="Web-{0A2B98E8-7AC3-75BD-DBFE-38A4BBF4F439}" dt="2024-01-05T12:23:35.348" v="9" actId="20577"/>
          <ac:spMkLst>
            <pc:docMk/>
            <pc:sldMk cId="2900153716" sldId="2146847054"/>
            <ac:spMk id="3" creationId="{B2678641-EEA3-4EC4-BF39-4075B0C120E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4/3/2024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4/3/2024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4/3/2024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4/3/2024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4/3/2024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=""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4809" y="3572813"/>
            <a:ext cx="798018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S. NAVEEN</a:t>
            </a:r>
            <a:endParaRPr lang="en-US" sz="2400" b="1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Computer Science and Engineering</a:t>
            </a:r>
          </a:p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University college of Engineering Kanchipuram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Research and implement advanced stealth techniques to further evade detection by modern security software and detection mechanisms.</a:t>
            </a:r>
          </a:p>
          <a:p>
            <a:r>
              <a:rPr lang="en-US" sz="2000" dirty="0"/>
              <a:t>Explore methods such as memory injection, process hollowing, and code obfuscation to enhance the stealth capabilities of the </a:t>
            </a:r>
            <a:r>
              <a:rPr lang="en-US" sz="2000" dirty="0" err="1"/>
              <a:t>keylogger</a:t>
            </a:r>
            <a:r>
              <a:rPr lang="en-US" sz="2000" dirty="0"/>
              <a:t> application.</a:t>
            </a:r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IN" sz="3200" dirty="0">
                <a:solidFill>
                  <a:srgbClr val="0F0F0F"/>
                </a:solidFill>
                <a:ea typeface="+mn-lt"/>
                <a:cs typeface="+mn-lt"/>
              </a:rPr>
              <a:t>Example:</a:t>
            </a: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 </a:t>
            </a:r>
            <a:r>
              <a:rPr lang="en-US" sz="2400" dirty="0"/>
              <a:t>Develop a </a:t>
            </a:r>
            <a:r>
              <a:rPr lang="en-US" sz="2400" dirty="0" err="1"/>
              <a:t>keylogger</a:t>
            </a:r>
            <a:r>
              <a:rPr lang="en-US" sz="2400" dirty="0"/>
              <a:t> application capable of recording keystrokes from a target system without detection. The </a:t>
            </a:r>
            <a:r>
              <a:rPr lang="en-US" sz="2400" dirty="0" err="1"/>
              <a:t>keylogger</a:t>
            </a:r>
            <a:r>
              <a:rPr lang="en-US" sz="2400" dirty="0"/>
              <a:t> should operate stealthily, capturing all user input including keyboard strokes, mouse clicks, and other relevant events. The primary objective is to design and implement a robust keylogging solution that can run covertly in the background without interfering with the normal operation of the system.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endParaRPr lang="en-US" sz="1200" dirty="0" smtClean="0"/>
          </a:p>
          <a:p>
            <a:endParaRPr lang="en-US" sz="1200" dirty="0"/>
          </a:p>
          <a:p>
            <a:r>
              <a:rPr lang="en-US" sz="1200" dirty="0" smtClean="0"/>
              <a:t>Proposed </a:t>
            </a:r>
            <a:r>
              <a:rPr lang="en-US" sz="1200" dirty="0"/>
              <a:t>Solution: Stealthy </a:t>
            </a:r>
            <a:r>
              <a:rPr lang="en-US" sz="1200" dirty="0" err="1"/>
              <a:t>Keylogger</a:t>
            </a:r>
            <a:r>
              <a:rPr lang="en-US" sz="1200" dirty="0"/>
              <a:t> Application</a:t>
            </a:r>
          </a:p>
          <a:p>
            <a:r>
              <a:rPr lang="en-US" sz="1200" b="1" dirty="0"/>
              <a:t>Stealth Operation:</a:t>
            </a:r>
            <a:endParaRPr lang="en-US" sz="1200" dirty="0"/>
          </a:p>
          <a:p>
            <a:pPr lvl="1"/>
            <a:r>
              <a:rPr lang="en-US" sz="1200" dirty="0"/>
              <a:t>Implement the </a:t>
            </a:r>
            <a:r>
              <a:rPr lang="en-US" sz="1200" dirty="0" err="1"/>
              <a:t>keylogger</a:t>
            </a:r>
            <a:r>
              <a:rPr lang="en-US" sz="1200" dirty="0"/>
              <a:t> to run silently in the background, avoiding any visible indications of its presence such as system tray icons or task manager entries.</a:t>
            </a:r>
          </a:p>
          <a:p>
            <a:pPr lvl="1"/>
            <a:r>
              <a:rPr lang="en-US" sz="1200" dirty="0"/>
              <a:t>Utilize techniques such as process hiding, code obfuscation, and rootkit-like behavior to evade detection by antivirus software and system monitoring tools.</a:t>
            </a:r>
          </a:p>
          <a:p>
            <a:r>
              <a:rPr lang="en-US" sz="1200" b="1" dirty="0"/>
              <a:t>Keystroke Logging:</a:t>
            </a:r>
            <a:endParaRPr lang="en-US" sz="1200" dirty="0"/>
          </a:p>
          <a:p>
            <a:pPr lvl="1"/>
            <a:r>
              <a:rPr lang="en-US" sz="1200" dirty="0"/>
              <a:t>Develop a keylogging module to intercept and record all keystrokes made by the user, including special keys, function keys, and modifier key combinations.</a:t>
            </a:r>
          </a:p>
          <a:p>
            <a:pPr lvl="1"/>
            <a:r>
              <a:rPr lang="en-US" sz="1200" dirty="0"/>
              <a:t>Utilize low-level keyboard hooks to capture keystrokes at the system level before they reach any application, ensuring comprehensive logging.</a:t>
            </a:r>
          </a:p>
          <a:p>
            <a:r>
              <a:rPr lang="en-US" sz="1200" b="1" dirty="0"/>
              <a:t>Mouse Event Logging:</a:t>
            </a:r>
            <a:endParaRPr lang="en-US" sz="1200" dirty="0"/>
          </a:p>
          <a:p>
            <a:pPr lvl="1"/>
            <a:r>
              <a:rPr lang="en-US" sz="1200" dirty="0"/>
              <a:t>Extend the </a:t>
            </a:r>
            <a:r>
              <a:rPr lang="en-US" sz="1200" dirty="0" err="1"/>
              <a:t>keylogger</a:t>
            </a:r>
            <a:r>
              <a:rPr lang="en-US" sz="1200" dirty="0"/>
              <a:t> to capture mouse events such as clicks, double-clicks, movements, and scrolling.</a:t>
            </a:r>
          </a:p>
          <a:p>
            <a:pPr lvl="1"/>
            <a:r>
              <a:rPr lang="en-US" sz="1200" dirty="0"/>
              <a:t>Implement hooks for mouse events to intercept and log user interactions with the mouse accurately.</a:t>
            </a:r>
          </a:p>
          <a:p>
            <a:r>
              <a:rPr lang="en-US" sz="1200" b="1" dirty="0"/>
              <a:t>Persistence:</a:t>
            </a:r>
            <a:endParaRPr lang="en-US" sz="1200" dirty="0"/>
          </a:p>
          <a:p>
            <a:pPr lvl="1"/>
            <a:r>
              <a:rPr lang="en-US" sz="1200" dirty="0"/>
              <a:t>Ensure persistence of the </a:t>
            </a:r>
            <a:r>
              <a:rPr lang="en-US" sz="1200" dirty="0" err="1"/>
              <a:t>keylogger</a:t>
            </a:r>
            <a:r>
              <a:rPr lang="en-US" sz="1200" dirty="0"/>
              <a:t> across system reboots by adding appropriate registry entries, startup folder shortcuts, or scheduled tasks depending on the target operating system.</a:t>
            </a:r>
          </a:p>
          <a:p>
            <a:pPr lvl="1"/>
            <a:r>
              <a:rPr lang="en-US" sz="1200" dirty="0"/>
              <a:t>Implement self-repair mechanisms to restore the </a:t>
            </a:r>
            <a:r>
              <a:rPr lang="en-US" sz="1200" dirty="0" err="1"/>
              <a:t>keylogger</a:t>
            </a:r>
            <a:r>
              <a:rPr lang="en-US" sz="1200" dirty="0"/>
              <a:t> in case it's detected or removed by security software.</a:t>
            </a:r>
          </a:p>
          <a:p>
            <a:r>
              <a:rPr lang="en-US" sz="1200" b="1" dirty="0"/>
              <a:t>Data Security:</a:t>
            </a:r>
            <a:endParaRPr lang="en-US" sz="1200" dirty="0"/>
          </a:p>
          <a:p>
            <a:pPr lvl="1"/>
            <a:r>
              <a:rPr lang="en-US" sz="1200" dirty="0"/>
              <a:t>Encrypt the logged data using strong cryptographic algorithms to prevent unauthorized access.</a:t>
            </a:r>
          </a:p>
          <a:p>
            <a:pPr lvl="1"/>
            <a:r>
              <a:rPr lang="en-US" sz="1200" dirty="0"/>
              <a:t>Implement secure storage mechanisms, such as encrypted files or remote servers with authentication, to protect the captured data from interception or tampering.</a:t>
            </a:r>
          </a:p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sz="3000" b="1" dirty="0" smtClean="0"/>
          </a:p>
          <a:p>
            <a:r>
              <a:rPr lang="en-US" sz="4800" b="1" dirty="0" smtClean="0"/>
              <a:t>Requirement </a:t>
            </a:r>
            <a:r>
              <a:rPr lang="en-US" sz="4800" b="1" dirty="0"/>
              <a:t>Analysis:</a:t>
            </a:r>
            <a:endParaRPr lang="en-US" sz="4800" dirty="0"/>
          </a:p>
          <a:p>
            <a:pPr lvl="1"/>
            <a:r>
              <a:rPr lang="en-US" sz="4800" dirty="0"/>
              <a:t>Understand the objectives and constraints of the </a:t>
            </a:r>
            <a:r>
              <a:rPr lang="en-US" sz="4800" dirty="0" err="1"/>
              <a:t>keylogger</a:t>
            </a:r>
            <a:r>
              <a:rPr lang="en-US" sz="4800" dirty="0"/>
              <a:t> project, including the desired functionality, target platforms, stealth requirements, and legal considerations.</a:t>
            </a:r>
          </a:p>
          <a:p>
            <a:r>
              <a:rPr lang="en-US" sz="4800" b="1" dirty="0"/>
              <a:t>Design Phase:</a:t>
            </a:r>
            <a:endParaRPr lang="en-US" sz="4800" dirty="0"/>
          </a:p>
          <a:p>
            <a:pPr lvl="1"/>
            <a:r>
              <a:rPr lang="en-US" sz="4800" dirty="0"/>
              <a:t>Identify the key components and modules required for the </a:t>
            </a:r>
            <a:r>
              <a:rPr lang="en-US" sz="4800" dirty="0" err="1"/>
              <a:t>keylogger</a:t>
            </a:r>
            <a:r>
              <a:rPr lang="en-US" sz="4800" dirty="0"/>
              <a:t> system, such as the keystroke logger, mouse event logger, persistence manager, data encryption module, and optionally, remote reporting functionality.</a:t>
            </a:r>
          </a:p>
          <a:p>
            <a:pPr lvl="1"/>
            <a:r>
              <a:rPr lang="en-US" sz="4800" dirty="0"/>
              <a:t>Define the interfaces and interactions between these components to ensure seamless operation and integration.</a:t>
            </a:r>
          </a:p>
          <a:p>
            <a:r>
              <a:rPr lang="en-US" sz="4800" b="1" dirty="0" smtClean="0"/>
              <a:t>Implementation</a:t>
            </a:r>
            <a:r>
              <a:rPr lang="en-US" sz="4800" b="1" dirty="0"/>
              <a:t>:</a:t>
            </a:r>
            <a:endParaRPr lang="en-US" sz="4800" dirty="0"/>
          </a:p>
          <a:p>
            <a:pPr lvl="1"/>
            <a:r>
              <a:rPr lang="en-US" sz="4800" dirty="0"/>
              <a:t>Develop the </a:t>
            </a:r>
            <a:r>
              <a:rPr lang="en-US" sz="4800" dirty="0" err="1"/>
              <a:t>keylogger</a:t>
            </a:r>
            <a:r>
              <a:rPr lang="en-US" sz="4800" dirty="0"/>
              <a:t> application according to the design specifications, implementing each component and module with attention to detail and adherence to best practices.</a:t>
            </a:r>
          </a:p>
          <a:p>
            <a:pPr lvl="1"/>
            <a:r>
              <a:rPr lang="en-US" sz="4800" dirty="0"/>
              <a:t>Utilize programming languages and frameworks suitable for cross-platform development if targeting multiple operating systems.</a:t>
            </a:r>
          </a:p>
          <a:p>
            <a:pPr lvl="1"/>
            <a:r>
              <a:rPr lang="en-US" sz="4800" dirty="0"/>
              <a:t>Implement platform-specific code where necessary to handle differences in system APIs and event handling mechanisms.</a:t>
            </a:r>
          </a:p>
          <a:p>
            <a:r>
              <a:rPr lang="en-US" sz="4800" b="1" dirty="0"/>
              <a:t>Testing:</a:t>
            </a:r>
            <a:endParaRPr lang="en-US" sz="4800" dirty="0"/>
          </a:p>
          <a:p>
            <a:pPr lvl="1"/>
            <a:r>
              <a:rPr lang="en-US" sz="4800" dirty="0"/>
              <a:t>Conduct rigorous testing of the </a:t>
            </a:r>
            <a:r>
              <a:rPr lang="en-US" sz="4800" dirty="0" err="1"/>
              <a:t>keylogger</a:t>
            </a:r>
            <a:r>
              <a:rPr lang="en-US" sz="4800" dirty="0"/>
              <a:t> system to validate its functionality, reliability, and </a:t>
            </a:r>
            <a:r>
              <a:rPr lang="en-US" sz="4800" dirty="0" err="1"/>
              <a:t>stealthiness</a:t>
            </a:r>
            <a:r>
              <a:rPr lang="en-US" sz="4800" dirty="0"/>
              <a:t>.</a:t>
            </a:r>
          </a:p>
          <a:p>
            <a:pPr lvl="1"/>
            <a:r>
              <a:rPr lang="en-US" sz="4800" dirty="0"/>
              <a:t>Develop test cases covering various scenarios and edge cases, including different keyboard layouts, mouse configurations, and system environments.</a:t>
            </a:r>
          </a:p>
          <a:p>
            <a:pPr lvl="1"/>
            <a:r>
              <a:rPr lang="en-US" sz="4800" dirty="0"/>
              <a:t>Use testing tools and techniques to simulate user input and monitor the behavior of the </a:t>
            </a:r>
            <a:r>
              <a:rPr lang="en-US" sz="4800" dirty="0" err="1"/>
              <a:t>keylogger</a:t>
            </a:r>
            <a:r>
              <a:rPr lang="en-US" sz="4800" dirty="0"/>
              <a:t> under different conditions.</a:t>
            </a:r>
          </a:p>
          <a:p>
            <a:r>
              <a:rPr lang="en-US" sz="4800" b="1" dirty="0" smtClean="0"/>
              <a:t>Optimization</a:t>
            </a:r>
            <a:r>
              <a:rPr lang="en-US" sz="4800" b="1" dirty="0"/>
              <a:t>:</a:t>
            </a:r>
            <a:endParaRPr lang="en-US" sz="4800" dirty="0"/>
          </a:p>
          <a:p>
            <a:pPr lvl="1"/>
            <a:r>
              <a:rPr lang="en-US" sz="4800" dirty="0"/>
              <a:t>Optimize the </a:t>
            </a:r>
            <a:r>
              <a:rPr lang="en-US" sz="4800" dirty="0" err="1"/>
              <a:t>keylogger's</a:t>
            </a:r>
            <a:r>
              <a:rPr lang="en-US" sz="4800" dirty="0"/>
              <a:t> performance and resource usage to minimize its impact on system resources and user experience.</a:t>
            </a:r>
          </a:p>
          <a:p>
            <a:pPr lvl="1"/>
            <a:r>
              <a:rPr lang="en-US" sz="4800" dirty="0"/>
              <a:t>Profile the application to identify bottlenecks and areas for improvement, such as reducing CPU usage, minimizing memory footprint, and optimizing disk I/O operations.</a:t>
            </a:r>
          </a:p>
          <a:p>
            <a:pPr marL="324000" lvl="1" indent="0">
              <a:buNone/>
            </a:pPr>
            <a:endParaRPr lang="en-US" sz="2500" dirty="0"/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b="1" dirty="0" smtClean="0"/>
          </a:p>
          <a:p>
            <a:r>
              <a:rPr lang="en-US" b="1" dirty="0" smtClean="0"/>
              <a:t>Keylogging </a:t>
            </a:r>
            <a:r>
              <a:rPr lang="en-US" b="1" dirty="0"/>
              <a:t>Algorithm:</a:t>
            </a:r>
            <a:endParaRPr lang="en-US" dirty="0"/>
          </a:p>
          <a:p>
            <a:pPr lvl="1"/>
            <a:r>
              <a:rPr lang="en-US" dirty="0"/>
              <a:t>Initialize the </a:t>
            </a:r>
            <a:r>
              <a:rPr lang="en-US" dirty="0" err="1"/>
              <a:t>keylogger</a:t>
            </a:r>
            <a:r>
              <a:rPr lang="en-US" dirty="0"/>
              <a:t> application to run in stealth mode, avoiding detection by users or security software.</a:t>
            </a:r>
          </a:p>
          <a:p>
            <a:pPr lvl="1"/>
            <a:r>
              <a:rPr lang="en-US" dirty="0"/>
              <a:t>Implement a keylogging module to intercept and log keystrokes made by users, including special keys, function keys, and modifier key combinations.</a:t>
            </a:r>
          </a:p>
          <a:p>
            <a:pPr lvl="1"/>
            <a:r>
              <a:rPr lang="en-US" dirty="0"/>
              <a:t>Utilize low-level keyboard hooks to capture keystrokes at the system level before they are processed by applications.</a:t>
            </a:r>
          </a:p>
          <a:p>
            <a:pPr lvl="1"/>
            <a:r>
              <a:rPr lang="en-US" dirty="0"/>
              <a:t>Encrypt the captured keystrokes using a strong cryptographic algorithm to protect sensitive data from unauthorized access.</a:t>
            </a:r>
          </a:p>
          <a:p>
            <a:pPr lvl="1"/>
            <a:r>
              <a:rPr lang="en-US" dirty="0"/>
              <a:t>Store the encrypted keystrokes securely in a local repository or transmit them to a remote server using secure communication protocols.</a:t>
            </a:r>
          </a:p>
          <a:p>
            <a:pPr lvl="1"/>
            <a:r>
              <a:rPr lang="en-US" dirty="0"/>
              <a:t>Implement error handling and logging mechanisms to ensure robustness and reliability of the keylogging process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Local Deployment:</a:t>
            </a:r>
            <a:endParaRPr lang="en-US" dirty="0"/>
          </a:p>
          <a:p>
            <a:pPr lvl="1"/>
            <a:r>
              <a:rPr lang="en-US" dirty="0"/>
              <a:t>Install the </a:t>
            </a:r>
            <a:r>
              <a:rPr lang="en-US" dirty="0" err="1"/>
              <a:t>keylogger</a:t>
            </a:r>
            <a:r>
              <a:rPr lang="en-US" dirty="0"/>
              <a:t> application on individual endpoints or devices within the organization's network to monitor user activities locally.</a:t>
            </a:r>
          </a:p>
          <a:p>
            <a:pPr lvl="1"/>
            <a:r>
              <a:rPr lang="en-US" dirty="0"/>
              <a:t>Configure the </a:t>
            </a:r>
            <a:r>
              <a:rPr lang="en-US" dirty="0" err="1"/>
              <a:t>keylogger</a:t>
            </a:r>
            <a:r>
              <a:rPr lang="en-US" dirty="0"/>
              <a:t> to run in stealth mode, minimizing its visibility and impact on system performance.</a:t>
            </a:r>
          </a:p>
          <a:p>
            <a:pPr lvl="1"/>
            <a:r>
              <a:rPr lang="en-US" dirty="0"/>
              <a:t>Implement access controls and authentication mechanisms to restrict access to the </a:t>
            </a:r>
            <a:r>
              <a:rPr lang="en-US" dirty="0" err="1"/>
              <a:t>keylogger</a:t>
            </a:r>
            <a:r>
              <a:rPr lang="en-US" dirty="0"/>
              <a:t> application and its logged data to authorized personnel only.</a:t>
            </a:r>
          </a:p>
          <a:p>
            <a:pPr lvl="1"/>
            <a:r>
              <a:rPr lang="en-US" dirty="0"/>
              <a:t>Monitor and analyze the captured keystrokes to detect anomalous behavior, unauthorized access attempts, or potential security threats.</a:t>
            </a:r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82" y="1419739"/>
            <a:ext cx="9529589" cy="4738690"/>
          </a:xfr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301749"/>
            <a:ext cx="10061102" cy="4878713"/>
          </a:xfrm>
        </p:spPr>
      </p:pic>
    </p:spTree>
    <p:extLst>
      <p:ext uri="{BB962C8B-B14F-4D97-AF65-F5344CB8AC3E}">
        <p14:creationId xmlns:p14="http://schemas.microsoft.com/office/powerpoint/2010/main" val="802954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/>
              <a:t>In conclusion, the </a:t>
            </a:r>
            <a:r>
              <a:rPr lang="en-US" sz="2000" dirty="0" err="1"/>
              <a:t>keylogger</a:t>
            </a:r>
            <a:r>
              <a:rPr lang="en-US" sz="2000" dirty="0"/>
              <a:t> cybersecurity project represents a crucial component of the organization's cybersecurity strategy, providing valuable insights, monitoring capabilities, and threat intelligence to support informed decision-making, incident response, and risk management efforts. Through ongoing monitoring, evaluation, and adaptation, organizations can continuously enhance the effectiveness and efficiency of the </a:t>
            </a:r>
            <a:r>
              <a:rPr lang="en-US" sz="2000" dirty="0" err="1"/>
              <a:t>keylogger</a:t>
            </a:r>
            <a:r>
              <a:rPr lang="en-US" sz="2000" dirty="0"/>
              <a:t> application in addressing emerging cybersecurity challenges and safeguarding critical assets from potential threats.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elements/1.1/"/>
    <ds:schemaRef ds:uri="9162bd5b-4ed9-4da3-b376-05204580ba3f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2006/metadata/properties"/>
    <ds:schemaRef ds:uri="http://schemas.microsoft.com/office/infopath/2007/PartnerControls"/>
    <ds:schemaRef ds:uri="c0fa2617-96bd-425d-8578-e93563fe37c5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35</TotalTime>
  <Words>837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PROJECT TITLE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Conclusion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cselab</cp:lastModifiedBy>
  <cp:revision>26</cp:revision>
  <dcterms:created xsi:type="dcterms:W3CDTF">2021-05-26T16:50:10Z</dcterms:created>
  <dcterms:modified xsi:type="dcterms:W3CDTF">2024-04-03T04:25:50Z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