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7"/>
  </p:notesMasterIdLst>
  <p:sldIdLst>
    <p:sldId id="296" r:id="rId3"/>
    <p:sldId id="302" r:id="rId4"/>
    <p:sldId id="299" r:id="rId5"/>
    <p:sldId id="300" r:id="rId6"/>
    <p:sldId id="301" r:id="rId7"/>
    <p:sldId id="311" r:id="rId8"/>
    <p:sldId id="310" r:id="rId9"/>
    <p:sldId id="305" r:id="rId10"/>
    <p:sldId id="306" r:id="rId11"/>
    <p:sldId id="307" r:id="rId12"/>
    <p:sldId id="308" r:id="rId13"/>
    <p:sldId id="309" r:id="rId14"/>
    <p:sldId id="303"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718E11-B811-47B2-9AEF-7F00C41B2BBF}" type="datetimeFigureOut">
              <a:rPr lang="en-US" smtClean="0"/>
              <a:t>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756635-1860-4B2E-85CB-EAC25DF29523}" type="slidenum">
              <a:rPr lang="en-US" smtClean="0"/>
              <a:t>‹#›</a:t>
            </a:fld>
            <a:endParaRPr lang="en-US"/>
          </a:p>
        </p:txBody>
      </p:sp>
    </p:spTree>
    <p:extLst>
      <p:ext uri="{BB962C8B-B14F-4D97-AF65-F5344CB8AC3E}">
        <p14:creationId xmlns:p14="http://schemas.microsoft.com/office/powerpoint/2010/main" val="3532297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Footer Placeholder 5">
            <a:extLst>
              <a:ext uri="{FF2B5EF4-FFF2-40B4-BE49-F238E27FC236}">
                <a16:creationId xmlns:a16="http://schemas.microsoft.com/office/drawing/2014/main" id="{338241AA-09A3-4189-A2B1-EECDE5E6F0D0}"/>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3565A"/>
              </a:solidFill>
              <a:effectLst/>
              <a:uLnTx/>
              <a:uFillTx/>
              <a:latin typeface="Arial"/>
              <a:ea typeface="+mn-ea"/>
              <a:cs typeface="+mn-cs"/>
            </a:endParaRPr>
          </a:p>
        </p:txBody>
      </p:sp>
      <p:sp>
        <p:nvSpPr>
          <p:cNvPr id="7" name="Slide Number Placeholder 6">
            <a:extLst>
              <a:ext uri="{FF2B5EF4-FFF2-40B4-BE49-F238E27FC236}">
                <a16:creationId xmlns:a16="http://schemas.microsoft.com/office/drawing/2014/main" id="{A25562C1-2EEB-40AD-BDB0-BE705B0A799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77954-F820-4125-B6DD-F07DB14523EB}" type="slidenum">
              <a:rPr kumimoji="0" lang="en-US" sz="800" b="0" i="0" u="none" strike="noStrike" kern="1200" cap="none" spc="0" normalizeH="0" baseline="0" noProof="0" smtClean="0">
                <a:ln>
                  <a:noFill/>
                </a:ln>
                <a:solidFill>
                  <a:srgbClr val="53565A"/>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a:ln>
                <a:noFill/>
              </a:ln>
              <a:solidFill>
                <a:srgbClr val="53565A"/>
              </a:solidFill>
              <a:effectLst/>
              <a:uLnTx/>
              <a:uFillTx/>
              <a:latin typeface="Arial"/>
              <a:ea typeface="+mn-ea"/>
              <a:cs typeface="+mn-cs"/>
            </a:endParaRPr>
          </a:p>
        </p:txBody>
      </p:sp>
    </p:spTree>
    <p:extLst>
      <p:ext uri="{BB962C8B-B14F-4D97-AF65-F5344CB8AC3E}">
        <p14:creationId xmlns:p14="http://schemas.microsoft.com/office/powerpoint/2010/main" val="4161018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AA177954-F820-4125-B6DD-F07DB14523EB}" type="slidenum">
              <a:rPr lang="en-US" smtClean="0"/>
              <a:pPr/>
              <a:t>14</a:t>
            </a:fld>
            <a:endParaRPr lang="en-US"/>
          </a:p>
        </p:txBody>
      </p:sp>
      <p:sp>
        <p:nvSpPr>
          <p:cNvPr id="6" name="TextBox 5"/>
          <p:cNvSpPr txBox="1"/>
          <p:nvPr>
            <p:custDataLst>
              <p:tags r:id="rId1"/>
            </p:custDataLst>
          </p:nvPr>
        </p:nvSpPr>
        <p:spPr>
          <a:xfrm>
            <a:off x="0" y="0"/>
            <a:ext cx="3810000" cy="1270000"/>
          </a:xfrm>
          <a:prstGeom prst="rect">
            <a:avLst/>
          </a:prstGeom>
          <a:noFill/>
        </p:spPr>
        <p:txBody>
          <a:bodyPr vert="horz" wrap="square" rtlCol="0">
            <a:spAutoFit/>
          </a:bodyPr>
          <a:lstStyle/>
          <a:p>
            <a:endParaRPr lang="en-US"/>
          </a:p>
        </p:txBody>
      </p:sp>
    </p:spTree>
    <p:extLst>
      <p:ext uri="{BB962C8B-B14F-4D97-AF65-F5344CB8AC3E}">
        <p14:creationId xmlns:p14="http://schemas.microsoft.com/office/powerpoint/2010/main" val="664992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B75A-8706-49B7-85D0-7B59AEFB59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29D1FC-733A-46D5-A007-A7FCBA811E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5A65EB-1559-4137-A3DF-EFE3F595DA84}"/>
              </a:ext>
            </a:extLst>
          </p:cNvPr>
          <p:cNvSpPr>
            <a:spLocks noGrp="1"/>
          </p:cNvSpPr>
          <p:nvPr>
            <p:ph type="dt" sz="half" idx="10"/>
          </p:nvPr>
        </p:nvSpPr>
        <p:spPr/>
        <p:txBody>
          <a:bodyPr/>
          <a:lstStyle/>
          <a:p>
            <a:fld id="{760D6047-C1CA-48C6-A87F-176260AF07B1}" type="datetimeFigureOut">
              <a:rPr lang="en-US" smtClean="0"/>
              <a:t>2/2/2023</a:t>
            </a:fld>
            <a:endParaRPr lang="en-US"/>
          </a:p>
        </p:txBody>
      </p:sp>
      <p:sp>
        <p:nvSpPr>
          <p:cNvPr id="5" name="Footer Placeholder 4">
            <a:extLst>
              <a:ext uri="{FF2B5EF4-FFF2-40B4-BE49-F238E27FC236}">
                <a16:creationId xmlns:a16="http://schemas.microsoft.com/office/drawing/2014/main" id="{99A13055-E907-4CCE-886D-8887A5D6F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934D8-6EC6-4E4A-B609-883959E2E95C}"/>
              </a:ext>
            </a:extLst>
          </p:cNvPr>
          <p:cNvSpPr>
            <a:spLocks noGrp="1"/>
          </p:cNvSpPr>
          <p:nvPr>
            <p:ph type="sldNum" sz="quarter" idx="12"/>
          </p:nvPr>
        </p:nvSpPr>
        <p:spPr/>
        <p:txBody>
          <a:bodyPr/>
          <a:lstStyle/>
          <a:p>
            <a:fld id="{A5C3FBF8-B785-4DE1-8898-9D51875D6CA8}" type="slidenum">
              <a:rPr lang="en-US" smtClean="0"/>
              <a:t>‹#›</a:t>
            </a:fld>
            <a:endParaRPr lang="en-US"/>
          </a:p>
        </p:txBody>
      </p:sp>
    </p:spTree>
    <p:extLst>
      <p:ext uri="{BB962C8B-B14F-4D97-AF65-F5344CB8AC3E}">
        <p14:creationId xmlns:p14="http://schemas.microsoft.com/office/powerpoint/2010/main" val="90016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4CCDF-6815-4715-8BBB-81BFFF2803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DA839C-6637-42E7-88A2-BC4DE46D42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B9838D-9F19-42BD-9D50-BE99AD84F710}"/>
              </a:ext>
            </a:extLst>
          </p:cNvPr>
          <p:cNvSpPr>
            <a:spLocks noGrp="1"/>
          </p:cNvSpPr>
          <p:nvPr>
            <p:ph type="dt" sz="half" idx="10"/>
          </p:nvPr>
        </p:nvSpPr>
        <p:spPr/>
        <p:txBody>
          <a:bodyPr/>
          <a:lstStyle/>
          <a:p>
            <a:fld id="{760D6047-C1CA-48C6-A87F-176260AF07B1}" type="datetimeFigureOut">
              <a:rPr lang="en-US" smtClean="0"/>
              <a:t>2/2/2023</a:t>
            </a:fld>
            <a:endParaRPr lang="en-US"/>
          </a:p>
        </p:txBody>
      </p:sp>
      <p:sp>
        <p:nvSpPr>
          <p:cNvPr id="5" name="Footer Placeholder 4">
            <a:extLst>
              <a:ext uri="{FF2B5EF4-FFF2-40B4-BE49-F238E27FC236}">
                <a16:creationId xmlns:a16="http://schemas.microsoft.com/office/drawing/2014/main" id="{6D68EAFA-FF56-4B20-A050-938B57382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7BD49-CDAB-48FA-84F4-F074FB5DD7A0}"/>
              </a:ext>
            </a:extLst>
          </p:cNvPr>
          <p:cNvSpPr>
            <a:spLocks noGrp="1"/>
          </p:cNvSpPr>
          <p:nvPr>
            <p:ph type="sldNum" sz="quarter" idx="12"/>
          </p:nvPr>
        </p:nvSpPr>
        <p:spPr/>
        <p:txBody>
          <a:bodyPr/>
          <a:lstStyle/>
          <a:p>
            <a:fld id="{A5C3FBF8-B785-4DE1-8898-9D51875D6CA8}" type="slidenum">
              <a:rPr lang="en-US" smtClean="0"/>
              <a:t>‹#›</a:t>
            </a:fld>
            <a:endParaRPr lang="en-US"/>
          </a:p>
        </p:txBody>
      </p:sp>
    </p:spTree>
    <p:extLst>
      <p:ext uri="{BB962C8B-B14F-4D97-AF65-F5344CB8AC3E}">
        <p14:creationId xmlns:p14="http://schemas.microsoft.com/office/powerpoint/2010/main" val="2715211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558336-5AC3-4ECC-BB0A-F1075C8372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6414E5-2451-42EA-B5C7-67B68F0E9C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0C10C-B897-4D91-B3A2-621A8E42A282}"/>
              </a:ext>
            </a:extLst>
          </p:cNvPr>
          <p:cNvSpPr>
            <a:spLocks noGrp="1"/>
          </p:cNvSpPr>
          <p:nvPr>
            <p:ph type="dt" sz="half" idx="10"/>
          </p:nvPr>
        </p:nvSpPr>
        <p:spPr/>
        <p:txBody>
          <a:bodyPr/>
          <a:lstStyle/>
          <a:p>
            <a:fld id="{760D6047-C1CA-48C6-A87F-176260AF07B1}" type="datetimeFigureOut">
              <a:rPr lang="en-US" smtClean="0"/>
              <a:t>2/2/2023</a:t>
            </a:fld>
            <a:endParaRPr lang="en-US"/>
          </a:p>
        </p:txBody>
      </p:sp>
      <p:sp>
        <p:nvSpPr>
          <p:cNvPr id="5" name="Footer Placeholder 4">
            <a:extLst>
              <a:ext uri="{FF2B5EF4-FFF2-40B4-BE49-F238E27FC236}">
                <a16:creationId xmlns:a16="http://schemas.microsoft.com/office/drawing/2014/main" id="{64B8DE65-99C7-43F8-AD2D-E5CBBDC93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ED3D4-BC97-4BAC-91CC-CDEF1786F1E0}"/>
              </a:ext>
            </a:extLst>
          </p:cNvPr>
          <p:cNvSpPr>
            <a:spLocks noGrp="1"/>
          </p:cNvSpPr>
          <p:nvPr>
            <p:ph type="sldNum" sz="quarter" idx="12"/>
          </p:nvPr>
        </p:nvSpPr>
        <p:spPr/>
        <p:txBody>
          <a:bodyPr/>
          <a:lstStyle/>
          <a:p>
            <a:fld id="{A5C3FBF8-B785-4DE1-8898-9D51875D6CA8}" type="slidenum">
              <a:rPr lang="en-US" smtClean="0"/>
              <a:t>‹#›</a:t>
            </a:fld>
            <a:endParaRPr lang="en-US"/>
          </a:p>
        </p:txBody>
      </p:sp>
    </p:spTree>
    <p:extLst>
      <p:ext uri="{BB962C8B-B14F-4D97-AF65-F5344CB8AC3E}">
        <p14:creationId xmlns:p14="http://schemas.microsoft.com/office/powerpoint/2010/main" val="3094116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2">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0E68D2B5-E20C-4553-958E-D2F1B030CD34}"/>
              </a:ext>
            </a:extLst>
          </p:cNvPr>
          <p:cNvPicPr>
            <a:picLocks noChangeAspect="1"/>
          </p:cNvPicPr>
          <p:nvPr/>
        </p:nvPicPr>
        <p:blipFill>
          <a:blip r:embed="rId2"/>
          <a:stretch>
            <a:fillRect/>
          </a:stretch>
        </p:blipFill>
        <p:spPr>
          <a:xfrm>
            <a:off x="1" y="893"/>
            <a:ext cx="12192000" cy="6856214"/>
          </a:xfrm>
          <a:prstGeom prst="rect">
            <a:avLst/>
          </a:prstGeom>
        </p:spPr>
      </p:pic>
      <p:sp>
        <p:nvSpPr>
          <p:cNvPr id="38" name="Right Triangle 37">
            <a:extLst>
              <a:ext uri="{FF2B5EF4-FFF2-40B4-BE49-F238E27FC236}">
                <a16:creationId xmlns:a16="http://schemas.microsoft.com/office/drawing/2014/main" id="{58302E94-062D-4621-A76E-5ED3F24C4DBA}"/>
              </a:ext>
            </a:extLst>
          </p:cNvPr>
          <p:cNvSpPr/>
          <p:nvPr/>
        </p:nvSpPr>
        <p:spPr>
          <a:xfrm rot="16200000">
            <a:off x="7518656" y="2184656"/>
            <a:ext cx="3300404" cy="6046286"/>
          </a:xfrm>
          <a:prstGeom prst="rtTriangle">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solidFill>
                <a:schemeClr val="tx1"/>
              </a:solidFill>
            </a:endParaRPr>
          </a:p>
        </p:txBody>
      </p:sp>
      <p:sp>
        <p:nvSpPr>
          <p:cNvPr id="39" name="Rectangle 38">
            <a:extLst>
              <a:ext uri="{FF2B5EF4-FFF2-40B4-BE49-F238E27FC236}">
                <a16:creationId xmlns:a16="http://schemas.microsoft.com/office/drawing/2014/main" id="{3383C277-7C82-4D41-9C0E-D44E171F00F8}"/>
              </a:ext>
            </a:extLst>
          </p:cNvPr>
          <p:cNvSpPr/>
          <p:nvPr/>
        </p:nvSpPr>
        <p:spPr>
          <a:xfrm>
            <a:off x="379512" y="3200400"/>
            <a:ext cx="9415968" cy="3657600"/>
          </a:xfrm>
          <a:prstGeom prst="rect">
            <a:avLst/>
          </a:prstGeom>
          <a:solidFill>
            <a:srgbClr val="347DA2">
              <a:alpha val="89804"/>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solidFill>
                <a:schemeClr val="tx1"/>
              </a:solidFill>
            </a:endParaRPr>
          </a:p>
        </p:txBody>
      </p:sp>
      <p:sp>
        <p:nvSpPr>
          <p:cNvPr id="86" name="TextBox 85">
            <a:extLst>
              <a:ext uri="{FF2B5EF4-FFF2-40B4-BE49-F238E27FC236}">
                <a16:creationId xmlns:a16="http://schemas.microsoft.com/office/drawing/2014/main" id="{43235CE8-CDFE-43FA-A1AE-8F391B192A89}"/>
              </a:ext>
            </a:extLst>
          </p:cNvPr>
          <p:cNvSpPr txBox="1"/>
          <p:nvPr/>
        </p:nvSpPr>
        <p:spPr>
          <a:xfrm>
            <a:off x="800306" y="6577142"/>
            <a:ext cx="1682542" cy="164592"/>
          </a:xfrm>
          <a:prstGeom prst="rect">
            <a:avLst/>
          </a:prstGeom>
          <a:noFill/>
        </p:spPr>
        <p:txBody>
          <a:bodyPr wrap="none" anchor="ct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a:ln>
                  <a:noFill/>
                </a:ln>
                <a:solidFill>
                  <a:srgbClr val="B8E5F4"/>
                </a:solidFill>
                <a:effectLst/>
                <a:uLnTx/>
                <a:uFillTx/>
                <a:latin typeface="+mn-lt"/>
                <a:ea typeface="+mn-ea"/>
                <a:cs typeface="+mn-cs"/>
              </a:rPr>
              <a:t>Applied Materials Confidential</a:t>
            </a:r>
          </a:p>
        </p:txBody>
      </p:sp>
      <p:grpSp>
        <p:nvGrpSpPr>
          <p:cNvPr id="41" name="Group 40">
            <a:extLst>
              <a:ext uri="{FF2B5EF4-FFF2-40B4-BE49-F238E27FC236}">
                <a16:creationId xmlns:a16="http://schemas.microsoft.com/office/drawing/2014/main" id="{59B3B262-A4A7-460D-BD31-2743C5399B27}"/>
              </a:ext>
            </a:extLst>
          </p:cNvPr>
          <p:cNvGrpSpPr>
            <a:grpSpLocks noChangeAspect="1"/>
          </p:cNvGrpSpPr>
          <p:nvPr/>
        </p:nvGrpSpPr>
        <p:grpSpPr>
          <a:xfrm>
            <a:off x="10299714" y="5799722"/>
            <a:ext cx="1600617" cy="631934"/>
            <a:chOff x="1423988" y="2571750"/>
            <a:chExt cx="4365626" cy="1724025"/>
          </a:xfrm>
          <a:solidFill>
            <a:srgbClr val="347DA2"/>
          </a:solidFill>
        </p:grpSpPr>
        <p:sp>
          <p:nvSpPr>
            <p:cNvPr id="42" name="Freeform 28">
              <a:extLst>
                <a:ext uri="{FF2B5EF4-FFF2-40B4-BE49-F238E27FC236}">
                  <a16:creationId xmlns:a16="http://schemas.microsoft.com/office/drawing/2014/main" id="{0A22E644-ABEF-45B8-8188-915C47D4AAF4}"/>
                </a:ext>
              </a:extLst>
            </p:cNvPr>
            <p:cNvSpPr>
              <a:spLocks/>
            </p:cNvSpPr>
            <p:nvPr/>
          </p:nvSpPr>
          <p:spPr bwMode="auto">
            <a:xfrm>
              <a:off x="2781301" y="4003675"/>
              <a:ext cx="296863" cy="214313"/>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43" name="Freeform 29">
              <a:extLst>
                <a:ext uri="{FF2B5EF4-FFF2-40B4-BE49-F238E27FC236}">
                  <a16:creationId xmlns:a16="http://schemas.microsoft.com/office/drawing/2014/main" id="{BD9007F1-1A11-4AA4-85B2-806C6505217D}"/>
                </a:ext>
              </a:extLst>
            </p:cNvPr>
            <p:cNvSpPr>
              <a:spLocks noEditPoints="1"/>
            </p:cNvSpPr>
            <p:nvPr/>
          </p:nvSpPr>
          <p:spPr bwMode="auto">
            <a:xfrm>
              <a:off x="3141663" y="4003675"/>
              <a:ext cx="168275"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44" name="Freeform 30">
              <a:extLst>
                <a:ext uri="{FF2B5EF4-FFF2-40B4-BE49-F238E27FC236}">
                  <a16:creationId xmlns:a16="http://schemas.microsoft.com/office/drawing/2014/main" id="{8FE4B6C6-44C6-4805-98E8-C22022B2802E}"/>
                </a:ext>
              </a:extLst>
            </p:cNvPr>
            <p:cNvSpPr>
              <a:spLocks/>
            </p:cNvSpPr>
            <p:nvPr/>
          </p:nvSpPr>
          <p:spPr bwMode="auto">
            <a:xfrm>
              <a:off x="3389313" y="3902075"/>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46" name="Freeform 31">
              <a:extLst>
                <a:ext uri="{FF2B5EF4-FFF2-40B4-BE49-F238E27FC236}">
                  <a16:creationId xmlns:a16="http://schemas.microsoft.com/office/drawing/2014/main" id="{17EE2892-AF50-4113-AEB5-E652EE12BB42}"/>
                </a:ext>
              </a:extLst>
            </p:cNvPr>
            <p:cNvSpPr>
              <a:spLocks noEditPoints="1"/>
            </p:cNvSpPr>
            <p:nvPr/>
          </p:nvSpPr>
          <p:spPr bwMode="auto">
            <a:xfrm>
              <a:off x="3590926" y="4003675"/>
              <a:ext cx="180975"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47" name="Freeform 32">
              <a:extLst>
                <a:ext uri="{FF2B5EF4-FFF2-40B4-BE49-F238E27FC236}">
                  <a16:creationId xmlns:a16="http://schemas.microsoft.com/office/drawing/2014/main" id="{0BE963BA-4A83-406E-BCA3-87C2744DB510}"/>
                </a:ext>
              </a:extLst>
            </p:cNvPr>
            <p:cNvSpPr>
              <a:spLocks noEditPoints="1"/>
            </p:cNvSpPr>
            <p:nvPr/>
          </p:nvSpPr>
          <p:spPr bwMode="auto">
            <a:xfrm>
              <a:off x="3951288" y="4003675"/>
              <a:ext cx="184150" cy="292100"/>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48" name="Freeform 33">
              <a:extLst>
                <a:ext uri="{FF2B5EF4-FFF2-40B4-BE49-F238E27FC236}">
                  <a16:creationId xmlns:a16="http://schemas.microsoft.com/office/drawing/2014/main" id="{76C1ACD6-D2F5-478F-BDF5-C8DD599AD17E}"/>
                </a:ext>
              </a:extLst>
            </p:cNvPr>
            <p:cNvSpPr>
              <a:spLocks noEditPoints="1"/>
            </p:cNvSpPr>
            <p:nvPr/>
          </p:nvSpPr>
          <p:spPr bwMode="auto">
            <a:xfrm>
              <a:off x="4191001" y="4003675"/>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49" name="Freeform 34">
              <a:extLst>
                <a:ext uri="{FF2B5EF4-FFF2-40B4-BE49-F238E27FC236}">
                  <a16:creationId xmlns:a16="http://schemas.microsoft.com/office/drawing/2014/main" id="{3D9F656B-1044-4B51-B836-5C32283F0915}"/>
                </a:ext>
              </a:extLst>
            </p:cNvPr>
            <p:cNvSpPr>
              <a:spLocks/>
            </p:cNvSpPr>
            <p:nvPr/>
          </p:nvSpPr>
          <p:spPr bwMode="auto">
            <a:xfrm>
              <a:off x="4435476" y="4003675"/>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53" name="Freeform 35">
              <a:extLst>
                <a:ext uri="{FF2B5EF4-FFF2-40B4-BE49-F238E27FC236}">
                  <a16:creationId xmlns:a16="http://schemas.microsoft.com/office/drawing/2014/main" id="{DDC85E41-956F-4845-9D2E-AE4E0AF2AE56}"/>
                </a:ext>
              </a:extLst>
            </p:cNvPr>
            <p:cNvSpPr>
              <a:spLocks/>
            </p:cNvSpPr>
            <p:nvPr/>
          </p:nvSpPr>
          <p:spPr bwMode="auto">
            <a:xfrm>
              <a:off x="4645026" y="4003675"/>
              <a:ext cx="157163"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54" name="Freeform 36">
              <a:extLst>
                <a:ext uri="{FF2B5EF4-FFF2-40B4-BE49-F238E27FC236}">
                  <a16:creationId xmlns:a16="http://schemas.microsoft.com/office/drawing/2014/main" id="{34DE5F19-288F-4F3A-84B1-3E835DA6269B}"/>
                </a:ext>
              </a:extLst>
            </p:cNvPr>
            <p:cNvSpPr>
              <a:spLocks noEditPoints="1"/>
            </p:cNvSpPr>
            <p:nvPr/>
          </p:nvSpPr>
          <p:spPr bwMode="auto">
            <a:xfrm>
              <a:off x="4867276" y="3917950"/>
              <a:ext cx="47625" cy="300038"/>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55" name="Freeform 37">
              <a:extLst>
                <a:ext uri="{FF2B5EF4-FFF2-40B4-BE49-F238E27FC236}">
                  <a16:creationId xmlns:a16="http://schemas.microsoft.com/office/drawing/2014/main" id="{8AB1BE35-D4A6-4C8D-9987-ED8B762CBD01}"/>
                </a:ext>
              </a:extLst>
            </p:cNvPr>
            <p:cNvSpPr>
              <a:spLocks noEditPoints="1"/>
            </p:cNvSpPr>
            <p:nvPr/>
          </p:nvSpPr>
          <p:spPr bwMode="auto">
            <a:xfrm>
              <a:off x="4989513" y="3902075"/>
              <a:ext cx="184150"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58" name="Freeform 38">
              <a:extLst>
                <a:ext uri="{FF2B5EF4-FFF2-40B4-BE49-F238E27FC236}">
                  <a16:creationId xmlns:a16="http://schemas.microsoft.com/office/drawing/2014/main" id="{F2A5BC35-C764-4CE7-AC6A-04A8052FBA03}"/>
                </a:ext>
              </a:extLst>
            </p:cNvPr>
            <p:cNvSpPr>
              <a:spLocks/>
            </p:cNvSpPr>
            <p:nvPr/>
          </p:nvSpPr>
          <p:spPr bwMode="auto">
            <a:xfrm>
              <a:off x="5241926" y="3902075"/>
              <a:ext cx="41275" cy="315913"/>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59" name="Freeform 39">
              <a:extLst>
                <a:ext uri="{FF2B5EF4-FFF2-40B4-BE49-F238E27FC236}">
                  <a16:creationId xmlns:a16="http://schemas.microsoft.com/office/drawing/2014/main" id="{4939BC48-3209-4C73-BE53-864F3853167B}"/>
                </a:ext>
              </a:extLst>
            </p:cNvPr>
            <p:cNvSpPr>
              <a:spLocks noEditPoints="1"/>
            </p:cNvSpPr>
            <p:nvPr/>
          </p:nvSpPr>
          <p:spPr bwMode="auto">
            <a:xfrm>
              <a:off x="5349876" y="4003675"/>
              <a:ext cx="180975"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60" name="Freeform 40">
              <a:extLst>
                <a:ext uri="{FF2B5EF4-FFF2-40B4-BE49-F238E27FC236}">
                  <a16:creationId xmlns:a16="http://schemas.microsoft.com/office/drawing/2014/main" id="{367D05CF-C7D8-4321-AB51-ACA30B8EB1D7}"/>
                </a:ext>
              </a:extLst>
            </p:cNvPr>
            <p:cNvSpPr>
              <a:spLocks noEditPoints="1"/>
            </p:cNvSpPr>
            <p:nvPr/>
          </p:nvSpPr>
          <p:spPr bwMode="auto">
            <a:xfrm>
              <a:off x="1423988" y="2571750"/>
              <a:ext cx="1101725" cy="1090613"/>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61" name="Freeform 41">
              <a:extLst>
                <a:ext uri="{FF2B5EF4-FFF2-40B4-BE49-F238E27FC236}">
                  <a16:creationId xmlns:a16="http://schemas.microsoft.com/office/drawing/2014/main" id="{B7E97BF8-3930-4066-A860-016011265515}"/>
                </a:ext>
              </a:extLst>
            </p:cNvPr>
            <p:cNvSpPr>
              <a:spLocks noEditPoints="1"/>
            </p:cNvSpPr>
            <p:nvPr/>
          </p:nvSpPr>
          <p:spPr bwMode="auto">
            <a:xfrm>
              <a:off x="2755901" y="2720975"/>
              <a:ext cx="2781300" cy="949325"/>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62" name="Freeform 42">
              <a:extLst>
                <a:ext uri="{FF2B5EF4-FFF2-40B4-BE49-F238E27FC236}">
                  <a16:creationId xmlns:a16="http://schemas.microsoft.com/office/drawing/2014/main" id="{32BC790A-ACF6-4058-B093-1937DFDB672B}"/>
                </a:ext>
              </a:extLst>
            </p:cNvPr>
            <p:cNvSpPr>
              <a:spLocks noEditPoints="1"/>
            </p:cNvSpPr>
            <p:nvPr/>
          </p:nvSpPr>
          <p:spPr bwMode="auto">
            <a:xfrm>
              <a:off x="5619751" y="3502025"/>
              <a:ext cx="169863" cy="168275"/>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grpSp>
      <p:sp>
        <p:nvSpPr>
          <p:cNvPr id="2" name="Title 1"/>
          <p:cNvSpPr>
            <a:spLocks noGrp="1"/>
          </p:cNvSpPr>
          <p:nvPr>
            <p:ph type="ctrTitle" hasCustomPrompt="1"/>
          </p:nvPr>
        </p:nvSpPr>
        <p:spPr>
          <a:xfrm>
            <a:off x="800306" y="3557595"/>
            <a:ext cx="8601248" cy="1709016"/>
          </a:xfrm>
        </p:spPr>
        <p:txBody>
          <a:bodyPr anchor="b"/>
          <a:lstStyle>
            <a:lvl1pPr>
              <a:defRPr sz="4000" b="0">
                <a:solidFill>
                  <a:schemeClr val="bg1"/>
                </a:solidFill>
              </a:defRPr>
            </a:lvl1pPr>
          </a:lstStyle>
          <a:p>
            <a:r>
              <a:t>Presentation Title</a:t>
            </a:r>
          </a:p>
        </p:txBody>
      </p:sp>
      <p:sp>
        <p:nvSpPr>
          <p:cNvPr id="22" name="Text Placeholder 18"/>
          <p:cNvSpPr>
            <a:spLocks noGrp="1"/>
          </p:cNvSpPr>
          <p:nvPr>
            <p:ph type="body" sz="quarter" idx="17" hasCustomPrompt="1"/>
          </p:nvPr>
        </p:nvSpPr>
        <p:spPr>
          <a:xfrm>
            <a:off x="800306" y="5462422"/>
            <a:ext cx="8601248" cy="1111964"/>
          </a:xfrm>
        </p:spPr>
        <p:txBody>
          <a:bodyPr/>
          <a:lstStyle>
            <a:lvl1pPr marL="0" indent="0">
              <a:buFont typeface="Arial" panose="020B0604020202020204" pitchFamily="34" charset="0"/>
              <a:buChar char="​"/>
              <a:defRPr sz="2000" b="0" i="0" baseline="0">
                <a:solidFill>
                  <a:schemeClr val="bg1"/>
                </a:solidFill>
              </a:defRPr>
            </a:lvl1pPr>
            <a:lvl2pPr marL="0" indent="0">
              <a:buFont typeface="Arial" panose="020B0604020202020204" pitchFamily="34" charset="0"/>
              <a:buChar char="​"/>
              <a:defRPr sz="1400">
                <a:solidFill>
                  <a:schemeClr val="bg1"/>
                </a:solidFill>
              </a:defRPr>
            </a:lvl2pPr>
            <a:lvl3pPr marL="0" indent="0">
              <a:spcBef>
                <a:spcPts val="1200"/>
              </a:spcBef>
              <a:buFont typeface="Arial" panose="020B0604020202020204" pitchFamily="34" charset="0"/>
              <a:buChar char="​"/>
              <a:defRPr sz="1200" baseline="0">
                <a:solidFill>
                  <a:schemeClr val="bg1"/>
                </a:solidFill>
              </a:defRPr>
            </a:lvl3pPr>
            <a:lvl4pPr marL="0" indent="0">
              <a:spcBef>
                <a:spcPts val="1200"/>
              </a:spcBef>
              <a:buFont typeface="Arial" panose="020B0604020202020204" pitchFamily="34" charset="0"/>
              <a:buChar char="​"/>
              <a:defRPr sz="1200">
                <a:solidFill>
                  <a:schemeClr val="bg1"/>
                </a:solidFill>
              </a:defRPr>
            </a:lvl4pPr>
            <a:lvl5pPr marL="0" indent="0">
              <a:spcBef>
                <a:spcPts val="1200"/>
              </a:spcBef>
              <a:buFont typeface="Arial" panose="020B0604020202020204" pitchFamily="34" charset="0"/>
              <a:buChar char="​"/>
              <a:defRPr sz="1200">
                <a:solidFill>
                  <a:schemeClr val="bg1"/>
                </a:solidFill>
              </a:defRPr>
            </a:lvl5pPr>
            <a:lvl6pPr marL="0" indent="0">
              <a:spcBef>
                <a:spcPts val="1200"/>
              </a:spcBef>
              <a:buFont typeface="Arial" panose="020B0604020202020204" pitchFamily="34" charset="0"/>
              <a:buChar char="​"/>
              <a:defRPr sz="1200">
                <a:solidFill>
                  <a:schemeClr val="bg1"/>
                </a:solidFill>
              </a:defRPr>
            </a:lvl6pPr>
            <a:lvl7pPr marL="0" indent="0">
              <a:spcBef>
                <a:spcPts val="1200"/>
              </a:spcBef>
              <a:buFont typeface="Arial" panose="020B0604020202020204" pitchFamily="34" charset="0"/>
              <a:buChar char="​"/>
              <a:defRPr sz="1200">
                <a:solidFill>
                  <a:schemeClr val="bg1"/>
                </a:solidFill>
              </a:defRPr>
            </a:lvl7pPr>
            <a:lvl8pPr marL="0" indent="0">
              <a:spcBef>
                <a:spcPts val="1200"/>
              </a:spcBef>
              <a:buFont typeface="Arial" panose="020B0604020202020204" pitchFamily="34" charset="0"/>
              <a:buChar char="​"/>
              <a:defRPr sz="1200">
                <a:solidFill>
                  <a:schemeClr val="bg1"/>
                </a:solidFill>
              </a:defRPr>
            </a:lvl8pPr>
            <a:lvl9pPr marL="0" indent="0">
              <a:spcBef>
                <a:spcPts val="1200"/>
              </a:spcBef>
              <a:buFont typeface="Arial" panose="020B0604020202020204" pitchFamily="34" charset="0"/>
              <a:buChar char="​"/>
              <a:defRPr sz="1200">
                <a:solidFill>
                  <a:schemeClr val="bg1"/>
                </a:solidFill>
              </a:defRPr>
            </a:lvl9pPr>
          </a:lstStyle>
          <a:p>
            <a:pPr lvl="0"/>
            <a:r>
              <a:t>Presenter’s Name, Title, Company</a:t>
            </a:r>
          </a:p>
          <a:p>
            <a:pPr lvl="1"/>
            <a:r>
              <a:t>Second level</a:t>
            </a:r>
          </a:p>
          <a:p>
            <a:pPr lvl="2"/>
            <a:r>
              <a:t>Third level</a:t>
            </a:r>
          </a:p>
        </p:txBody>
      </p:sp>
    </p:spTree>
    <p:extLst>
      <p:ext uri="{BB962C8B-B14F-4D97-AF65-F5344CB8AC3E}">
        <p14:creationId xmlns:p14="http://schemas.microsoft.com/office/powerpoint/2010/main" val="233070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a:p>
        </p:txBody>
      </p:sp>
      <p:sp>
        <p:nvSpPr>
          <p:cNvPr id="7" name="Footer Placeholder 6"/>
          <p:cNvSpPr>
            <a:spLocks noGrp="1"/>
          </p:cNvSpPr>
          <p:nvPr>
            <p:ph type="ftr" sz="quarter" idx="11"/>
          </p:nvPr>
        </p:nvSpPr>
        <p:spPr/>
        <p:txBody>
          <a:bodyPr/>
          <a:lstStyle/>
          <a:p>
            <a:endParaRPr/>
          </a:p>
        </p:txBody>
      </p:sp>
      <p:sp>
        <p:nvSpPr>
          <p:cNvPr id="8" name="Slide Number Placeholder 7"/>
          <p:cNvSpPr>
            <a:spLocks noGrp="1"/>
          </p:cNvSpPr>
          <p:nvPr>
            <p:ph type="sldNum" sz="quarter" idx="12"/>
          </p:nvPr>
        </p:nvSpPr>
        <p:spPr/>
        <p:txBody>
          <a:bodyPr/>
          <a:lstStyle/>
          <a:p>
            <a:fld id="{D92B6165-2E63-41A3-8905-D7634EBC6D44}" type="slidenum">
              <a:rPr/>
              <a:pPr/>
              <a:t>‹#›</a:t>
            </a:fld>
            <a:endParaRPr/>
          </a:p>
        </p:txBody>
      </p:sp>
      <p:sp>
        <p:nvSpPr>
          <p:cNvPr id="9" name="Title 8"/>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427545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cSld name="End Slide">
    <p:bg>
      <p:bgPr>
        <a:solidFill>
          <a:schemeClr val="accent1"/>
        </a:solidFill>
        <a:effectLst/>
      </p:bgPr>
    </p:bg>
    <p:spTree>
      <p:nvGrpSpPr>
        <p:cNvPr id="1" name=""/>
        <p:cNvGrpSpPr/>
        <p:nvPr/>
      </p:nvGrpSpPr>
      <p:grpSpPr>
        <a:xfrm>
          <a:off x="0" y="0"/>
          <a:ext cx="0" cy="0"/>
          <a:chOff x="0" y="0"/>
          <a:chExt cx="0" cy="0"/>
        </a:xfrm>
      </p:grpSpPr>
      <p:grpSp>
        <p:nvGrpSpPr>
          <p:cNvPr id="3" name="Group 2"/>
          <p:cNvGrpSpPr>
            <a:grpSpLocks noChangeAspect="1"/>
          </p:cNvGrpSpPr>
          <p:nvPr userDrawn="1"/>
        </p:nvGrpSpPr>
        <p:grpSpPr>
          <a:xfrm>
            <a:off x="3859284" y="2491740"/>
            <a:ext cx="4694138" cy="1874520"/>
            <a:chOff x="1423990" y="2571753"/>
            <a:chExt cx="4316160" cy="1724029"/>
          </a:xfrm>
          <a:solidFill>
            <a:schemeClr val="tx1"/>
          </a:solidFill>
        </p:grpSpPr>
        <p:sp>
          <p:nvSpPr>
            <p:cNvPr id="4" name="Freeform 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5" name="Freeform 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7" name="Freeform 6"/>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8" name="Freeform 7"/>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9" name="Freeform 8"/>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10" name="Freeform 9"/>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11" name="Freeform 10"/>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12" name="Freeform 11"/>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13" name="Freeform 12"/>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14" name="Freeform 13"/>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15" name="Freeform 14"/>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16" name="Freeform 15"/>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17" name="Freeform 16"/>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18" name="Freeform 17"/>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sp>
          <p:nvSpPr>
            <p:cNvPr id="19" name="Freeform 18"/>
            <p:cNvSpPr>
              <a:spLocks noEditPoints="1"/>
            </p:cNvSpPr>
            <p:nvPr/>
          </p:nvSpPr>
          <p:spPr bwMode="auto">
            <a:xfrm>
              <a:off x="5619753" y="3551027"/>
              <a:ext cx="120397" cy="119272"/>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1"/>
                </a:solidFill>
              </a:endParaRPr>
            </a:p>
          </p:txBody>
        </p:sp>
      </p:grpSp>
    </p:spTree>
    <p:extLst>
      <p:ext uri="{BB962C8B-B14F-4D97-AF65-F5344CB8AC3E}">
        <p14:creationId xmlns:p14="http://schemas.microsoft.com/office/powerpoint/2010/main" val="41736736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9233-DCCA-4EB3-9FCC-987EECE4A5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6C692E-692D-4FAB-95EC-1984744859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880C5-E7FC-492E-B80B-1020DA81E161}"/>
              </a:ext>
            </a:extLst>
          </p:cNvPr>
          <p:cNvSpPr>
            <a:spLocks noGrp="1"/>
          </p:cNvSpPr>
          <p:nvPr>
            <p:ph type="dt" sz="half" idx="10"/>
          </p:nvPr>
        </p:nvSpPr>
        <p:spPr/>
        <p:txBody>
          <a:bodyPr/>
          <a:lstStyle/>
          <a:p>
            <a:fld id="{760D6047-C1CA-48C6-A87F-176260AF07B1}" type="datetimeFigureOut">
              <a:rPr lang="en-US" smtClean="0"/>
              <a:t>2/2/2023</a:t>
            </a:fld>
            <a:endParaRPr lang="en-US"/>
          </a:p>
        </p:txBody>
      </p:sp>
      <p:sp>
        <p:nvSpPr>
          <p:cNvPr id="5" name="Footer Placeholder 4">
            <a:extLst>
              <a:ext uri="{FF2B5EF4-FFF2-40B4-BE49-F238E27FC236}">
                <a16:creationId xmlns:a16="http://schemas.microsoft.com/office/drawing/2014/main" id="{66B2646F-CC0F-48E2-9BD3-4A382D369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11612-2966-4F04-837A-CFACF71D697A}"/>
              </a:ext>
            </a:extLst>
          </p:cNvPr>
          <p:cNvSpPr>
            <a:spLocks noGrp="1"/>
          </p:cNvSpPr>
          <p:nvPr>
            <p:ph type="sldNum" sz="quarter" idx="12"/>
          </p:nvPr>
        </p:nvSpPr>
        <p:spPr/>
        <p:txBody>
          <a:bodyPr/>
          <a:lstStyle/>
          <a:p>
            <a:fld id="{A5C3FBF8-B785-4DE1-8898-9D51875D6CA8}" type="slidenum">
              <a:rPr lang="en-US" smtClean="0"/>
              <a:t>‹#›</a:t>
            </a:fld>
            <a:endParaRPr lang="en-US"/>
          </a:p>
        </p:txBody>
      </p:sp>
    </p:spTree>
    <p:extLst>
      <p:ext uri="{BB962C8B-B14F-4D97-AF65-F5344CB8AC3E}">
        <p14:creationId xmlns:p14="http://schemas.microsoft.com/office/powerpoint/2010/main" val="3840656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175F-4C7E-4EB9-97EF-24D8A4D433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21F21B-80C9-4A25-8393-88090DFF08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99A6CA-11D9-423A-ABD7-5A5973049BD9}"/>
              </a:ext>
            </a:extLst>
          </p:cNvPr>
          <p:cNvSpPr>
            <a:spLocks noGrp="1"/>
          </p:cNvSpPr>
          <p:nvPr>
            <p:ph type="dt" sz="half" idx="10"/>
          </p:nvPr>
        </p:nvSpPr>
        <p:spPr/>
        <p:txBody>
          <a:bodyPr/>
          <a:lstStyle/>
          <a:p>
            <a:fld id="{760D6047-C1CA-48C6-A87F-176260AF07B1}" type="datetimeFigureOut">
              <a:rPr lang="en-US" smtClean="0"/>
              <a:t>2/2/2023</a:t>
            </a:fld>
            <a:endParaRPr lang="en-US"/>
          </a:p>
        </p:txBody>
      </p:sp>
      <p:sp>
        <p:nvSpPr>
          <p:cNvPr id="5" name="Footer Placeholder 4">
            <a:extLst>
              <a:ext uri="{FF2B5EF4-FFF2-40B4-BE49-F238E27FC236}">
                <a16:creationId xmlns:a16="http://schemas.microsoft.com/office/drawing/2014/main" id="{5E5FBE13-6D97-4253-93AA-1E3A4478C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EC370E-EF19-43C2-9FDE-410D1F3395E9}"/>
              </a:ext>
            </a:extLst>
          </p:cNvPr>
          <p:cNvSpPr>
            <a:spLocks noGrp="1"/>
          </p:cNvSpPr>
          <p:nvPr>
            <p:ph type="sldNum" sz="quarter" idx="12"/>
          </p:nvPr>
        </p:nvSpPr>
        <p:spPr/>
        <p:txBody>
          <a:bodyPr/>
          <a:lstStyle/>
          <a:p>
            <a:fld id="{A5C3FBF8-B785-4DE1-8898-9D51875D6CA8}" type="slidenum">
              <a:rPr lang="en-US" smtClean="0"/>
              <a:t>‹#›</a:t>
            </a:fld>
            <a:endParaRPr lang="en-US"/>
          </a:p>
        </p:txBody>
      </p:sp>
    </p:spTree>
    <p:extLst>
      <p:ext uri="{BB962C8B-B14F-4D97-AF65-F5344CB8AC3E}">
        <p14:creationId xmlns:p14="http://schemas.microsoft.com/office/powerpoint/2010/main" val="4166533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702C-A1DE-4F27-8D3E-A0BC83D2DC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2F8BAF-0F5C-4405-A2D8-820CE50649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152EC5-B8C6-4C43-9110-4CF8C71631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423CC7-FE06-46D1-AE27-B68C2BC83E7A}"/>
              </a:ext>
            </a:extLst>
          </p:cNvPr>
          <p:cNvSpPr>
            <a:spLocks noGrp="1"/>
          </p:cNvSpPr>
          <p:nvPr>
            <p:ph type="dt" sz="half" idx="10"/>
          </p:nvPr>
        </p:nvSpPr>
        <p:spPr/>
        <p:txBody>
          <a:bodyPr/>
          <a:lstStyle/>
          <a:p>
            <a:fld id="{760D6047-C1CA-48C6-A87F-176260AF07B1}" type="datetimeFigureOut">
              <a:rPr lang="en-US" smtClean="0"/>
              <a:t>2/2/2023</a:t>
            </a:fld>
            <a:endParaRPr lang="en-US"/>
          </a:p>
        </p:txBody>
      </p:sp>
      <p:sp>
        <p:nvSpPr>
          <p:cNvPr id="6" name="Footer Placeholder 5">
            <a:extLst>
              <a:ext uri="{FF2B5EF4-FFF2-40B4-BE49-F238E27FC236}">
                <a16:creationId xmlns:a16="http://schemas.microsoft.com/office/drawing/2014/main" id="{1371E909-1E6A-47C5-BB49-85F1DD51F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56F697-6D4C-4C83-9FFB-A83EE4CF075F}"/>
              </a:ext>
            </a:extLst>
          </p:cNvPr>
          <p:cNvSpPr>
            <a:spLocks noGrp="1"/>
          </p:cNvSpPr>
          <p:nvPr>
            <p:ph type="sldNum" sz="quarter" idx="12"/>
          </p:nvPr>
        </p:nvSpPr>
        <p:spPr/>
        <p:txBody>
          <a:bodyPr/>
          <a:lstStyle/>
          <a:p>
            <a:fld id="{A5C3FBF8-B785-4DE1-8898-9D51875D6CA8}" type="slidenum">
              <a:rPr lang="en-US" smtClean="0"/>
              <a:t>‹#›</a:t>
            </a:fld>
            <a:endParaRPr lang="en-US"/>
          </a:p>
        </p:txBody>
      </p:sp>
    </p:spTree>
    <p:extLst>
      <p:ext uri="{BB962C8B-B14F-4D97-AF65-F5344CB8AC3E}">
        <p14:creationId xmlns:p14="http://schemas.microsoft.com/office/powerpoint/2010/main" val="333764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1AFF3-9DE8-46D1-AA5A-039556B61C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D52173-5885-4524-ACBE-BAD1B5D4F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E15D49-3634-4E89-9A14-9E2905D1A0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6FCFE2-AF91-4DD5-BF3F-70EDD76795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C8D5E4-0208-42C3-AF18-FD1E100888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78EF40-FEE8-4252-8D22-4301B9853A47}"/>
              </a:ext>
            </a:extLst>
          </p:cNvPr>
          <p:cNvSpPr>
            <a:spLocks noGrp="1"/>
          </p:cNvSpPr>
          <p:nvPr>
            <p:ph type="dt" sz="half" idx="10"/>
          </p:nvPr>
        </p:nvSpPr>
        <p:spPr/>
        <p:txBody>
          <a:bodyPr/>
          <a:lstStyle/>
          <a:p>
            <a:fld id="{760D6047-C1CA-48C6-A87F-176260AF07B1}" type="datetimeFigureOut">
              <a:rPr lang="en-US" smtClean="0"/>
              <a:t>2/2/2023</a:t>
            </a:fld>
            <a:endParaRPr lang="en-US"/>
          </a:p>
        </p:txBody>
      </p:sp>
      <p:sp>
        <p:nvSpPr>
          <p:cNvPr id="8" name="Footer Placeholder 7">
            <a:extLst>
              <a:ext uri="{FF2B5EF4-FFF2-40B4-BE49-F238E27FC236}">
                <a16:creationId xmlns:a16="http://schemas.microsoft.com/office/drawing/2014/main" id="{13EAC101-E1A3-4228-8582-16BFB520D3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C4F0C4-A8E9-4C37-B3D5-09E052B625C7}"/>
              </a:ext>
            </a:extLst>
          </p:cNvPr>
          <p:cNvSpPr>
            <a:spLocks noGrp="1"/>
          </p:cNvSpPr>
          <p:nvPr>
            <p:ph type="sldNum" sz="quarter" idx="12"/>
          </p:nvPr>
        </p:nvSpPr>
        <p:spPr/>
        <p:txBody>
          <a:bodyPr/>
          <a:lstStyle/>
          <a:p>
            <a:fld id="{A5C3FBF8-B785-4DE1-8898-9D51875D6CA8}" type="slidenum">
              <a:rPr lang="en-US" smtClean="0"/>
              <a:t>‹#›</a:t>
            </a:fld>
            <a:endParaRPr lang="en-US"/>
          </a:p>
        </p:txBody>
      </p:sp>
    </p:spTree>
    <p:extLst>
      <p:ext uri="{BB962C8B-B14F-4D97-AF65-F5344CB8AC3E}">
        <p14:creationId xmlns:p14="http://schemas.microsoft.com/office/powerpoint/2010/main" val="338614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9C81-C8D2-483D-8B96-C7470BCBEB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442CEF-F44D-4FC0-ACD7-F0C6020D246F}"/>
              </a:ext>
            </a:extLst>
          </p:cNvPr>
          <p:cNvSpPr>
            <a:spLocks noGrp="1"/>
          </p:cNvSpPr>
          <p:nvPr>
            <p:ph type="dt" sz="half" idx="10"/>
          </p:nvPr>
        </p:nvSpPr>
        <p:spPr/>
        <p:txBody>
          <a:bodyPr/>
          <a:lstStyle/>
          <a:p>
            <a:fld id="{760D6047-C1CA-48C6-A87F-176260AF07B1}" type="datetimeFigureOut">
              <a:rPr lang="en-US" smtClean="0"/>
              <a:t>2/2/2023</a:t>
            </a:fld>
            <a:endParaRPr lang="en-US"/>
          </a:p>
        </p:txBody>
      </p:sp>
      <p:sp>
        <p:nvSpPr>
          <p:cNvPr id="4" name="Footer Placeholder 3">
            <a:extLst>
              <a:ext uri="{FF2B5EF4-FFF2-40B4-BE49-F238E27FC236}">
                <a16:creationId xmlns:a16="http://schemas.microsoft.com/office/drawing/2014/main" id="{D49DA38C-B94D-4DC8-AF51-5398813221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0C54FD-D509-4F51-9293-FFA12E9FC5BC}"/>
              </a:ext>
            </a:extLst>
          </p:cNvPr>
          <p:cNvSpPr>
            <a:spLocks noGrp="1"/>
          </p:cNvSpPr>
          <p:nvPr>
            <p:ph type="sldNum" sz="quarter" idx="12"/>
          </p:nvPr>
        </p:nvSpPr>
        <p:spPr/>
        <p:txBody>
          <a:bodyPr/>
          <a:lstStyle/>
          <a:p>
            <a:fld id="{A5C3FBF8-B785-4DE1-8898-9D51875D6CA8}" type="slidenum">
              <a:rPr lang="en-US" smtClean="0"/>
              <a:t>‹#›</a:t>
            </a:fld>
            <a:endParaRPr lang="en-US"/>
          </a:p>
        </p:txBody>
      </p:sp>
    </p:spTree>
    <p:extLst>
      <p:ext uri="{BB962C8B-B14F-4D97-AF65-F5344CB8AC3E}">
        <p14:creationId xmlns:p14="http://schemas.microsoft.com/office/powerpoint/2010/main" val="343197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F8B1BF-024E-45E8-B6C5-BE11ADFED9E8}"/>
              </a:ext>
            </a:extLst>
          </p:cNvPr>
          <p:cNvSpPr>
            <a:spLocks noGrp="1"/>
          </p:cNvSpPr>
          <p:nvPr>
            <p:ph type="dt" sz="half" idx="10"/>
          </p:nvPr>
        </p:nvSpPr>
        <p:spPr/>
        <p:txBody>
          <a:bodyPr/>
          <a:lstStyle/>
          <a:p>
            <a:fld id="{760D6047-C1CA-48C6-A87F-176260AF07B1}" type="datetimeFigureOut">
              <a:rPr lang="en-US" smtClean="0"/>
              <a:t>2/2/2023</a:t>
            </a:fld>
            <a:endParaRPr lang="en-US"/>
          </a:p>
        </p:txBody>
      </p:sp>
      <p:sp>
        <p:nvSpPr>
          <p:cNvPr id="3" name="Footer Placeholder 2">
            <a:extLst>
              <a:ext uri="{FF2B5EF4-FFF2-40B4-BE49-F238E27FC236}">
                <a16:creationId xmlns:a16="http://schemas.microsoft.com/office/drawing/2014/main" id="{DB8D5CC7-92B7-43FD-8986-AC2C09FD7C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7A4D16-3007-410F-AEC5-6744B4FC27F7}"/>
              </a:ext>
            </a:extLst>
          </p:cNvPr>
          <p:cNvSpPr>
            <a:spLocks noGrp="1"/>
          </p:cNvSpPr>
          <p:nvPr>
            <p:ph type="sldNum" sz="quarter" idx="12"/>
          </p:nvPr>
        </p:nvSpPr>
        <p:spPr/>
        <p:txBody>
          <a:bodyPr/>
          <a:lstStyle/>
          <a:p>
            <a:fld id="{A5C3FBF8-B785-4DE1-8898-9D51875D6CA8}" type="slidenum">
              <a:rPr lang="en-US" smtClean="0"/>
              <a:t>‹#›</a:t>
            </a:fld>
            <a:endParaRPr lang="en-US"/>
          </a:p>
        </p:txBody>
      </p:sp>
    </p:spTree>
    <p:extLst>
      <p:ext uri="{BB962C8B-B14F-4D97-AF65-F5344CB8AC3E}">
        <p14:creationId xmlns:p14="http://schemas.microsoft.com/office/powerpoint/2010/main" val="1538745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85160-88DE-468C-8C87-E9E21E15A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95C790-8FD9-46BE-BB81-B18124E3D3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9FBDFA-776D-4BDC-9AFE-ED0176348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A661CE-D989-4673-AFE6-48B142D2C3B5}"/>
              </a:ext>
            </a:extLst>
          </p:cNvPr>
          <p:cNvSpPr>
            <a:spLocks noGrp="1"/>
          </p:cNvSpPr>
          <p:nvPr>
            <p:ph type="dt" sz="half" idx="10"/>
          </p:nvPr>
        </p:nvSpPr>
        <p:spPr/>
        <p:txBody>
          <a:bodyPr/>
          <a:lstStyle/>
          <a:p>
            <a:fld id="{760D6047-C1CA-48C6-A87F-176260AF07B1}" type="datetimeFigureOut">
              <a:rPr lang="en-US" smtClean="0"/>
              <a:t>2/2/2023</a:t>
            </a:fld>
            <a:endParaRPr lang="en-US"/>
          </a:p>
        </p:txBody>
      </p:sp>
      <p:sp>
        <p:nvSpPr>
          <p:cNvPr id="6" name="Footer Placeholder 5">
            <a:extLst>
              <a:ext uri="{FF2B5EF4-FFF2-40B4-BE49-F238E27FC236}">
                <a16:creationId xmlns:a16="http://schemas.microsoft.com/office/drawing/2014/main" id="{91EC2A96-6990-4F96-BF44-92B1F8CEE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51E965-A3A7-4221-97BE-B6EC2BBDAD90}"/>
              </a:ext>
            </a:extLst>
          </p:cNvPr>
          <p:cNvSpPr>
            <a:spLocks noGrp="1"/>
          </p:cNvSpPr>
          <p:nvPr>
            <p:ph type="sldNum" sz="quarter" idx="12"/>
          </p:nvPr>
        </p:nvSpPr>
        <p:spPr/>
        <p:txBody>
          <a:bodyPr/>
          <a:lstStyle/>
          <a:p>
            <a:fld id="{A5C3FBF8-B785-4DE1-8898-9D51875D6CA8}" type="slidenum">
              <a:rPr lang="en-US" smtClean="0"/>
              <a:t>‹#›</a:t>
            </a:fld>
            <a:endParaRPr lang="en-US"/>
          </a:p>
        </p:txBody>
      </p:sp>
    </p:spTree>
    <p:extLst>
      <p:ext uri="{BB962C8B-B14F-4D97-AF65-F5344CB8AC3E}">
        <p14:creationId xmlns:p14="http://schemas.microsoft.com/office/powerpoint/2010/main" val="73583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EC86-5679-426B-AFD7-3DEEF00FF5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DA1D5D-569C-4B53-A5EA-9CD8BB2FC8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532B57-F456-406B-A72D-E38FDDD80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BD9F7-CAA9-4D62-9EBF-58D808686D39}"/>
              </a:ext>
            </a:extLst>
          </p:cNvPr>
          <p:cNvSpPr>
            <a:spLocks noGrp="1"/>
          </p:cNvSpPr>
          <p:nvPr>
            <p:ph type="dt" sz="half" idx="10"/>
          </p:nvPr>
        </p:nvSpPr>
        <p:spPr/>
        <p:txBody>
          <a:bodyPr/>
          <a:lstStyle/>
          <a:p>
            <a:fld id="{760D6047-C1CA-48C6-A87F-176260AF07B1}" type="datetimeFigureOut">
              <a:rPr lang="en-US" smtClean="0"/>
              <a:t>2/2/2023</a:t>
            </a:fld>
            <a:endParaRPr lang="en-US"/>
          </a:p>
        </p:txBody>
      </p:sp>
      <p:sp>
        <p:nvSpPr>
          <p:cNvPr id="6" name="Footer Placeholder 5">
            <a:extLst>
              <a:ext uri="{FF2B5EF4-FFF2-40B4-BE49-F238E27FC236}">
                <a16:creationId xmlns:a16="http://schemas.microsoft.com/office/drawing/2014/main" id="{01811C7A-27C1-4C26-A7C9-8D62EA8D06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ABD7E5-CFB0-4215-B6F2-272C7164C2BD}"/>
              </a:ext>
            </a:extLst>
          </p:cNvPr>
          <p:cNvSpPr>
            <a:spLocks noGrp="1"/>
          </p:cNvSpPr>
          <p:nvPr>
            <p:ph type="sldNum" sz="quarter" idx="12"/>
          </p:nvPr>
        </p:nvSpPr>
        <p:spPr/>
        <p:txBody>
          <a:bodyPr/>
          <a:lstStyle/>
          <a:p>
            <a:fld id="{A5C3FBF8-B785-4DE1-8898-9D51875D6CA8}" type="slidenum">
              <a:rPr lang="en-US" smtClean="0"/>
              <a:t>‹#›</a:t>
            </a:fld>
            <a:endParaRPr lang="en-US"/>
          </a:p>
        </p:txBody>
      </p:sp>
    </p:spTree>
    <p:extLst>
      <p:ext uri="{BB962C8B-B14F-4D97-AF65-F5344CB8AC3E}">
        <p14:creationId xmlns:p14="http://schemas.microsoft.com/office/powerpoint/2010/main" val="1463506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C78AEE-A2C2-4472-B126-00978B79D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7CCD75-08A2-456D-A07F-77BAEAB72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C2C5A-CD21-4571-8109-1A51F3614A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D6047-C1CA-48C6-A87F-176260AF07B1}" type="datetimeFigureOut">
              <a:rPr lang="en-US" smtClean="0"/>
              <a:t>2/2/2023</a:t>
            </a:fld>
            <a:endParaRPr lang="en-US"/>
          </a:p>
        </p:txBody>
      </p:sp>
      <p:sp>
        <p:nvSpPr>
          <p:cNvPr id="5" name="Footer Placeholder 4">
            <a:extLst>
              <a:ext uri="{FF2B5EF4-FFF2-40B4-BE49-F238E27FC236}">
                <a16:creationId xmlns:a16="http://schemas.microsoft.com/office/drawing/2014/main" id="{74D3FE52-E868-42ED-BE1D-CF550CAA55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8167C8-2E79-4105-8F3E-85D607EBD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C3FBF8-B785-4DE1-8898-9D51875D6CA8}" type="slidenum">
              <a:rPr lang="en-US" smtClean="0"/>
              <a:t>‹#›</a:t>
            </a:fld>
            <a:endParaRPr lang="en-US"/>
          </a:p>
        </p:txBody>
      </p:sp>
    </p:spTree>
    <p:extLst>
      <p:ext uri="{BB962C8B-B14F-4D97-AF65-F5344CB8AC3E}">
        <p14:creationId xmlns:p14="http://schemas.microsoft.com/office/powerpoint/2010/main" val="2542685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Box 15"/>
          <p:cNvSpPr txBox="1"/>
          <p:nvPr/>
        </p:nvSpPr>
        <p:spPr>
          <a:xfrm>
            <a:off x="503051" y="6577142"/>
            <a:ext cx="1776209" cy="164592"/>
          </a:xfrm>
          <a:prstGeom prst="rect">
            <a:avLst/>
          </a:prstGeom>
          <a:noFill/>
        </p:spPr>
        <p:txBody>
          <a:bodyPr wrap="square" anchor="ct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a:ln>
                  <a:noFill/>
                </a:ln>
                <a:solidFill>
                  <a:srgbClr val="6A737B"/>
                </a:solidFill>
                <a:effectLst/>
                <a:uLnTx/>
                <a:uFillTx/>
                <a:latin typeface="+mn-lt"/>
                <a:ea typeface="+mn-ea"/>
                <a:cs typeface="+mn-cs"/>
              </a:rPr>
              <a:t>|  Applied Materials Confidential</a:t>
            </a:r>
          </a:p>
        </p:txBody>
      </p:sp>
      <p:sp>
        <p:nvSpPr>
          <p:cNvPr id="2" name="Title Placeholder 1"/>
          <p:cNvSpPr>
            <a:spLocks noGrp="1"/>
          </p:cNvSpPr>
          <p:nvPr>
            <p:ph type="title"/>
          </p:nvPr>
        </p:nvSpPr>
        <p:spPr>
          <a:xfrm>
            <a:off x="274392" y="178814"/>
            <a:ext cx="11460416" cy="584775"/>
          </a:xfrm>
          <a:prstGeom prst="rect">
            <a:avLst/>
          </a:prstGeom>
        </p:spPr>
        <p:txBody>
          <a:bodyPr vert="horz" lIns="91440" tIns="45720" rIns="91440" bIns="45720" rtlCol="0" anchor="t">
            <a:noAutofit/>
          </a:bodyPr>
          <a:lstStyle/>
          <a:p>
            <a:r>
              <a:rPr lang="en-US"/>
              <a:t>Click to edit Master title style</a:t>
            </a:r>
            <a:endParaRPr/>
          </a:p>
        </p:txBody>
      </p:sp>
      <p:sp>
        <p:nvSpPr>
          <p:cNvPr id="3" name="Text Placeholder 2"/>
          <p:cNvSpPr>
            <a:spLocks noGrp="1"/>
          </p:cNvSpPr>
          <p:nvPr>
            <p:ph type="body" idx="1"/>
          </p:nvPr>
        </p:nvSpPr>
        <p:spPr>
          <a:xfrm>
            <a:off x="274392" y="886123"/>
            <a:ext cx="11460416" cy="524004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250023" y="6577142"/>
            <a:ext cx="976154" cy="164592"/>
          </a:xfrm>
          <a:prstGeom prst="rect">
            <a:avLst/>
          </a:prstGeom>
        </p:spPr>
        <p:txBody>
          <a:bodyPr vert="horz" lIns="91440" tIns="45720" rIns="91440" bIns="45720" rtlCol="0" anchor="ctr"/>
          <a:lstStyle>
            <a:lvl1pPr algn="r">
              <a:defRPr sz="800">
                <a:solidFill>
                  <a:srgbClr val="6A737B"/>
                </a:solidFill>
              </a:defRPr>
            </a:lvl1pPr>
          </a:lstStyle>
          <a:p>
            <a:endParaRPr/>
          </a:p>
        </p:txBody>
      </p:sp>
      <p:sp>
        <p:nvSpPr>
          <p:cNvPr id="5" name="Footer Placeholder 4"/>
          <p:cNvSpPr>
            <a:spLocks noGrp="1"/>
          </p:cNvSpPr>
          <p:nvPr>
            <p:ph type="ftr" sz="quarter" idx="3"/>
          </p:nvPr>
        </p:nvSpPr>
        <p:spPr>
          <a:xfrm>
            <a:off x="2542694" y="6577142"/>
            <a:ext cx="3018306" cy="164592"/>
          </a:xfrm>
          <a:prstGeom prst="rect">
            <a:avLst/>
          </a:prstGeom>
        </p:spPr>
        <p:txBody>
          <a:bodyPr vert="horz" lIns="91440" tIns="45720" rIns="91440" bIns="45720" rtlCol="0" anchor="ctr"/>
          <a:lstStyle>
            <a:lvl1pPr algn="l">
              <a:defRPr sz="800">
                <a:solidFill>
                  <a:srgbClr val="6A737B"/>
                </a:solidFill>
              </a:defRPr>
            </a:lvl1pPr>
          </a:lstStyle>
          <a:p>
            <a:endParaRPr/>
          </a:p>
        </p:txBody>
      </p:sp>
      <p:sp>
        <p:nvSpPr>
          <p:cNvPr id="6" name="Slide Number Placeholder 5"/>
          <p:cNvSpPr>
            <a:spLocks noGrp="1"/>
          </p:cNvSpPr>
          <p:nvPr>
            <p:ph type="sldNum" sz="quarter" idx="4"/>
          </p:nvPr>
        </p:nvSpPr>
        <p:spPr>
          <a:xfrm>
            <a:off x="274392" y="6577142"/>
            <a:ext cx="729635" cy="164592"/>
          </a:xfrm>
          <a:prstGeom prst="rect">
            <a:avLst/>
          </a:prstGeom>
        </p:spPr>
        <p:txBody>
          <a:bodyPr vert="horz" lIns="91440" tIns="45720" rIns="91440" bIns="45720" rtlCol="0" anchor="ctr"/>
          <a:lstStyle>
            <a:lvl1pPr algn="l">
              <a:defRPr sz="800">
                <a:solidFill>
                  <a:srgbClr val="6A737B"/>
                </a:solidFill>
              </a:defRPr>
            </a:lvl1pPr>
          </a:lstStyle>
          <a:p>
            <a:fld id="{D92B6165-2E63-41A3-8905-D7634EBC6D44}" type="slidenum">
              <a:rPr/>
              <a:pPr/>
              <a:t>‹#›</a:t>
            </a:fld>
            <a:endParaRPr/>
          </a:p>
        </p:txBody>
      </p:sp>
      <p:grpSp>
        <p:nvGrpSpPr>
          <p:cNvPr id="17" name="Group 16"/>
          <p:cNvGrpSpPr/>
          <p:nvPr/>
        </p:nvGrpSpPr>
        <p:grpSpPr>
          <a:xfrm>
            <a:off x="11067122" y="6540796"/>
            <a:ext cx="786018" cy="198437"/>
            <a:chOff x="11068050" y="6488113"/>
            <a:chExt cx="785813" cy="198437"/>
          </a:xfrm>
        </p:grpSpPr>
        <p:sp>
          <p:nvSpPr>
            <p:cNvPr id="18" name="Freeform 5"/>
            <p:cNvSpPr>
              <a:spLocks noEditPoints="1"/>
            </p:cNvSpPr>
            <p:nvPr/>
          </p:nvSpPr>
          <p:spPr bwMode="auto">
            <a:xfrm>
              <a:off x="11068050" y="6488113"/>
              <a:ext cx="198438" cy="198437"/>
            </a:xfrm>
            <a:custGeom>
              <a:avLst/>
              <a:gdLst>
                <a:gd name="T0" fmla="*/ 286 w 442"/>
                <a:gd name="T1" fmla="*/ 62 h 439"/>
                <a:gd name="T2" fmla="*/ 91 w 442"/>
                <a:gd name="T3" fmla="*/ 61 h 439"/>
                <a:gd name="T4" fmla="*/ 60 w 442"/>
                <a:gd name="T5" fmla="*/ 92 h 439"/>
                <a:gd name="T6" fmla="*/ 286 w 442"/>
                <a:gd name="T7" fmla="*/ 92 h 439"/>
                <a:gd name="T8" fmla="*/ 348 w 442"/>
                <a:gd name="T9" fmla="*/ 153 h 439"/>
                <a:gd name="T10" fmla="*/ 348 w 442"/>
                <a:gd name="T11" fmla="*/ 439 h 439"/>
                <a:gd name="T12" fmla="*/ 379 w 442"/>
                <a:gd name="T13" fmla="*/ 439 h 439"/>
                <a:gd name="T14" fmla="*/ 380 w 442"/>
                <a:gd name="T15" fmla="*/ 153 h 439"/>
                <a:gd name="T16" fmla="*/ 286 w 442"/>
                <a:gd name="T17" fmla="*/ 62 h 439"/>
                <a:gd name="T18" fmla="*/ 442 w 442"/>
                <a:gd name="T19" fmla="*/ 439 h 439"/>
                <a:gd name="T20" fmla="*/ 442 w 442"/>
                <a:gd name="T21" fmla="*/ 153 h 439"/>
                <a:gd name="T22" fmla="*/ 286 w 442"/>
                <a:gd name="T23" fmla="*/ 0 h 439"/>
                <a:gd name="T24" fmla="*/ 151 w 442"/>
                <a:gd name="T25" fmla="*/ 0 h 439"/>
                <a:gd name="T26" fmla="*/ 121 w 442"/>
                <a:gd name="T27" fmla="*/ 31 h 439"/>
                <a:gd name="T28" fmla="*/ 286 w 442"/>
                <a:gd name="T29" fmla="*/ 31 h 439"/>
                <a:gd name="T30" fmla="*/ 411 w 442"/>
                <a:gd name="T31" fmla="*/ 153 h 439"/>
                <a:gd name="T32" fmla="*/ 411 w 442"/>
                <a:gd name="T33" fmla="*/ 439 h 439"/>
                <a:gd name="T34" fmla="*/ 442 w 442"/>
                <a:gd name="T35" fmla="*/ 439 h 439"/>
                <a:gd name="T36" fmla="*/ 286 w 442"/>
                <a:gd name="T37" fmla="*/ 123 h 439"/>
                <a:gd name="T38" fmla="*/ 30 w 442"/>
                <a:gd name="T39" fmla="*/ 122 h 439"/>
                <a:gd name="T40" fmla="*/ 0 w 442"/>
                <a:gd name="T41" fmla="*/ 153 h 439"/>
                <a:gd name="T42" fmla="*/ 0 w 442"/>
                <a:gd name="T43" fmla="*/ 153 h 439"/>
                <a:gd name="T44" fmla="*/ 0 w 442"/>
                <a:gd name="T45" fmla="*/ 153 h 439"/>
                <a:gd name="T46" fmla="*/ 0 w 442"/>
                <a:gd name="T47" fmla="*/ 286 h 439"/>
                <a:gd name="T48" fmla="*/ 136 w 442"/>
                <a:gd name="T49" fmla="*/ 438 h 439"/>
                <a:gd name="T50" fmla="*/ 165 w 442"/>
                <a:gd name="T51" fmla="*/ 409 h 439"/>
                <a:gd name="T52" fmla="*/ 156 w 442"/>
                <a:gd name="T53" fmla="*/ 408 h 439"/>
                <a:gd name="T54" fmla="*/ 31 w 442"/>
                <a:gd name="T55" fmla="*/ 286 h 439"/>
                <a:gd name="T56" fmla="*/ 31 w 442"/>
                <a:gd name="T57" fmla="*/ 153 h 439"/>
                <a:gd name="T58" fmla="*/ 62 w 442"/>
                <a:gd name="T59" fmla="*/ 153 h 439"/>
                <a:gd name="T60" fmla="*/ 62 w 442"/>
                <a:gd name="T61" fmla="*/ 286 h 439"/>
                <a:gd name="T62" fmla="*/ 156 w 442"/>
                <a:gd name="T63" fmla="*/ 378 h 439"/>
                <a:gd name="T64" fmla="*/ 195 w 442"/>
                <a:gd name="T65" fmla="*/ 378 h 439"/>
                <a:gd name="T66" fmla="*/ 225 w 442"/>
                <a:gd name="T67" fmla="*/ 347 h 439"/>
                <a:gd name="T68" fmla="*/ 156 w 442"/>
                <a:gd name="T69" fmla="*/ 347 h 439"/>
                <a:gd name="T70" fmla="*/ 94 w 442"/>
                <a:gd name="T71" fmla="*/ 286 h 439"/>
                <a:gd name="T72" fmla="*/ 94 w 442"/>
                <a:gd name="T73" fmla="*/ 153 h 439"/>
                <a:gd name="T74" fmla="*/ 125 w 442"/>
                <a:gd name="T75" fmla="*/ 153 h 439"/>
                <a:gd name="T76" fmla="*/ 125 w 442"/>
                <a:gd name="T77" fmla="*/ 286 h 439"/>
                <a:gd name="T78" fmla="*/ 156 w 442"/>
                <a:gd name="T79" fmla="*/ 317 h 439"/>
                <a:gd name="T80" fmla="*/ 256 w 442"/>
                <a:gd name="T81" fmla="*/ 317 h 439"/>
                <a:gd name="T82" fmla="*/ 286 w 442"/>
                <a:gd name="T83" fmla="*/ 286 h 439"/>
                <a:gd name="T84" fmla="*/ 156 w 442"/>
                <a:gd name="T85" fmla="*/ 286 h 439"/>
                <a:gd name="T86" fmla="*/ 156 w 442"/>
                <a:gd name="T87" fmla="*/ 153 h 439"/>
                <a:gd name="T88" fmla="*/ 286 w 442"/>
                <a:gd name="T89" fmla="*/ 153 h 439"/>
                <a:gd name="T90" fmla="*/ 286 w 442"/>
                <a:gd name="T91" fmla="*/ 439 h 439"/>
                <a:gd name="T92" fmla="*/ 317 w 442"/>
                <a:gd name="T93" fmla="*/ 439 h 439"/>
                <a:gd name="T94" fmla="*/ 317 w 442"/>
                <a:gd name="T95" fmla="*/ 153 h 439"/>
                <a:gd name="T96" fmla="*/ 286 w 442"/>
                <a:gd name="T97" fmla="*/ 12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2" h="439">
                  <a:moveTo>
                    <a:pt x="286" y="62"/>
                  </a:moveTo>
                  <a:cubicBezTo>
                    <a:pt x="91" y="61"/>
                    <a:pt x="91" y="61"/>
                    <a:pt x="91" y="61"/>
                  </a:cubicBezTo>
                  <a:cubicBezTo>
                    <a:pt x="60" y="92"/>
                    <a:pt x="60" y="92"/>
                    <a:pt x="60" y="92"/>
                  </a:cubicBezTo>
                  <a:cubicBezTo>
                    <a:pt x="286" y="92"/>
                    <a:pt x="286" y="92"/>
                    <a:pt x="286" y="92"/>
                  </a:cubicBezTo>
                  <a:cubicBezTo>
                    <a:pt x="320" y="92"/>
                    <a:pt x="348" y="119"/>
                    <a:pt x="348" y="153"/>
                  </a:cubicBezTo>
                  <a:cubicBezTo>
                    <a:pt x="348" y="439"/>
                    <a:pt x="348" y="439"/>
                    <a:pt x="348" y="439"/>
                  </a:cubicBezTo>
                  <a:cubicBezTo>
                    <a:pt x="379" y="439"/>
                    <a:pt x="379" y="439"/>
                    <a:pt x="379" y="439"/>
                  </a:cubicBezTo>
                  <a:cubicBezTo>
                    <a:pt x="380" y="153"/>
                    <a:pt x="380" y="153"/>
                    <a:pt x="380" y="153"/>
                  </a:cubicBezTo>
                  <a:cubicBezTo>
                    <a:pt x="380" y="103"/>
                    <a:pt x="338" y="62"/>
                    <a:pt x="286" y="62"/>
                  </a:cubicBezTo>
                  <a:close/>
                  <a:moveTo>
                    <a:pt x="442" y="439"/>
                  </a:moveTo>
                  <a:cubicBezTo>
                    <a:pt x="442" y="153"/>
                    <a:pt x="442" y="153"/>
                    <a:pt x="442" y="153"/>
                  </a:cubicBezTo>
                  <a:cubicBezTo>
                    <a:pt x="442" y="69"/>
                    <a:pt x="372" y="0"/>
                    <a:pt x="286" y="0"/>
                  </a:cubicBezTo>
                  <a:cubicBezTo>
                    <a:pt x="151" y="0"/>
                    <a:pt x="151" y="0"/>
                    <a:pt x="151" y="0"/>
                  </a:cubicBezTo>
                  <a:cubicBezTo>
                    <a:pt x="121" y="31"/>
                    <a:pt x="121" y="31"/>
                    <a:pt x="121" y="31"/>
                  </a:cubicBezTo>
                  <a:cubicBezTo>
                    <a:pt x="286" y="31"/>
                    <a:pt x="286" y="31"/>
                    <a:pt x="286" y="31"/>
                  </a:cubicBezTo>
                  <a:cubicBezTo>
                    <a:pt x="355" y="31"/>
                    <a:pt x="411" y="86"/>
                    <a:pt x="411" y="153"/>
                  </a:cubicBezTo>
                  <a:cubicBezTo>
                    <a:pt x="411" y="439"/>
                    <a:pt x="411" y="439"/>
                    <a:pt x="411" y="439"/>
                  </a:cubicBezTo>
                  <a:lnTo>
                    <a:pt x="442" y="439"/>
                  </a:lnTo>
                  <a:close/>
                  <a:moveTo>
                    <a:pt x="286" y="123"/>
                  </a:moveTo>
                  <a:cubicBezTo>
                    <a:pt x="30" y="122"/>
                    <a:pt x="30" y="122"/>
                    <a:pt x="30" y="122"/>
                  </a:cubicBezTo>
                  <a:cubicBezTo>
                    <a:pt x="0" y="153"/>
                    <a:pt x="0" y="153"/>
                    <a:pt x="0" y="153"/>
                  </a:cubicBezTo>
                  <a:cubicBezTo>
                    <a:pt x="0" y="153"/>
                    <a:pt x="0" y="153"/>
                    <a:pt x="0" y="153"/>
                  </a:cubicBezTo>
                  <a:cubicBezTo>
                    <a:pt x="0" y="153"/>
                    <a:pt x="0" y="153"/>
                    <a:pt x="0" y="153"/>
                  </a:cubicBezTo>
                  <a:cubicBezTo>
                    <a:pt x="0" y="286"/>
                    <a:pt x="0" y="286"/>
                    <a:pt x="0" y="286"/>
                  </a:cubicBezTo>
                  <a:cubicBezTo>
                    <a:pt x="0" y="364"/>
                    <a:pt x="59" y="428"/>
                    <a:pt x="136" y="438"/>
                  </a:cubicBezTo>
                  <a:cubicBezTo>
                    <a:pt x="165" y="409"/>
                    <a:pt x="165" y="409"/>
                    <a:pt x="165" y="409"/>
                  </a:cubicBezTo>
                  <a:cubicBezTo>
                    <a:pt x="156" y="408"/>
                    <a:pt x="156" y="408"/>
                    <a:pt x="156" y="408"/>
                  </a:cubicBezTo>
                  <a:cubicBezTo>
                    <a:pt x="87" y="408"/>
                    <a:pt x="31" y="354"/>
                    <a:pt x="31" y="286"/>
                  </a:cubicBezTo>
                  <a:cubicBezTo>
                    <a:pt x="31" y="153"/>
                    <a:pt x="31" y="153"/>
                    <a:pt x="31" y="153"/>
                  </a:cubicBezTo>
                  <a:cubicBezTo>
                    <a:pt x="62" y="153"/>
                    <a:pt x="62" y="153"/>
                    <a:pt x="62" y="153"/>
                  </a:cubicBezTo>
                  <a:cubicBezTo>
                    <a:pt x="62" y="286"/>
                    <a:pt x="62" y="286"/>
                    <a:pt x="62" y="286"/>
                  </a:cubicBezTo>
                  <a:cubicBezTo>
                    <a:pt x="62" y="337"/>
                    <a:pt x="104" y="378"/>
                    <a:pt x="156" y="378"/>
                  </a:cubicBezTo>
                  <a:cubicBezTo>
                    <a:pt x="195" y="378"/>
                    <a:pt x="195" y="378"/>
                    <a:pt x="195" y="378"/>
                  </a:cubicBezTo>
                  <a:cubicBezTo>
                    <a:pt x="225" y="347"/>
                    <a:pt x="225" y="347"/>
                    <a:pt x="225" y="347"/>
                  </a:cubicBezTo>
                  <a:cubicBezTo>
                    <a:pt x="156" y="347"/>
                    <a:pt x="156" y="347"/>
                    <a:pt x="156" y="347"/>
                  </a:cubicBezTo>
                  <a:cubicBezTo>
                    <a:pt x="122" y="347"/>
                    <a:pt x="94" y="320"/>
                    <a:pt x="94" y="286"/>
                  </a:cubicBezTo>
                  <a:cubicBezTo>
                    <a:pt x="94" y="153"/>
                    <a:pt x="94" y="153"/>
                    <a:pt x="94" y="153"/>
                  </a:cubicBezTo>
                  <a:cubicBezTo>
                    <a:pt x="125" y="153"/>
                    <a:pt x="125" y="153"/>
                    <a:pt x="125" y="153"/>
                  </a:cubicBezTo>
                  <a:cubicBezTo>
                    <a:pt x="125" y="286"/>
                    <a:pt x="125" y="286"/>
                    <a:pt x="125" y="286"/>
                  </a:cubicBezTo>
                  <a:cubicBezTo>
                    <a:pt x="125" y="303"/>
                    <a:pt x="139" y="317"/>
                    <a:pt x="156" y="317"/>
                  </a:cubicBezTo>
                  <a:cubicBezTo>
                    <a:pt x="256" y="317"/>
                    <a:pt x="256" y="317"/>
                    <a:pt x="256" y="317"/>
                  </a:cubicBezTo>
                  <a:cubicBezTo>
                    <a:pt x="286" y="286"/>
                    <a:pt x="286" y="286"/>
                    <a:pt x="286" y="286"/>
                  </a:cubicBezTo>
                  <a:cubicBezTo>
                    <a:pt x="156" y="286"/>
                    <a:pt x="156" y="286"/>
                    <a:pt x="156" y="286"/>
                  </a:cubicBezTo>
                  <a:cubicBezTo>
                    <a:pt x="156" y="153"/>
                    <a:pt x="156" y="153"/>
                    <a:pt x="156" y="153"/>
                  </a:cubicBezTo>
                  <a:cubicBezTo>
                    <a:pt x="286" y="153"/>
                    <a:pt x="286" y="153"/>
                    <a:pt x="286" y="153"/>
                  </a:cubicBezTo>
                  <a:cubicBezTo>
                    <a:pt x="286" y="439"/>
                    <a:pt x="286" y="439"/>
                    <a:pt x="286" y="439"/>
                  </a:cubicBezTo>
                  <a:cubicBezTo>
                    <a:pt x="317" y="439"/>
                    <a:pt x="317" y="439"/>
                    <a:pt x="317" y="439"/>
                  </a:cubicBezTo>
                  <a:cubicBezTo>
                    <a:pt x="317" y="153"/>
                    <a:pt x="317" y="153"/>
                    <a:pt x="317" y="153"/>
                  </a:cubicBezTo>
                  <a:cubicBezTo>
                    <a:pt x="317" y="136"/>
                    <a:pt x="303" y="123"/>
                    <a:pt x="286" y="123"/>
                  </a:cubicBez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9" name="Freeform 6"/>
            <p:cNvSpPr>
              <a:spLocks noEditPoints="1"/>
            </p:cNvSpPr>
            <p:nvPr/>
          </p:nvSpPr>
          <p:spPr bwMode="auto">
            <a:xfrm>
              <a:off x="11307763" y="6516688"/>
              <a:ext cx="501650" cy="169862"/>
            </a:xfrm>
            <a:custGeom>
              <a:avLst/>
              <a:gdLst>
                <a:gd name="T0" fmla="*/ 899 w 1115"/>
                <a:gd name="T1" fmla="*/ 87 h 380"/>
                <a:gd name="T2" fmla="*/ 911 w 1115"/>
                <a:gd name="T3" fmla="*/ 26 h 380"/>
                <a:gd name="T4" fmla="*/ 772 w 1115"/>
                <a:gd name="T5" fmla="*/ 2 h 380"/>
                <a:gd name="T6" fmla="*/ 913 w 1115"/>
                <a:gd name="T7" fmla="*/ 193 h 380"/>
                <a:gd name="T8" fmla="*/ 130 w 1115"/>
                <a:gd name="T9" fmla="*/ 234 h 380"/>
                <a:gd name="T10" fmla="*/ 30 w 1115"/>
                <a:gd name="T11" fmla="*/ 234 h 380"/>
                <a:gd name="T12" fmla="*/ 14 w 1115"/>
                <a:gd name="T13" fmla="*/ 378 h 380"/>
                <a:gd name="T14" fmla="*/ 78 w 1115"/>
                <a:gd name="T15" fmla="*/ 340 h 380"/>
                <a:gd name="T16" fmla="*/ 128 w 1115"/>
                <a:gd name="T17" fmla="*/ 376 h 380"/>
                <a:gd name="T18" fmla="*/ 149 w 1115"/>
                <a:gd name="T19" fmla="*/ 237 h 380"/>
                <a:gd name="T20" fmla="*/ 937 w 1115"/>
                <a:gd name="T21" fmla="*/ 234 h 380"/>
                <a:gd name="T22" fmla="*/ 916 w 1115"/>
                <a:gd name="T23" fmla="*/ 378 h 380"/>
                <a:gd name="T24" fmla="*/ 991 w 1115"/>
                <a:gd name="T25" fmla="*/ 358 h 380"/>
                <a:gd name="T26" fmla="*/ 147 w 1115"/>
                <a:gd name="T27" fmla="*/ 144 h 380"/>
                <a:gd name="T28" fmla="*/ 196 w 1115"/>
                <a:gd name="T29" fmla="*/ 189 h 380"/>
                <a:gd name="T30" fmla="*/ 87 w 1115"/>
                <a:gd name="T31" fmla="*/ 2 h 380"/>
                <a:gd name="T32" fmla="*/ 99 w 1115"/>
                <a:gd name="T33" fmla="*/ 34 h 380"/>
                <a:gd name="T34" fmla="*/ 248 w 1115"/>
                <a:gd name="T35" fmla="*/ 190 h 380"/>
                <a:gd name="T36" fmla="*/ 225 w 1115"/>
                <a:gd name="T37" fmla="*/ 2 h 380"/>
                <a:gd name="T38" fmla="*/ 246 w 1115"/>
                <a:gd name="T39" fmla="*/ 193 h 380"/>
                <a:gd name="T40" fmla="*/ 248 w 1115"/>
                <a:gd name="T41" fmla="*/ 103 h 380"/>
                <a:gd name="T42" fmla="*/ 728 w 1115"/>
                <a:gd name="T43" fmla="*/ 2 h 380"/>
                <a:gd name="T44" fmla="*/ 707 w 1115"/>
                <a:gd name="T45" fmla="*/ 193 h 380"/>
                <a:gd name="T46" fmla="*/ 1059 w 1115"/>
                <a:gd name="T47" fmla="*/ 252 h 380"/>
                <a:gd name="T48" fmla="*/ 1109 w 1115"/>
                <a:gd name="T49" fmla="*/ 250 h 380"/>
                <a:gd name="T50" fmla="*/ 1093 w 1115"/>
                <a:gd name="T51" fmla="*/ 340 h 380"/>
                <a:gd name="T52" fmla="*/ 1004 w 1115"/>
                <a:gd name="T53" fmla="*/ 356 h 380"/>
                <a:gd name="T54" fmla="*/ 1012 w 1115"/>
                <a:gd name="T55" fmla="*/ 193 h 380"/>
                <a:gd name="T56" fmla="*/ 945 w 1115"/>
                <a:gd name="T57" fmla="*/ 4 h 380"/>
                <a:gd name="T58" fmla="*/ 1012 w 1115"/>
                <a:gd name="T59" fmla="*/ 26 h 380"/>
                <a:gd name="T60" fmla="*/ 252 w 1115"/>
                <a:gd name="T61" fmla="*/ 235 h 380"/>
                <a:gd name="T62" fmla="*/ 170 w 1115"/>
                <a:gd name="T63" fmla="*/ 374 h 380"/>
                <a:gd name="T64" fmla="*/ 206 w 1115"/>
                <a:gd name="T65" fmla="*/ 342 h 380"/>
                <a:gd name="T66" fmla="*/ 317 w 1115"/>
                <a:gd name="T67" fmla="*/ 378 h 380"/>
                <a:gd name="T68" fmla="*/ 215 w 1115"/>
                <a:gd name="T69" fmla="*/ 322 h 380"/>
                <a:gd name="T70" fmla="*/ 590 w 1115"/>
                <a:gd name="T71" fmla="*/ 168 h 380"/>
                <a:gd name="T72" fmla="*/ 564 w 1115"/>
                <a:gd name="T73" fmla="*/ 4 h 380"/>
                <a:gd name="T74" fmla="*/ 643 w 1115"/>
                <a:gd name="T75" fmla="*/ 321 h 380"/>
                <a:gd name="T76" fmla="*/ 563 w 1115"/>
                <a:gd name="T77" fmla="*/ 234 h 380"/>
                <a:gd name="T78" fmla="*/ 584 w 1115"/>
                <a:gd name="T79" fmla="*/ 378 h 380"/>
                <a:gd name="T80" fmla="*/ 661 w 1115"/>
                <a:gd name="T81" fmla="*/ 378 h 380"/>
                <a:gd name="T82" fmla="*/ 584 w 1115"/>
                <a:gd name="T83" fmla="*/ 254 h 380"/>
                <a:gd name="T84" fmla="*/ 451 w 1115"/>
                <a:gd name="T85" fmla="*/ 359 h 380"/>
                <a:gd name="T86" fmla="*/ 527 w 1115"/>
                <a:gd name="T87" fmla="*/ 296 h 380"/>
                <a:gd name="T88" fmla="*/ 536 w 1115"/>
                <a:gd name="T89" fmla="*/ 251 h 380"/>
                <a:gd name="T90" fmla="*/ 430 w 1115"/>
                <a:gd name="T91" fmla="*/ 237 h 380"/>
                <a:gd name="T92" fmla="*/ 537 w 1115"/>
                <a:gd name="T93" fmla="*/ 376 h 380"/>
                <a:gd name="T94" fmla="*/ 707 w 1115"/>
                <a:gd name="T95" fmla="*/ 234 h 380"/>
                <a:gd name="T96" fmla="*/ 728 w 1115"/>
                <a:gd name="T97" fmla="*/ 378 h 380"/>
                <a:gd name="T98" fmla="*/ 538 w 1115"/>
                <a:gd name="T99" fmla="*/ 64 h 380"/>
                <a:gd name="T100" fmla="*/ 393 w 1115"/>
                <a:gd name="T101" fmla="*/ 190 h 380"/>
                <a:gd name="T102" fmla="*/ 420 w 1115"/>
                <a:gd name="T103" fmla="*/ 127 h 380"/>
                <a:gd name="T104" fmla="*/ 511 w 1115"/>
                <a:gd name="T105" fmla="*/ 65 h 380"/>
                <a:gd name="T106" fmla="*/ 295 w 1115"/>
                <a:gd name="T107" fmla="*/ 237 h 380"/>
                <a:gd name="T108" fmla="*/ 341 w 1115"/>
                <a:gd name="T109" fmla="*/ 378 h 380"/>
                <a:gd name="T110" fmla="*/ 406 w 1115"/>
                <a:gd name="T111" fmla="*/ 254 h 380"/>
                <a:gd name="T112" fmla="*/ 297 w 1115"/>
                <a:gd name="T113" fmla="*/ 234 h 380"/>
                <a:gd name="T114" fmla="*/ 812 w 1115"/>
                <a:gd name="T115" fmla="*/ 235 h 380"/>
                <a:gd name="T116" fmla="*/ 770 w 1115"/>
                <a:gd name="T117" fmla="*/ 377 h 380"/>
                <a:gd name="T118" fmla="*/ 893 w 1115"/>
                <a:gd name="T119" fmla="*/ 378 h 380"/>
                <a:gd name="T120" fmla="*/ 849 w 1115"/>
                <a:gd name="T121" fmla="*/ 32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15" h="380">
                  <a:moveTo>
                    <a:pt x="798" y="168"/>
                  </a:moveTo>
                  <a:cubicBezTo>
                    <a:pt x="798" y="109"/>
                    <a:pt x="798" y="109"/>
                    <a:pt x="798" y="109"/>
                  </a:cubicBezTo>
                  <a:cubicBezTo>
                    <a:pt x="897" y="109"/>
                    <a:pt x="897" y="109"/>
                    <a:pt x="897" y="109"/>
                  </a:cubicBezTo>
                  <a:cubicBezTo>
                    <a:pt x="899" y="109"/>
                    <a:pt x="899" y="109"/>
                    <a:pt x="899" y="109"/>
                  </a:cubicBezTo>
                  <a:cubicBezTo>
                    <a:pt x="899" y="106"/>
                    <a:pt x="899" y="106"/>
                    <a:pt x="899" y="106"/>
                  </a:cubicBezTo>
                  <a:cubicBezTo>
                    <a:pt x="899" y="87"/>
                    <a:pt x="899" y="87"/>
                    <a:pt x="899" y="87"/>
                  </a:cubicBezTo>
                  <a:cubicBezTo>
                    <a:pt x="899" y="84"/>
                    <a:pt x="899" y="84"/>
                    <a:pt x="899" y="84"/>
                  </a:cubicBezTo>
                  <a:cubicBezTo>
                    <a:pt x="897" y="84"/>
                    <a:pt x="897" y="84"/>
                    <a:pt x="897" y="84"/>
                  </a:cubicBezTo>
                  <a:cubicBezTo>
                    <a:pt x="798" y="84"/>
                    <a:pt x="798" y="84"/>
                    <a:pt x="798" y="84"/>
                  </a:cubicBezTo>
                  <a:cubicBezTo>
                    <a:pt x="798" y="26"/>
                    <a:pt x="798" y="26"/>
                    <a:pt x="798" y="26"/>
                  </a:cubicBezTo>
                  <a:cubicBezTo>
                    <a:pt x="909" y="26"/>
                    <a:pt x="909" y="26"/>
                    <a:pt x="909" y="26"/>
                  </a:cubicBezTo>
                  <a:cubicBezTo>
                    <a:pt x="911" y="26"/>
                    <a:pt x="911" y="26"/>
                    <a:pt x="911" y="26"/>
                  </a:cubicBezTo>
                  <a:cubicBezTo>
                    <a:pt x="911" y="23"/>
                    <a:pt x="911" y="23"/>
                    <a:pt x="911" y="23"/>
                  </a:cubicBezTo>
                  <a:cubicBezTo>
                    <a:pt x="911" y="4"/>
                    <a:pt x="911" y="4"/>
                    <a:pt x="911" y="4"/>
                  </a:cubicBezTo>
                  <a:cubicBezTo>
                    <a:pt x="911" y="2"/>
                    <a:pt x="911" y="2"/>
                    <a:pt x="911" y="2"/>
                  </a:cubicBezTo>
                  <a:cubicBezTo>
                    <a:pt x="909" y="2"/>
                    <a:pt x="909" y="2"/>
                    <a:pt x="909" y="2"/>
                  </a:cubicBezTo>
                  <a:cubicBezTo>
                    <a:pt x="774" y="2"/>
                    <a:pt x="774" y="2"/>
                    <a:pt x="774" y="2"/>
                  </a:cubicBezTo>
                  <a:cubicBezTo>
                    <a:pt x="772" y="2"/>
                    <a:pt x="772" y="2"/>
                    <a:pt x="772" y="2"/>
                  </a:cubicBezTo>
                  <a:cubicBezTo>
                    <a:pt x="772" y="4"/>
                    <a:pt x="772" y="4"/>
                    <a:pt x="772" y="4"/>
                  </a:cubicBezTo>
                  <a:cubicBezTo>
                    <a:pt x="772" y="190"/>
                    <a:pt x="772" y="190"/>
                    <a:pt x="772" y="190"/>
                  </a:cubicBezTo>
                  <a:cubicBezTo>
                    <a:pt x="772" y="193"/>
                    <a:pt x="772" y="193"/>
                    <a:pt x="772" y="193"/>
                  </a:cubicBezTo>
                  <a:cubicBezTo>
                    <a:pt x="774" y="193"/>
                    <a:pt x="774" y="193"/>
                    <a:pt x="774" y="193"/>
                  </a:cubicBezTo>
                  <a:cubicBezTo>
                    <a:pt x="910" y="193"/>
                    <a:pt x="910" y="193"/>
                    <a:pt x="910" y="193"/>
                  </a:cubicBezTo>
                  <a:cubicBezTo>
                    <a:pt x="913" y="193"/>
                    <a:pt x="913" y="193"/>
                    <a:pt x="913" y="193"/>
                  </a:cubicBezTo>
                  <a:cubicBezTo>
                    <a:pt x="913" y="190"/>
                    <a:pt x="913" y="190"/>
                    <a:pt x="913" y="190"/>
                  </a:cubicBezTo>
                  <a:cubicBezTo>
                    <a:pt x="913" y="171"/>
                    <a:pt x="913" y="171"/>
                    <a:pt x="913" y="171"/>
                  </a:cubicBezTo>
                  <a:cubicBezTo>
                    <a:pt x="913" y="168"/>
                    <a:pt x="913" y="168"/>
                    <a:pt x="913" y="168"/>
                  </a:cubicBezTo>
                  <a:cubicBezTo>
                    <a:pt x="910" y="168"/>
                    <a:pt x="910" y="168"/>
                    <a:pt x="910" y="168"/>
                  </a:cubicBezTo>
                  <a:lnTo>
                    <a:pt x="798" y="168"/>
                  </a:lnTo>
                  <a:close/>
                  <a:moveTo>
                    <a:pt x="130" y="234"/>
                  </a:moveTo>
                  <a:cubicBezTo>
                    <a:pt x="129" y="234"/>
                    <a:pt x="129" y="234"/>
                    <a:pt x="129" y="234"/>
                  </a:cubicBezTo>
                  <a:cubicBezTo>
                    <a:pt x="128" y="235"/>
                    <a:pt x="128" y="235"/>
                    <a:pt x="128" y="235"/>
                  </a:cubicBezTo>
                  <a:cubicBezTo>
                    <a:pt x="80" y="308"/>
                    <a:pt x="80" y="308"/>
                    <a:pt x="80" y="308"/>
                  </a:cubicBezTo>
                  <a:cubicBezTo>
                    <a:pt x="32" y="235"/>
                    <a:pt x="32" y="235"/>
                    <a:pt x="32" y="235"/>
                  </a:cubicBezTo>
                  <a:cubicBezTo>
                    <a:pt x="31" y="234"/>
                    <a:pt x="31" y="234"/>
                    <a:pt x="31" y="234"/>
                  </a:cubicBezTo>
                  <a:cubicBezTo>
                    <a:pt x="30" y="234"/>
                    <a:pt x="30" y="234"/>
                    <a:pt x="30" y="234"/>
                  </a:cubicBezTo>
                  <a:cubicBezTo>
                    <a:pt x="14" y="234"/>
                    <a:pt x="14" y="234"/>
                    <a:pt x="14" y="234"/>
                  </a:cubicBezTo>
                  <a:cubicBezTo>
                    <a:pt x="11" y="234"/>
                    <a:pt x="11" y="234"/>
                    <a:pt x="11" y="234"/>
                  </a:cubicBezTo>
                  <a:cubicBezTo>
                    <a:pt x="11" y="237"/>
                    <a:pt x="11" y="237"/>
                    <a:pt x="11" y="237"/>
                  </a:cubicBezTo>
                  <a:cubicBezTo>
                    <a:pt x="11" y="376"/>
                    <a:pt x="11" y="376"/>
                    <a:pt x="11" y="376"/>
                  </a:cubicBezTo>
                  <a:cubicBezTo>
                    <a:pt x="11" y="378"/>
                    <a:pt x="11" y="378"/>
                    <a:pt x="11" y="378"/>
                  </a:cubicBezTo>
                  <a:cubicBezTo>
                    <a:pt x="14" y="378"/>
                    <a:pt x="14" y="378"/>
                    <a:pt x="14" y="378"/>
                  </a:cubicBezTo>
                  <a:cubicBezTo>
                    <a:pt x="29" y="378"/>
                    <a:pt x="29" y="378"/>
                    <a:pt x="29" y="378"/>
                  </a:cubicBezTo>
                  <a:cubicBezTo>
                    <a:pt x="32" y="378"/>
                    <a:pt x="32" y="378"/>
                    <a:pt x="32" y="378"/>
                  </a:cubicBezTo>
                  <a:cubicBezTo>
                    <a:pt x="32" y="376"/>
                    <a:pt x="32" y="376"/>
                    <a:pt x="32" y="376"/>
                  </a:cubicBezTo>
                  <a:cubicBezTo>
                    <a:pt x="32" y="272"/>
                    <a:pt x="32" y="272"/>
                    <a:pt x="32" y="272"/>
                  </a:cubicBezTo>
                  <a:cubicBezTo>
                    <a:pt x="77" y="339"/>
                    <a:pt x="77" y="339"/>
                    <a:pt x="77" y="339"/>
                  </a:cubicBezTo>
                  <a:cubicBezTo>
                    <a:pt x="78" y="340"/>
                    <a:pt x="78" y="340"/>
                    <a:pt x="78" y="340"/>
                  </a:cubicBezTo>
                  <a:cubicBezTo>
                    <a:pt x="79" y="340"/>
                    <a:pt x="79" y="340"/>
                    <a:pt x="79" y="340"/>
                  </a:cubicBezTo>
                  <a:cubicBezTo>
                    <a:pt x="80" y="340"/>
                    <a:pt x="80" y="340"/>
                    <a:pt x="80" y="340"/>
                  </a:cubicBezTo>
                  <a:cubicBezTo>
                    <a:pt x="82" y="340"/>
                    <a:pt x="82" y="340"/>
                    <a:pt x="82" y="340"/>
                  </a:cubicBezTo>
                  <a:cubicBezTo>
                    <a:pt x="82" y="339"/>
                    <a:pt x="82" y="339"/>
                    <a:pt x="82" y="339"/>
                  </a:cubicBezTo>
                  <a:cubicBezTo>
                    <a:pt x="128" y="272"/>
                    <a:pt x="128" y="272"/>
                    <a:pt x="128" y="272"/>
                  </a:cubicBezTo>
                  <a:cubicBezTo>
                    <a:pt x="128" y="376"/>
                    <a:pt x="128" y="376"/>
                    <a:pt x="128" y="376"/>
                  </a:cubicBezTo>
                  <a:cubicBezTo>
                    <a:pt x="128" y="378"/>
                    <a:pt x="128" y="378"/>
                    <a:pt x="128" y="378"/>
                  </a:cubicBezTo>
                  <a:cubicBezTo>
                    <a:pt x="131" y="378"/>
                    <a:pt x="131" y="378"/>
                    <a:pt x="131" y="378"/>
                  </a:cubicBezTo>
                  <a:cubicBezTo>
                    <a:pt x="146" y="378"/>
                    <a:pt x="146" y="378"/>
                    <a:pt x="146" y="378"/>
                  </a:cubicBezTo>
                  <a:cubicBezTo>
                    <a:pt x="149" y="378"/>
                    <a:pt x="149" y="378"/>
                    <a:pt x="149" y="378"/>
                  </a:cubicBezTo>
                  <a:cubicBezTo>
                    <a:pt x="149" y="376"/>
                    <a:pt x="149" y="376"/>
                    <a:pt x="149" y="376"/>
                  </a:cubicBezTo>
                  <a:cubicBezTo>
                    <a:pt x="149" y="237"/>
                    <a:pt x="149" y="237"/>
                    <a:pt x="149" y="237"/>
                  </a:cubicBezTo>
                  <a:cubicBezTo>
                    <a:pt x="149" y="234"/>
                    <a:pt x="149" y="234"/>
                    <a:pt x="149" y="234"/>
                  </a:cubicBezTo>
                  <a:cubicBezTo>
                    <a:pt x="146" y="234"/>
                    <a:pt x="146" y="234"/>
                    <a:pt x="146" y="234"/>
                  </a:cubicBezTo>
                  <a:lnTo>
                    <a:pt x="130" y="234"/>
                  </a:lnTo>
                  <a:close/>
                  <a:moveTo>
                    <a:pt x="937" y="358"/>
                  </a:moveTo>
                  <a:cubicBezTo>
                    <a:pt x="937" y="237"/>
                    <a:pt x="937" y="237"/>
                    <a:pt x="937" y="237"/>
                  </a:cubicBezTo>
                  <a:cubicBezTo>
                    <a:pt x="937" y="234"/>
                    <a:pt x="937" y="234"/>
                    <a:pt x="937" y="234"/>
                  </a:cubicBezTo>
                  <a:cubicBezTo>
                    <a:pt x="934" y="234"/>
                    <a:pt x="934" y="234"/>
                    <a:pt x="934" y="234"/>
                  </a:cubicBezTo>
                  <a:cubicBezTo>
                    <a:pt x="918" y="234"/>
                    <a:pt x="918" y="234"/>
                    <a:pt x="918" y="234"/>
                  </a:cubicBezTo>
                  <a:cubicBezTo>
                    <a:pt x="916" y="234"/>
                    <a:pt x="916" y="234"/>
                    <a:pt x="916" y="234"/>
                  </a:cubicBezTo>
                  <a:cubicBezTo>
                    <a:pt x="916" y="237"/>
                    <a:pt x="916" y="237"/>
                    <a:pt x="916" y="237"/>
                  </a:cubicBezTo>
                  <a:cubicBezTo>
                    <a:pt x="916" y="376"/>
                    <a:pt x="916" y="376"/>
                    <a:pt x="916" y="376"/>
                  </a:cubicBezTo>
                  <a:cubicBezTo>
                    <a:pt x="916" y="378"/>
                    <a:pt x="916" y="378"/>
                    <a:pt x="916" y="378"/>
                  </a:cubicBezTo>
                  <a:cubicBezTo>
                    <a:pt x="918" y="378"/>
                    <a:pt x="918" y="378"/>
                    <a:pt x="918" y="378"/>
                  </a:cubicBezTo>
                  <a:cubicBezTo>
                    <a:pt x="989" y="378"/>
                    <a:pt x="989" y="378"/>
                    <a:pt x="989" y="378"/>
                  </a:cubicBezTo>
                  <a:cubicBezTo>
                    <a:pt x="991" y="378"/>
                    <a:pt x="991" y="378"/>
                    <a:pt x="991" y="378"/>
                  </a:cubicBezTo>
                  <a:cubicBezTo>
                    <a:pt x="991" y="376"/>
                    <a:pt x="991" y="376"/>
                    <a:pt x="991" y="376"/>
                  </a:cubicBezTo>
                  <a:cubicBezTo>
                    <a:pt x="991" y="361"/>
                    <a:pt x="991" y="361"/>
                    <a:pt x="991" y="361"/>
                  </a:cubicBezTo>
                  <a:cubicBezTo>
                    <a:pt x="991" y="358"/>
                    <a:pt x="991" y="358"/>
                    <a:pt x="991" y="358"/>
                  </a:cubicBezTo>
                  <a:cubicBezTo>
                    <a:pt x="989" y="358"/>
                    <a:pt x="989" y="358"/>
                    <a:pt x="989" y="358"/>
                  </a:cubicBezTo>
                  <a:lnTo>
                    <a:pt x="937" y="358"/>
                  </a:lnTo>
                  <a:close/>
                  <a:moveTo>
                    <a:pt x="28" y="193"/>
                  </a:moveTo>
                  <a:cubicBezTo>
                    <a:pt x="28" y="191"/>
                    <a:pt x="28" y="191"/>
                    <a:pt x="28" y="191"/>
                  </a:cubicBezTo>
                  <a:cubicBezTo>
                    <a:pt x="50" y="144"/>
                    <a:pt x="50" y="144"/>
                    <a:pt x="50" y="144"/>
                  </a:cubicBezTo>
                  <a:cubicBezTo>
                    <a:pt x="147" y="144"/>
                    <a:pt x="147" y="144"/>
                    <a:pt x="147" y="144"/>
                  </a:cubicBezTo>
                  <a:cubicBezTo>
                    <a:pt x="168" y="191"/>
                    <a:pt x="168" y="191"/>
                    <a:pt x="168" y="191"/>
                  </a:cubicBezTo>
                  <a:cubicBezTo>
                    <a:pt x="169" y="193"/>
                    <a:pt x="169" y="193"/>
                    <a:pt x="169" y="193"/>
                  </a:cubicBezTo>
                  <a:cubicBezTo>
                    <a:pt x="171" y="193"/>
                    <a:pt x="171" y="193"/>
                    <a:pt x="171" y="193"/>
                  </a:cubicBezTo>
                  <a:cubicBezTo>
                    <a:pt x="193" y="193"/>
                    <a:pt x="193" y="193"/>
                    <a:pt x="193" y="193"/>
                  </a:cubicBezTo>
                  <a:cubicBezTo>
                    <a:pt x="198" y="193"/>
                    <a:pt x="198" y="193"/>
                    <a:pt x="198" y="193"/>
                  </a:cubicBezTo>
                  <a:cubicBezTo>
                    <a:pt x="196" y="189"/>
                    <a:pt x="196" y="189"/>
                    <a:pt x="196" y="189"/>
                  </a:cubicBezTo>
                  <a:cubicBezTo>
                    <a:pt x="111" y="2"/>
                    <a:pt x="111" y="2"/>
                    <a:pt x="111" y="2"/>
                  </a:cubicBezTo>
                  <a:cubicBezTo>
                    <a:pt x="110" y="0"/>
                    <a:pt x="110" y="0"/>
                    <a:pt x="110" y="0"/>
                  </a:cubicBezTo>
                  <a:cubicBezTo>
                    <a:pt x="109" y="0"/>
                    <a:pt x="109" y="0"/>
                    <a:pt x="109" y="0"/>
                  </a:cubicBezTo>
                  <a:cubicBezTo>
                    <a:pt x="89" y="0"/>
                    <a:pt x="89" y="0"/>
                    <a:pt x="89" y="0"/>
                  </a:cubicBezTo>
                  <a:cubicBezTo>
                    <a:pt x="87" y="0"/>
                    <a:pt x="87" y="0"/>
                    <a:pt x="87" y="0"/>
                  </a:cubicBezTo>
                  <a:cubicBezTo>
                    <a:pt x="87" y="2"/>
                    <a:pt x="87" y="2"/>
                    <a:pt x="87" y="2"/>
                  </a:cubicBezTo>
                  <a:cubicBezTo>
                    <a:pt x="2" y="189"/>
                    <a:pt x="2" y="189"/>
                    <a:pt x="2" y="189"/>
                  </a:cubicBezTo>
                  <a:cubicBezTo>
                    <a:pt x="0" y="193"/>
                    <a:pt x="0" y="193"/>
                    <a:pt x="0" y="193"/>
                  </a:cubicBezTo>
                  <a:cubicBezTo>
                    <a:pt x="4" y="193"/>
                    <a:pt x="4" y="193"/>
                    <a:pt x="4" y="193"/>
                  </a:cubicBezTo>
                  <a:cubicBezTo>
                    <a:pt x="26" y="193"/>
                    <a:pt x="26" y="193"/>
                    <a:pt x="26" y="193"/>
                  </a:cubicBezTo>
                  <a:lnTo>
                    <a:pt x="28" y="193"/>
                  </a:lnTo>
                  <a:close/>
                  <a:moveTo>
                    <a:pt x="99" y="34"/>
                  </a:moveTo>
                  <a:cubicBezTo>
                    <a:pt x="137" y="119"/>
                    <a:pt x="137" y="119"/>
                    <a:pt x="137" y="119"/>
                  </a:cubicBezTo>
                  <a:cubicBezTo>
                    <a:pt x="60" y="119"/>
                    <a:pt x="60" y="119"/>
                    <a:pt x="60" y="119"/>
                  </a:cubicBezTo>
                  <a:lnTo>
                    <a:pt x="99" y="34"/>
                  </a:lnTo>
                  <a:close/>
                  <a:moveTo>
                    <a:pt x="246" y="193"/>
                  </a:moveTo>
                  <a:cubicBezTo>
                    <a:pt x="248" y="193"/>
                    <a:pt x="248" y="193"/>
                    <a:pt x="248" y="193"/>
                  </a:cubicBezTo>
                  <a:cubicBezTo>
                    <a:pt x="248" y="190"/>
                    <a:pt x="248" y="190"/>
                    <a:pt x="248" y="190"/>
                  </a:cubicBezTo>
                  <a:cubicBezTo>
                    <a:pt x="248" y="127"/>
                    <a:pt x="248" y="127"/>
                    <a:pt x="248" y="127"/>
                  </a:cubicBezTo>
                  <a:cubicBezTo>
                    <a:pt x="291" y="127"/>
                    <a:pt x="291" y="127"/>
                    <a:pt x="291" y="127"/>
                  </a:cubicBezTo>
                  <a:cubicBezTo>
                    <a:pt x="328" y="127"/>
                    <a:pt x="366" y="108"/>
                    <a:pt x="366" y="64"/>
                  </a:cubicBezTo>
                  <a:cubicBezTo>
                    <a:pt x="366" y="63"/>
                    <a:pt x="366" y="63"/>
                    <a:pt x="366" y="63"/>
                  </a:cubicBezTo>
                  <a:cubicBezTo>
                    <a:pt x="366" y="26"/>
                    <a:pt x="338" y="2"/>
                    <a:pt x="294" y="2"/>
                  </a:cubicBezTo>
                  <a:cubicBezTo>
                    <a:pt x="225" y="2"/>
                    <a:pt x="225" y="2"/>
                    <a:pt x="225" y="2"/>
                  </a:cubicBezTo>
                  <a:cubicBezTo>
                    <a:pt x="222" y="2"/>
                    <a:pt x="222" y="2"/>
                    <a:pt x="222" y="2"/>
                  </a:cubicBezTo>
                  <a:cubicBezTo>
                    <a:pt x="222" y="4"/>
                    <a:pt x="222" y="4"/>
                    <a:pt x="222" y="4"/>
                  </a:cubicBezTo>
                  <a:cubicBezTo>
                    <a:pt x="222" y="190"/>
                    <a:pt x="222" y="190"/>
                    <a:pt x="222" y="190"/>
                  </a:cubicBezTo>
                  <a:cubicBezTo>
                    <a:pt x="222" y="193"/>
                    <a:pt x="222" y="193"/>
                    <a:pt x="222" y="193"/>
                  </a:cubicBezTo>
                  <a:cubicBezTo>
                    <a:pt x="225" y="193"/>
                    <a:pt x="225" y="193"/>
                    <a:pt x="225" y="193"/>
                  </a:cubicBezTo>
                  <a:lnTo>
                    <a:pt x="246" y="193"/>
                  </a:lnTo>
                  <a:close/>
                  <a:moveTo>
                    <a:pt x="248" y="26"/>
                  </a:moveTo>
                  <a:cubicBezTo>
                    <a:pt x="293" y="26"/>
                    <a:pt x="293" y="26"/>
                    <a:pt x="293" y="26"/>
                  </a:cubicBezTo>
                  <a:cubicBezTo>
                    <a:pt x="323" y="26"/>
                    <a:pt x="340" y="40"/>
                    <a:pt x="340" y="64"/>
                  </a:cubicBezTo>
                  <a:cubicBezTo>
                    <a:pt x="340" y="65"/>
                    <a:pt x="340" y="65"/>
                    <a:pt x="340" y="65"/>
                  </a:cubicBezTo>
                  <a:cubicBezTo>
                    <a:pt x="340" y="88"/>
                    <a:pt x="321" y="103"/>
                    <a:pt x="292" y="103"/>
                  </a:cubicBezTo>
                  <a:cubicBezTo>
                    <a:pt x="248" y="103"/>
                    <a:pt x="248" y="103"/>
                    <a:pt x="248" y="103"/>
                  </a:cubicBezTo>
                  <a:lnTo>
                    <a:pt x="248" y="26"/>
                  </a:lnTo>
                  <a:close/>
                  <a:moveTo>
                    <a:pt x="730" y="193"/>
                  </a:moveTo>
                  <a:cubicBezTo>
                    <a:pt x="730" y="190"/>
                    <a:pt x="730" y="190"/>
                    <a:pt x="730" y="190"/>
                  </a:cubicBezTo>
                  <a:cubicBezTo>
                    <a:pt x="730" y="4"/>
                    <a:pt x="730" y="4"/>
                    <a:pt x="730" y="4"/>
                  </a:cubicBezTo>
                  <a:cubicBezTo>
                    <a:pt x="730" y="2"/>
                    <a:pt x="730" y="2"/>
                    <a:pt x="730" y="2"/>
                  </a:cubicBezTo>
                  <a:cubicBezTo>
                    <a:pt x="728" y="2"/>
                    <a:pt x="728" y="2"/>
                    <a:pt x="728" y="2"/>
                  </a:cubicBezTo>
                  <a:cubicBezTo>
                    <a:pt x="707" y="2"/>
                    <a:pt x="707" y="2"/>
                    <a:pt x="707" y="2"/>
                  </a:cubicBezTo>
                  <a:cubicBezTo>
                    <a:pt x="704" y="2"/>
                    <a:pt x="704" y="2"/>
                    <a:pt x="704" y="2"/>
                  </a:cubicBezTo>
                  <a:cubicBezTo>
                    <a:pt x="704" y="4"/>
                    <a:pt x="704" y="4"/>
                    <a:pt x="704" y="4"/>
                  </a:cubicBezTo>
                  <a:cubicBezTo>
                    <a:pt x="704" y="190"/>
                    <a:pt x="704" y="190"/>
                    <a:pt x="704" y="190"/>
                  </a:cubicBezTo>
                  <a:cubicBezTo>
                    <a:pt x="704" y="193"/>
                    <a:pt x="704" y="193"/>
                    <a:pt x="704" y="193"/>
                  </a:cubicBezTo>
                  <a:cubicBezTo>
                    <a:pt x="707" y="193"/>
                    <a:pt x="707" y="193"/>
                    <a:pt x="707" y="193"/>
                  </a:cubicBezTo>
                  <a:cubicBezTo>
                    <a:pt x="728" y="193"/>
                    <a:pt x="728" y="193"/>
                    <a:pt x="728" y="193"/>
                  </a:cubicBezTo>
                  <a:lnTo>
                    <a:pt x="730" y="193"/>
                  </a:lnTo>
                  <a:close/>
                  <a:moveTo>
                    <a:pt x="1067" y="296"/>
                  </a:moveTo>
                  <a:cubicBezTo>
                    <a:pt x="1037" y="290"/>
                    <a:pt x="1032" y="283"/>
                    <a:pt x="1032" y="272"/>
                  </a:cubicBezTo>
                  <a:cubicBezTo>
                    <a:pt x="1032" y="271"/>
                    <a:pt x="1032" y="271"/>
                    <a:pt x="1032" y="271"/>
                  </a:cubicBezTo>
                  <a:cubicBezTo>
                    <a:pt x="1032" y="260"/>
                    <a:pt x="1043" y="252"/>
                    <a:pt x="1059" y="252"/>
                  </a:cubicBezTo>
                  <a:cubicBezTo>
                    <a:pt x="1073" y="252"/>
                    <a:pt x="1085" y="256"/>
                    <a:pt x="1097" y="266"/>
                  </a:cubicBezTo>
                  <a:cubicBezTo>
                    <a:pt x="1099" y="268"/>
                    <a:pt x="1099" y="268"/>
                    <a:pt x="1099" y="268"/>
                  </a:cubicBezTo>
                  <a:cubicBezTo>
                    <a:pt x="1101" y="266"/>
                    <a:pt x="1101" y="266"/>
                    <a:pt x="1101" y="266"/>
                  </a:cubicBezTo>
                  <a:cubicBezTo>
                    <a:pt x="1110" y="254"/>
                    <a:pt x="1110" y="254"/>
                    <a:pt x="1110" y="254"/>
                  </a:cubicBezTo>
                  <a:cubicBezTo>
                    <a:pt x="1111" y="252"/>
                    <a:pt x="1111" y="252"/>
                    <a:pt x="1111" y="252"/>
                  </a:cubicBezTo>
                  <a:cubicBezTo>
                    <a:pt x="1109" y="250"/>
                    <a:pt x="1109" y="250"/>
                    <a:pt x="1109" y="250"/>
                  </a:cubicBezTo>
                  <a:cubicBezTo>
                    <a:pt x="1094" y="238"/>
                    <a:pt x="1079" y="232"/>
                    <a:pt x="1059" y="232"/>
                  </a:cubicBezTo>
                  <a:cubicBezTo>
                    <a:pt x="1031" y="232"/>
                    <a:pt x="1011" y="249"/>
                    <a:pt x="1011" y="273"/>
                  </a:cubicBezTo>
                  <a:cubicBezTo>
                    <a:pt x="1011" y="273"/>
                    <a:pt x="1011" y="273"/>
                    <a:pt x="1011" y="273"/>
                  </a:cubicBezTo>
                  <a:cubicBezTo>
                    <a:pt x="1011" y="300"/>
                    <a:pt x="1030" y="309"/>
                    <a:pt x="1059" y="316"/>
                  </a:cubicBezTo>
                  <a:cubicBezTo>
                    <a:pt x="1088" y="322"/>
                    <a:pt x="1093" y="329"/>
                    <a:pt x="1093" y="340"/>
                  </a:cubicBezTo>
                  <a:cubicBezTo>
                    <a:pt x="1093" y="340"/>
                    <a:pt x="1093" y="340"/>
                    <a:pt x="1093" y="340"/>
                  </a:cubicBezTo>
                  <a:cubicBezTo>
                    <a:pt x="1093" y="352"/>
                    <a:pt x="1082" y="361"/>
                    <a:pt x="1065" y="361"/>
                  </a:cubicBezTo>
                  <a:cubicBezTo>
                    <a:pt x="1048" y="361"/>
                    <a:pt x="1034" y="355"/>
                    <a:pt x="1019" y="342"/>
                  </a:cubicBezTo>
                  <a:cubicBezTo>
                    <a:pt x="1017" y="340"/>
                    <a:pt x="1017" y="340"/>
                    <a:pt x="1017" y="340"/>
                  </a:cubicBezTo>
                  <a:cubicBezTo>
                    <a:pt x="1016" y="342"/>
                    <a:pt x="1016" y="342"/>
                    <a:pt x="1016" y="342"/>
                  </a:cubicBezTo>
                  <a:cubicBezTo>
                    <a:pt x="1006" y="354"/>
                    <a:pt x="1006" y="354"/>
                    <a:pt x="1006" y="354"/>
                  </a:cubicBezTo>
                  <a:cubicBezTo>
                    <a:pt x="1004" y="356"/>
                    <a:pt x="1004" y="356"/>
                    <a:pt x="1004" y="356"/>
                  </a:cubicBezTo>
                  <a:cubicBezTo>
                    <a:pt x="1006" y="357"/>
                    <a:pt x="1006" y="357"/>
                    <a:pt x="1006" y="357"/>
                  </a:cubicBezTo>
                  <a:cubicBezTo>
                    <a:pt x="1024" y="373"/>
                    <a:pt x="1042" y="380"/>
                    <a:pt x="1065" y="380"/>
                  </a:cubicBezTo>
                  <a:cubicBezTo>
                    <a:pt x="1094" y="380"/>
                    <a:pt x="1115" y="363"/>
                    <a:pt x="1115" y="338"/>
                  </a:cubicBezTo>
                  <a:cubicBezTo>
                    <a:pt x="1115" y="338"/>
                    <a:pt x="1115" y="338"/>
                    <a:pt x="1115" y="338"/>
                  </a:cubicBezTo>
                  <a:cubicBezTo>
                    <a:pt x="1115" y="316"/>
                    <a:pt x="1100" y="303"/>
                    <a:pt x="1067" y="296"/>
                  </a:cubicBezTo>
                  <a:close/>
                  <a:moveTo>
                    <a:pt x="1012" y="193"/>
                  </a:moveTo>
                  <a:cubicBezTo>
                    <a:pt x="1071" y="193"/>
                    <a:pt x="1113" y="153"/>
                    <a:pt x="1113" y="97"/>
                  </a:cubicBezTo>
                  <a:cubicBezTo>
                    <a:pt x="1113" y="97"/>
                    <a:pt x="1113" y="97"/>
                    <a:pt x="1113" y="97"/>
                  </a:cubicBezTo>
                  <a:cubicBezTo>
                    <a:pt x="1113" y="42"/>
                    <a:pt x="1071" y="2"/>
                    <a:pt x="1012" y="2"/>
                  </a:cubicBezTo>
                  <a:cubicBezTo>
                    <a:pt x="948" y="2"/>
                    <a:pt x="948" y="2"/>
                    <a:pt x="948" y="2"/>
                  </a:cubicBezTo>
                  <a:cubicBezTo>
                    <a:pt x="945" y="2"/>
                    <a:pt x="945" y="2"/>
                    <a:pt x="945" y="2"/>
                  </a:cubicBezTo>
                  <a:cubicBezTo>
                    <a:pt x="945" y="4"/>
                    <a:pt x="945" y="4"/>
                    <a:pt x="945" y="4"/>
                  </a:cubicBezTo>
                  <a:cubicBezTo>
                    <a:pt x="945" y="190"/>
                    <a:pt x="945" y="190"/>
                    <a:pt x="945" y="190"/>
                  </a:cubicBezTo>
                  <a:cubicBezTo>
                    <a:pt x="945" y="193"/>
                    <a:pt x="945" y="193"/>
                    <a:pt x="945" y="193"/>
                  </a:cubicBezTo>
                  <a:cubicBezTo>
                    <a:pt x="948" y="193"/>
                    <a:pt x="948" y="193"/>
                    <a:pt x="948" y="193"/>
                  </a:cubicBezTo>
                  <a:lnTo>
                    <a:pt x="1012" y="193"/>
                  </a:lnTo>
                  <a:close/>
                  <a:moveTo>
                    <a:pt x="971" y="26"/>
                  </a:moveTo>
                  <a:cubicBezTo>
                    <a:pt x="1012" y="26"/>
                    <a:pt x="1012" y="26"/>
                    <a:pt x="1012" y="26"/>
                  </a:cubicBezTo>
                  <a:cubicBezTo>
                    <a:pt x="1056" y="26"/>
                    <a:pt x="1086" y="55"/>
                    <a:pt x="1086" y="97"/>
                  </a:cubicBezTo>
                  <a:cubicBezTo>
                    <a:pt x="1086" y="98"/>
                    <a:pt x="1086" y="98"/>
                    <a:pt x="1086" y="98"/>
                  </a:cubicBezTo>
                  <a:cubicBezTo>
                    <a:pt x="1086" y="139"/>
                    <a:pt x="1056" y="168"/>
                    <a:pt x="1012" y="168"/>
                  </a:cubicBezTo>
                  <a:cubicBezTo>
                    <a:pt x="971" y="168"/>
                    <a:pt x="971" y="168"/>
                    <a:pt x="971" y="168"/>
                  </a:cubicBezTo>
                  <a:lnTo>
                    <a:pt x="971" y="26"/>
                  </a:lnTo>
                  <a:close/>
                  <a:moveTo>
                    <a:pt x="252" y="235"/>
                  </a:moveTo>
                  <a:cubicBezTo>
                    <a:pt x="252" y="233"/>
                    <a:pt x="252" y="233"/>
                    <a:pt x="252" y="233"/>
                  </a:cubicBezTo>
                  <a:cubicBezTo>
                    <a:pt x="250" y="233"/>
                    <a:pt x="250" y="233"/>
                    <a:pt x="250" y="233"/>
                  </a:cubicBezTo>
                  <a:cubicBezTo>
                    <a:pt x="235" y="233"/>
                    <a:pt x="235" y="233"/>
                    <a:pt x="235" y="233"/>
                  </a:cubicBezTo>
                  <a:cubicBezTo>
                    <a:pt x="234" y="233"/>
                    <a:pt x="234" y="233"/>
                    <a:pt x="234" y="233"/>
                  </a:cubicBezTo>
                  <a:cubicBezTo>
                    <a:pt x="233" y="235"/>
                    <a:pt x="233" y="235"/>
                    <a:pt x="233" y="235"/>
                  </a:cubicBezTo>
                  <a:cubicBezTo>
                    <a:pt x="170" y="374"/>
                    <a:pt x="170" y="374"/>
                    <a:pt x="170" y="374"/>
                  </a:cubicBezTo>
                  <a:cubicBezTo>
                    <a:pt x="168" y="378"/>
                    <a:pt x="168" y="378"/>
                    <a:pt x="168" y="378"/>
                  </a:cubicBezTo>
                  <a:cubicBezTo>
                    <a:pt x="172" y="378"/>
                    <a:pt x="172" y="378"/>
                    <a:pt x="172" y="378"/>
                  </a:cubicBezTo>
                  <a:cubicBezTo>
                    <a:pt x="188" y="378"/>
                    <a:pt x="188" y="378"/>
                    <a:pt x="188" y="378"/>
                  </a:cubicBezTo>
                  <a:cubicBezTo>
                    <a:pt x="190" y="378"/>
                    <a:pt x="190" y="378"/>
                    <a:pt x="190" y="378"/>
                  </a:cubicBezTo>
                  <a:cubicBezTo>
                    <a:pt x="191" y="377"/>
                    <a:pt x="191" y="377"/>
                    <a:pt x="191" y="377"/>
                  </a:cubicBezTo>
                  <a:cubicBezTo>
                    <a:pt x="206" y="342"/>
                    <a:pt x="206" y="342"/>
                    <a:pt x="206" y="342"/>
                  </a:cubicBezTo>
                  <a:cubicBezTo>
                    <a:pt x="278" y="342"/>
                    <a:pt x="278" y="342"/>
                    <a:pt x="278" y="342"/>
                  </a:cubicBezTo>
                  <a:cubicBezTo>
                    <a:pt x="294" y="377"/>
                    <a:pt x="294" y="377"/>
                    <a:pt x="294" y="377"/>
                  </a:cubicBezTo>
                  <a:cubicBezTo>
                    <a:pt x="294" y="378"/>
                    <a:pt x="294" y="378"/>
                    <a:pt x="294" y="378"/>
                  </a:cubicBezTo>
                  <a:cubicBezTo>
                    <a:pt x="296" y="378"/>
                    <a:pt x="296" y="378"/>
                    <a:pt x="296" y="378"/>
                  </a:cubicBezTo>
                  <a:cubicBezTo>
                    <a:pt x="313" y="378"/>
                    <a:pt x="313" y="378"/>
                    <a:pt x="313" y="378"/>
                  </a:cubicBezTo>
                  <a:cubicBezTo>
                    <a:pt x="317" y="378"/>
                    <a:pt x="317" y="378"/>
                    <a:pt x="317" y="378"/>
                  </a:cubicBezTo>
                  <a:cubicBezTo>
                    <a:pt x="315" y="374"/>
                    <a:pt x="315" y="374"/>
                    <a:pt x="315" y="374"/>
                  </a:cubicBezTo>
                  <a:lnTo>
                    <a:pt x="252" y="235"/>
                  </a:lnTo>
                  <a:close/>
                  <a:moveTo>
                    <a:pt x="215" y="322"/>
                  </a:moveTo>
                  <a:cubicBezTo>
                    <a:pt x="242" y="261"/>
                    <a:pt x="242" y="261"/>
                    <a:pt x="242" y="261"/>
                  </a:cubicBezTo>
                  <a:cubicBezTo>
                    <a:pt x="270" y="322"/>
                    <a:pt x="270" y="322"/>
                    <a:pt x="270" y="322"/>
                  </a:cubicBezTo>
                  <a:lnTo>
                    <a:pt x="215" y="322"/>
                  </a:lnTo>
                  <a:close/>
                  <a:moveTo>
                    <a:pt x="674" y="193"/>
                  </a:moveTo>
                  <a:cubicBezTo>
                    <a:pt x="674" y="190"/>
                    <a:pt x="674" y="190"/>
                    <a:pt x="674" y="190"/>
                  </a:cubicBezTo>
                  <a:cubicBezTo>
                    <a:pt x="674" y="171"/>
                    <a:pt x="674" y="171"/>
                    <a:pt x="674" y="171"/>
                  </a:cubicBezTo>
                  <a:cubicBezTo>
                    <a:pt x="674" y="168"/>
                    <a:pt x="674" y="168"/>
                    <a:pt x="674" y="168"/>
                  </a:cubicBezTo>
                  <a:cubicBezTo>
                    <a:pt x="672" y="168"/>
                    <a:pt x="672" y="168"/>
                    <a:pt x="672" y="168"/>
                  </a:cubicBezTo>
                  <a:cubicBezTo>
                    <a:pt x="590" y="168"/>
                    <a:pt x="590" y="168"/>
                    <a:pt x="590" y="168"/>
                  </a:cubicBezTo>
                  <a:cubicBezTo>
                    <a:pt x="590" y="4"/>
                    <a:pt x="590" y="4"/>
                    <a:pt x="590" y="4"/>
                  </a:cubicBezTo>
                  <a:cubicBezTo>
                    <a:pt x="590" y="2"/>
                    <a:pt x="590" y="2"/>
                    <a:pt x="590" y="2"/>
                  </a:cubicBezTo>
                  <a:cubicBezTo>
                    <a:pt x="588" y="2"/>
                    <a:pt x="588" y="2"/>
                    <a:pt x="588" y="2"/>
                  </a:cubicBezTo>
                  <a:cubicBezTo>
                    <a:pt x="567" y="2"/>
                    <a:pt x="567" y="2"/>
                    <a:pt x="567" y="2"/>
                  </a:cubicBezTo>
                  <a:cubicBezTo>
                    <a:pt x="564" y="2"/>
                    <a:pt x="564" y="2"/>
                    <a:pt x="564" y="2"/>
                  </a:cubicBezTo>
                  <a:cubicBezTo>
                    <a:pt x="564" y="4"/>
                    <a:pt x="564" y="4"/>
                    <a:pt x="564" y="4"/>
                  </a:cubicBezTo>
                  <a:cubicBezTo>
                    <a:pt x="564" y="190"/>
                    <a:pt x="564" y="190"/>
                    <a:pt x="564" y="190"/>
                  </a:cubicBezTo>
                  <a:cubicBezTo>
                    <a:pt x="564" y="193"/>
                    <a:pt x="564" y="193"/>
                    <a:pt x="564" y="193"/>
                  </a:cubicBezTo>
                  <a:cubicBezTo>
                    <a:pt x="567" y="193"/>
                    <a:pt x="567" y="193"/>
                    <a:pt x="567" y="193"/>
                  </a:cubicBezTo>
                  <a:cubicBezTo>
                    <a:pt x="672" y="193"/>
                    <a:pt x="672" y="193"/>
                    <a:pt x="672" y="193"/>
                  </a:cubicBezTo>
                  <a:lnTo>
                    <a:pt x="674" y="193"/>
                  </a:lnTo>
                  <a:close/>
                  <a:moveTo>
                    <a:pt x="643" y="321"/>
                  </a:moveTo>
                  <a:cubicBezTo>
                    <a:pt x="665" y="315"/>
                    <a:pt x="678" y="300"/>
                    <a:pt x="678" y="279"/>
                  </a:cubicBezTo>
                  <a:cubicBezTo>
                    <a:pt x="678" y="278"/>
                    <a:pt x="678" y="278"/>
                    <a:pt x="678" y="278"/>
                  </a:cubicBezTo>
                  <a:cubicBezTo>
                    <a:pt x="678" y="267"/>
                    <a:pt x="674" y="256"/>
                    <a:pt x="667" y="249"/>
                  </a:cubicBezTo>
                  <a:cubicBezTo>
                    <a:pt x="657" y="240"/>
                    <a:pt x="643" y="234"/>
                    <a:pt x="625" y="234"/>
                  </a:cubicBezTo>
                  <a:cubicBezTo>
                    <a:pt x="566" y="234"/>
                    <a:pt x="566" y="234"/>
                    <a:pt x="566" y="234"/>
                  </a:cubicBezTo>
                  <a:cubicBezTo>
                    <a:pt x="563" y="234"/>
                    <a:pt x="563" y="234"/>
                    <a:pt x="563" y="234"/>
                  </a:cubicBezTo>
                  <a:cubicBezTo>
                    <a:pt x="563" y="237"/>
                    <a:pt x="563" y="237"/>
                    <a:pt x="563" y="237"/>
                  </a:cubicBezTo>
                  <a:cubicBezTo>
                    <a:pt x="563" y="376"/>
                    <a:pt x="563" y="376"/>
                    <a:pt x="563" y="376"/>
                  </a:cubicBezTo>
                  <a:cubicBezTo>
                    <a:pt x="563" y="378"/>
                    <a:pt x="563" y="378"/>
                    <a:pt x="563" y="378"/>
                  </a:cubicBezTo>
                  <a:cubicBezTo>
                    <a:pt x="566" y="378"/>
                    <a:pt x="566" y="378"/>
                    <a:pt x="566" y="378"/>
                  </a:cubicBezTo>
                  <a:cubicBezTo>
                    <a:pt x="582" y="378"/>
                    <a:pt x="582" y="378"/>
                    <a:pt x="582" y="378"/>
                  </a:cubicBezTo>
                  <a:cubicBezTo>
                    <a:pt x="584" y="378"/>
                    <a:pt x="584" y="378"/>
                    <a:pt x="584" y="378"/>
                  </a:cubicBezTo>
                  <a:cubicBezTo>
                    <a:pt x="584" y="376"/>
                    <a:pt x="584" y="376"/>
                    <a:pt x="584" y="376"/>
                  </a:cubicBezTo>
                  <a:cubicBezTo>
                    <a:pt x="584" y="324"/>
                    <a:pt x="584" y="324"/>
                    <a:pt x="584" y="324"/>
                  </a:cubicBezTo>
                  <a:cubicBezTo>
                    <a:pt x="620" y="324"/>
                    <a:pt x="620" y="324"/>
                    <a:pt x="620" y="324"/>
                  </a:cubicBezTo>
                  <a:cubicBezTo>
                    <a:pt x="659" y="377"/>
                    <a:pt x="659" y="377"/>
                    <a:pt x="659" y="377"/>
                  </a:cubicBezTo>
                  <a:cubicBezTo>
                    <a:pt x="660" y="378"/>
                    <a:pt x="660" y="378"/>
                    <a:pt x="660" y="378"/>
                  </a:cubicBezTo>
                  <a:cubicBezTo>
                    <a:pt x="661" y="378"/>
                    <a:pt x="661" y="378"/>
                    <a:pt x="661" y="378"/>
                  </a:cubicBezTo>
                  <a:cubicBezTo>
                    <a:pt x="681" y="378"/>
                    <a:pt x="681" y="378"/>
                    <a:pt x="681" y="378"/>
                  </a:cubicBezTo>
                  <a:cubicBezTo>
                    <a:pt x="686" y="378"/>
                    <a:pt x="686" y="378"/>
                    <a:pt x="686" y="378"/>
                  </a:cubicBezTo>
                  <a:cubicBezTo>
                    <a:pt x="683" y="374"/>
                    <a:pt x="683" y="374"/>
                    <a:pt x="683" y="374"/>
                  </a:cubicBezTo>
                  <a:lnTo>
                    <a:pt x="643" y="321"/>
                  </a:lnTo>
                  <a:close/>
                  <a:moveTo>
                    <a:pt x="584" y="305"/>
                  </a:moveTo>
                  <a:cubicBezTo>
                    <a:pt x="584" y="254"/>
                    <a:pt x="584" y="254"/>
                    <a:pt x="584" y="254"/>
                  </a:cubicBezTo>
                  <a:cubicBezTo>
                    <a:pt x="624" y="254"/>
                    <a:pt x="624" y="254"/>
                    <a:pt x="624" y="254"/>
                  </a:cubicBezTo>
                  <a:cubicBezTo>
                    <a:pt x="645" y="254"/>
                    <a:pt x="657" y="263"/>
                    <a:pt x="657" y="279"/>
                  </a:cubicBezTo>
                  <a:cubicBezTo>
                    <a:pt x="657" y="279"/>
                    <a:pt x="657" y="279"/>
                    <a:pt x="657" y="279"/>
                  </a:cubicBezTo>
                  <a:cubicBezTo>
                    <a:pt x="657" y="295"/>
                    <a:pt x="644" y="305"/>
                    <a:pt x="624" y="305"/>
                  </a:cubicBezTo>
                  <a:lnTo>
                    <a:pt x="584" y="305"/>
                  </a:lnTo>
                  <a:close/>
                  <a:moveTo>
                    <a:pt x="451" y="359"/>
                  </a:moveTo>
                  <a:cubicBezTo>
                    <a:pt x="451" y="315"/>
                    <a:pt x="451" y="315"/>
                    <a:pt x="451" y="315"/>
                  </a:cubicBezTo>
                  <a:cubicBezTo>
                    <a:pt x="524" y="315"/>
                    <a:pt x="524" y="315"/>
                    <a:pt x="524" y="315"/>
                  </a:cubicBezTo>
                  <a:cubicBezTo>
                    <a:pt x="527" y="315"/>
                    <a:pt x="527" y="315"/>
                    <a:pt x="527" y="315"/>
                  </a:cubicBezTo>
                  <a:cubicBezTo>
                    <a:pt x="527" y="313"/>
                    <a:pt x="527" y="313"/>
                    <a:pt x="527" y="313"/>
                  </a:cubicBezTo>
                  <a:cubicBezTo>
                    <a:pt x="527" y="299"/>
                    <a:pt x="527" y="299"/>
                    <a:pt x="527" y="299"/>
                  </a:cubicBezTo>
                  <a:cubicBezTo>
                    <a:pt x="527" y="296"/>
                    <a:pt x="527" y="296"/>
                    <a:pt x="527" y="296"/>
                  </a:cubicBezTo>
                  <a:cubicBezTo>
                    <a:pt x="524" y="296"/>
                    <a:pt x="524" y="296"/>
                    <a:pt x="524" y="296"/>
                  </a:cubicBezTo>
                  <a:cubicBezTo>
                    <a:pt x="451" y="296"/>
                    <a:pt x="451" y="296"/>
                    <a:pt x="451" y="296"/>
                  </a:cubicBezTo>
                  <a:cubicBezTo>
                    <a:pt x="451" y="254"/>
                    <a:pt x="451" y="254"/>
                    <a:pt x="451" y="254"/>
                  </a:cubicBezTo>
                  <a:cubicBezTo>
                    <a:pt x="533" y="254"/>
                    <a:pt x="533" y="254"/>
                    <a:pt x="533" y="254"/>
                  </a:cubicBezTo>
                  <a:cubicBezTo>
                    <a:pt x="536" y="254"/>
                    <a:pt x="536" y="254"/>
                    <a:pt x="536" y="254"/>
                  </a:cubicBezTo>
                  <a:cubicBezTo>
                    <a:pt x="536" y="251"/>
                    <a:pt x="536" y="251"/>
                    <a:pt x="536" y="251"/>
                  </a:cubicBezTo>
                  <a:cubicBezTo>
                    <a:pt x="536" y="237"/>
                    <a:pt x="536" y="237"/>
                    <a:pt x="536" y="237"/>
                  </a:cubicBezTo>
                  <a:cubicBezTo>
                    <a:pt x="536" y="234"/>
                    <a:pt x="536" y="234"/>
                    <a:pt x="536" y="234"/>
                  </a:cubicBezTo>
                  <a:cubicBezTo>
                    <a:pt x="533" y="234"/>
                    <a:pt x="533" y="234"/>
                    <a:pt x="533" y="234"/>
                  </a:cubicBezTo>
                  <a:cubicBezTo>
                    <a:pt x="433" y="234"/>
                    <a:pt x="433" y="234"/>
                    <a:pt x="433" y="234"/>
                  </a:cubicBezTo>
                  <a:cubicBezTo>
                    <a:pt x="430" y="234"/>
                    <a:pt x="430" y="234"/>
                    <a:pt x="430" y="234"/>
                  </a:cubicBezTo>
                  <a:cubicBezTo>
                    <a:pt x="430" y="237"/>
                    <a:pt x="430" y="237"/>
                    <a:pt x="430" y="237"/>
                  </a:cubicBezTo>
                  <a:cubicBezTo>
                    <a:pt x="430" y="376"/>
                    <a:pt x="430" y="376"/>
                    <a:pt x="430" y="376"/>
                  </a:cubicBezTo>
                  <a:cubicBezTo>
                    <a:pt x="430" y="378"/>
                    <a:pt x="430" y="378"/>
                    <a:pt x="430" y="378"/>
                  </a:cubicBezTo>
                  <a:cubicBezTo>
                    <a:pt x="433" y="378"/>
                    <a:pt x="433" y="378"/>
                    <a:pt x="433" y="378"/>
                  </a:cubicBezTo>
                  <a:cubicBezTo>
                    <a:pt x="534" y="378"/>
                    <a:pt x="534" y="378"/>
                    <a:pt x="534" y="378"/>
                  </a:cubicBezTo>
                  <a:cubicBezTo>
                    <a:pt x="537" y="378"/>
                    <a:pt x="537" y="378"/>
                    <a:pt x="537" y="378"/>
                  </a:cubicBezTo>
                  <a:cubicBezTo>
                    <a:pt x="537" y="376"/>
                    <a:pt x="537" y="376"/>
                    <a:pt x="537" y="376"/>
                  </a:cubicBezTo>
                  <a:cubicBezTo>
                    <a:pt x="537" y="361"/>
                    <a:pt x="537" y="361"/>
                    <a:pt x="537" y="361"/>
                  </a:cubicBezTo>
                  <a:cubicBezTo>
                    <a:pt x="537" y="359"/>
                    <a:pt x="537" y="359"/>
                    <a:pt x="537" y="359"/>
                  </a:cubicBezTo>
                  <a:cubicBezTo>
                    <a:pt x="534" y="359"/>
                    <a:pt x="534" y="359"/>
                    <a:pt x="534" y="359"/>
                  </a:cubicBezTo>
                  <a:lnTo>
                    <a:pt x="451" y="359"/>
                  </a:lnTo>
                  <a:close/>
                  <a:moveTo>
                    <a:pt x="710" y="234"/>
                  </a:moveTo>
                  <a:cubicBezTo>
                    <a:pt x="707" y="234"/>
                    <a:pt x="707" y="234"/>
                    <a:pt x="707" y="234"/>
                  </a:cubicBezTo>
                  <a:cubicBezTo>
                    <a:pt x="707" y="237"/>
                    <a:pt x="707" y="237"/>
                    <a:pt x="707" y="237"/>
                  </a:cubicBezTo>
                  <a:cubicBezTo>
                    <a:pt x="707" y="376"/>
                    <a:pt x="707" y="376"/>
                    <a:pt x="707" y="376"/>
                  </a:cubicBezTo>
                  <a:cubicBezTo>
                    <a:pt x="707" y="378"/>
                    <a:pt x="707" y="378"/>
                    <a:pt x="707" y="378"/>
                  </a:cubicBezTo>
                  <a:cubicBezTo>
                    <a:pt x="710" y="378"/>
                    <a:pt x="710" y="378"/>
                    <a:pt x="710" y="378"/>
                  </a:cubicBezTo>
                  <a:cubicBezTo>
                    <a:pt x="725" y="378"/>
                    <a:pt x="725" y="378"/>
                    <a:pt x="725" y="378"/>
                  </a:cubicBezTo>
                  <a:cubicBezTo>
                    <a:pt x="728" y="378"/>
                    <a:pt x="728" y="378"/>
                    <a:pt x="728" y="378"/>
                  </a:cubicBezTo>
                  <a:cubicBezTo>
                    <a:pt x="728" y="376"/>
                    <a:pt x="728" y="376"/>
                    <a:pt x="728" y="376"/>
                  </a:cubicBezTo>
                  <a:cubicBezTo>
                    <a:pt x="728" y="237"/>
                    <a:pt x="728" y="237"/>
                    <a:pt x="728" y="237"/>
                  </a:cubicBezTo>
                  <a:cubicBezTo>
                    <a:pt x="728" y="234"/>
                    <a:pt x="728" y="234"/>
                    <a:pt x="728" y="234"/>
                  </a:cubicBezTo>
                  <a:cubicBezTo>
                    <a:pt x="725" y="234"/>
                    <a:pt x="725" y="234"/>
                    <a:pt x="725" y="234"/>
                  </a:cubicBezTo>
                  <a:lnTo>
                    <a:pt x="710" y="234"/>
                  </a:lnTo>
                  <a:close/>
                  <a:moveTo>
                    <a:pt x="538" y="64"/>
                  </a:moveTo>
                  <a:cubicBezTo>
                    <a:pt x="538" y="63"/>
                    <a:pt x="538" y="63"/>
                    <a:pt x="538" y="63"/>
                  </a:cubicBezTo>
                  <a:cubicBezTo>
                    <a:pt x="538" y="26"/>
                    <a:pt x="509" y="2"/>
                    <a:pt x="466" y="2"/>
                  </a:cubicBezTo>
                  <a:cubicBezTo>
                    <a:pt x="396" y="2"/>
                    <a:pt x="396" y="2"/>
                    <a:pt x="396" y="2"/>
                  </a:cubicBezTo>
                  <a:cubicBezTo>
                    <a:pt x="393" y="2"/>
                    <a:pt x="393" y="2"/>
                    <a:pt x="393" y="2"/>
                  </a:cubicBezTo>
                  <a:cubicBezTo>
                    <a:pt x="393" y="4"/>
                    <a:pt x="393" y="4"/>
                    <a:pt x="393" y="4"/>
                  </a:cubicBezTo>
                  <a:cubicBezTo>
                    <a:pt x="393" y="190"/>
                    <a:pt x="393" y="190"/>
                    <a:pt x="393" y="190"/>
                  </a:cubicBezTo>
                  <a:cubicBezTo>
                    <a:pt x="393" y="193"/>
                    <a:pt x="393" y="193"/>
                    <a:pt x="393" y="193"/>
                  </a:cubicBezTo>
                  <a:cubicBezTo>
                    <a:pt x="396" y="193"/>
                    <a:pt x="396" y="193"/>
                    <a:pt x="396" y="193"/>
                  </a:cubicBezTo>
                  <a:cubicBezTo>
                    <a:pt x="417" y="193"/>
                    <a:pt x="417" y="193"/>
                    <a:pt x="417" y="193"/>
                  </a:cubicBezTo>
                  <a:cubicBezTo>
                    <a:pt x="420" y="193"/>
                    <a:pt x="420" y="193"/>
                    <a:pt x="420" y="193"/>
                  </a:cubicBezTo>
                  <a:cubicBezTo>
                    <a:pt x="420" y="190"/>
                    <a:pt x="420" y="190"/>
                    <a:pt x="420" y="190"/>
                  </a:cubicBezTo>
                  <a:cubicBezTo>
                    <a:pt x="420" y="127"/>
                    <a:pt x="420" y="127"/>
                    <a:pt x="420" y="127"/>
                  </a:cubicBezTo>
                  <a:cubicBezTo>
                    <a:pt x="462" y="127"/>
                    <a:pt x="462" y="127"/>
                    <a:pt x="462" y="127"/>
                  </a:cubicBezTo>
                  <a:cubicBezTo>
                    <a:pt x="500" y="127"/>
                    <a:pt x="538" y="108"/>
                    <a:pt x="538" y="64"/>
                  </a:cubicBezTo>
                  <a:close/>
                  <a:moveTo>
                    <a:pt x="420" y="26"/>
                  </a:moveTo>
                  <a:cubicBezTo>
                    <a:pt x="464" y="26"/>
                    <a:pt x="464" y="26"/>
                    <a:pt x="464" y="26"/>
                  </a:cubicBezTo>
                  <a:cubicBezTo>
                    <a:pt x="494" y="26"/>
                    <a:pt x="511" y="40"/>
                    <a:pt x="511" y="64"/>
                  </a:cubicBezTo>
                  <a:cubicBezTo>
                    <a:pt x="511" y="65"/>
                    <a:pt x="511" y="65"/>
                    <a:pt x="511" y="65"/>
                  </a:cubicBezTo>
                  <a:cubicBezTo>
                    <a:pt x="511" y="88"/>
                    <a:pt x="492" y="103"/>
                    <a:pt x="463" y="103"/>
                  </a:cubicBezTo>
                  <a:cubicBezTo>
                    <a:pt x="420" y="103"/>
                    <a:pt x="420" y="103"/>
                    <a:pt x="420" y="103"/>
                  </a:cubicBezTo>
                  <a:lnTo>
                    <a:pt x="420" y="26"/>
                  </a:lnTo>
                  <a:close/>
                  <a:moveTo>
                    <a:pt x="297" y="234"/>
                  </a:moveTo>
                  <a:cubicBezTo>
                    <a:pt x="295" y="234"/>
                    <a:pt x="295" y="234"/>
                    <a:pt x="295" y="234"/>
                  </a:cubicBezTo>
                  <a:cubicBezTo>
                    <a:pt x="295" y="237"/>
                    <a:pt x="295" y="237"/>
                    <a:pt x="295" y="237"/>
                  </a:cubicBezTo>
                  <a:cubicBezTo>
                    <a:pt x="295" y="251"/>
                    <a:pt x="295" y="251"/>
                    <a:pt x="295" y="251"/>
                  </a:cubicBezTo>
                  <a:cubicBezTo>
                    <a:pt x="295" y="254"/>
                    <a:pt x="295" y="254"/>
                    <a:pt x="295" y="254"/>
                  </a:cubicBezTo>
                  <a:cubicBezTo>
                    <a:pt x="297" y="254"/>
                    <a:pt x="297" y="254"/>
                    <a:pt x="297" y="254"/>
                  </a:cubicBezTo>
                  <a:cubicBezTo>
                    <a:pt x="341" y="254"/>
                    <a:pt x="341" y="254"/>
                    <a:pt x="341" y="254"/>
                  </a:cubicBezTo>
                  <a:cubicBezTo>
                    <a:pt x="341" y="376"/>
                    <a:pt x="341" y="376"/>
                    <a:pt x="341" y="376"/>
                  </a:cubicBezTo>
                  <a:cubicBezTo>
                    <a:pt x="341" y="378"/>
                    <a:pt x="341" y="378"/>
                    <a:pt x="341" y="378"/>
                  </a:cubicBezTo>
                  <a:cubicBezTo>
                    <a:pt x="344" y="378"/>
                    <a:pt x="344" y="378"/>
                    <a:pt x="344" y="378"/>
                  </a:cubicBezTo>
                  <a:cubicBezTo>
                    <a:pt x="360" y="378"/>
                    <a:pt x="360" y="378"/>
                    <a:pt x="360" y="378"/>
                  </a:cubicBezTo>
                  <a:cubicBezTo>
                    <a:pt x="362" y="378"/>
                    <a:pt x="362" y="378"/>
                    <a:pt x="362" y="378"/>
                  </a:cubicBezTo>
                  <a:cubicBezTo>
                    <a:pt x="362" y="376"/>
                    <a:pt x="362" y="376"/>
                    <a:pt x="362" y="376"/>
                  </a:cubicBezTo>
                  <a:cubicBezTo>
                    <a:pt x="362" y="254"/>
                    <a:pt x="362" y="254"/>
                    <a:pt x="362" y="254"/>
                  </a:cubicBezTo>
                  <a:cubicBezTo>
                    <a:pt x="406" y="254"/>
                    <a:pt x="406" y="254"/>
                    <a:pt x="406" y="254"/>
                  </a:cubicBezTo>
                  <a:cubicBezTo>
                    <a:pt x="409" y="254"/>
                    <a:pt x="409" y="254"/>
                    <a:pt x="409" y="254"/>
                  </a:cubicBezTo>
                  <a:cubicBezTo>
                    <a:pt x="409" y="251"/>
                    <a:pt x="409" y="251"/>
                    <a:pt x="409" y="251"/>
                  </a:cubicBezTo>
                  <a:cubicBezTo>
                    <a:pt x="409" y="237"/>
                    <a:pt x="409" y="237"/>
                    <a:pt x="409" y="237"/>
                  </a:cubicBezTo>
                  <a:cubicBezTo>
                    <a:pt x="409" y="234"/>
                    <a:pt x="409" y="234"/>
                    <a:pt x="409" y="234"/>
                  </a:cubicBezTo>
                  <a:cubicBezTo>
                    <a:pt x="406" y="234"/>
                    <a:pt x="406" y="234"/>
                    <a:pt x="406" y="234"/>
                  </a:cubicBezTo>
                  <a:lnTo>
                    <a:pt x="297" y="234"/>
                  </a:lnTo>
                  <a:close/>
                  <a:moveTo>
                    <a:pt x="832" y="235"/>
                  </a:moveTo>
                  <a:cubicBezTo>
                    <a:pt x="831" y="233"/>
                    <a:pt x="831" y="233"/>
                    <a:pt x="831" y="233"/>
                  </a:cubicBezTo>
                  <a:cubicBezTo>
                    <a:pt x="829" y="233"/>
                    <a:pt x="829" y="233"/>
                    <a:pt x="829" y="233"/>
                  </a:cubicBezTo>
                  <a:cubicBezTo>
                    <a:pt x="815" y="233"/>
                    <a:pt x="815" y="233"/>
                    <a:pt x="815" y="233"/>
                  </a:cubicBezTo>
                  <a:cubicBezTo>
                    <a:pt x="813" y="233"/>
                    <a:pt x="813" y="233"/>
                    <a:pt x="813" y="233"/>
                  </a:cubicBezTo>
                  <a:cubicBezTo>
                    <a:pt x="812" y="235"/>
                    <a:pt x="812" y="235"/>
                    <a:pt x="812" y="235"/>
                  </a:cubicBezTo>
                  <a:cubicBezTo>
                    <a:pt x="749" y="374"/>
                    <a:pt x="749" y="374"/>
                    <a:pt x="749" y="374"/>
                  </a:cubicBezTo>
                  <a:cubicBezTo>
                    <a:pt x="747" y="378"/>
                    <a:pt x="747" y="378"/>
                    <a:pt x="747" y="378"/>
                  </a:cubicBezTo>
                  <a:cubicBezTo>
                    <a:pt x="752" y="378"/>
                    <a:pt x="752" y="378"/>
                    <a:pt x="752" y="378"/>
                  </a:cubicBezTo>
                  <a:cubicBezTo>
                    <a:pt x="768" y="378"/>
                    <a:pt x="768" y="378"/>
                    <a:pt x="768" y="378"/>
                  </a:cubicBezTo>
                  <a:cubicBezTo>
                    <a:pt x="769" y="378"/>
                    <a:pt x="769" y="378"/>
                    <a:pt x="769" y="378"/>
                  </a:cubicBezTo>
                  <a:cubicBezTo>
                    <a:pt x="770" y="377"/>
                    <a:pt x="770" y="377"/>
                    <a:pt x="770" y="377"/>
                  </a:cubicBezTo>
                  <a:cubicBezTo>
                    <a:pt x="786" y="342"/>
                    <a:pt x="786" y="342"/>
                    <a:pt x="786" y="342"/>
                  </a:cubicBezTo>
                  <a:cubicBezTo>
                    <a:pt x="858" y="342"/>
                    <a:pt x="858" y="342"/>
                    <a:pt x="858" y="342"/>
                  </a:cubicBezTo>
                  <a:cubicBezTo>
                    <a:pt x="873" y="377"/>
                    <a:pt x="873" y="377"/>
                    <a:pt x="873" y="377"/>
                  </a:cubicBezTo>
                  <a:cubicBezTo>
                    <a:pt x="874" y="378"/>
                    <a:pt x="874" y="378"/>
                    <a:pt x="874" y="378"/>
                  </a:cubicBezTo>
                  <a:cubicBezTo>
                    <a:pt x="876" y="378"/>
                    <a:pt x="876" y="378"/>
                    <a:pt x="876" y="378"/>
                  </a:cubicBezTo>
                  <a:cubicBezTo>
                    <a:pt x="893" y="378"/>
                    <a:pt x="893" y="378"/>
                    <a:pt x="893" y="378"/>
                  </a:cubicBezTo>
                  <a:cubicBezTo>
                    <a:pt x="897" y="378"/>
                    <a:pt x="897" y="378"/>
                    <a:pt x="897" y="378"/>
                  </a:cubicBezTo>
                  <a:cubicBezTo>
                    <a:pt x="895" y="374"/>
                    <a:pt x="895" y="374"/>
                    <a:pt x="895" y="374"/>
                  </a:cubicBezTo>
                  <a:lnTo>
                    <a:pt x="832" y="235"/>
                  </a:lnTo>
                  <a:close/>
                  <a:moveTo>
                    <a:pt x="794" y="322"/>
                  </a:moveTo>
                  <a:cubicBezTo>
                    <a:pt x="822" y="261"/>
                    <a:pt x="822" y="261"/>
                    <a:pt x="822" y="261"/>
                  </a:cubicBezTo>
                  <a:cubicBezTo>
                    <a:pt x="849" y="322"/>
                    <a:pt x="849" y="322"/>
                    <a:pt x="849" y="322"/>
                  </a:cubicBezTo>
                  <a:lnTo>
                    <a:pt x="794" y="322"/>
                  </a:ln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0" name="Freeform 7"/>
            <p:cNvSpPr>
              <a:spLocks noEditPoints="1"/>
            </p:cNvSpPr>
            <p:nvPr/>
          </p:nvSpPr>
          <p:spPr bwMode="auto">
            <a:xfrm>
              <a:off x="11823700" y="6656388"/>
              <a:ext cx="30163" cy="30162"/>
            </a:xfrm>
            <a:custGeom>
              <a:avLst/>
              <a:gdLst>
                <a:gd name="T0" fmla="*/ 0 w 67"/>
                <a:gd name="T1" fmla="*/ 34 h 67"/>
                <a:gd name="T2" fmla="*/ 0 w 67"/>
                <a:gd name="T3" fmla="*/ 33 h 67"/>
                <a:gd name="T4" fmla="*/ 34 w 67"/>
                <a:gd name="T5" fmla="*/ 0 h 67"/>
                <a:gd name="T6" fmla="*/ 67 w 67"/>
                <a:gd name="T7" fmla="*/ 33 h 67"/>
                <a:gd name="T8" fmla="*/ 67 w 67"/>
                <a:gd name="T9" fmla="*/ 33 h 67"/>
                <a:gd name="T10" fmla="*/ 34 w 67"/>
                <a:gd name="T11" fmla="*/ 67 h 67"/>
                <a:gd name="T12" fmla="*/ 0 w 67"/>
                <a:gd name="T13" fmla="*/ 34 h 67"/>
                <a:gd name="T14" fmla="*/ 64 w 67"/>
                <a:gd name="T15" fmla="*/ 33 h 67"/>
                <a:gd name="T16" fmla="*/ 64 w 67"/>
                <a:gd name="T17" fmla="*/ 33 h 67"/>
                <a:gd name="T18" fmla="*/ 34 w 67"/>
                <a:gd name="T19" fmla="*/ 3 h 67"/>
                <a:gd name="T20" fmla="*/ 3 w 67"/>
                <a:gd name="T21" fmla="*/ 33 h 67"/>
                <a:gd name="T22" fmla="*/ 3 w 67"/>
                <a:gd name="T23" fmla="*/ 34 h 67"/>
                <a:gd name="T24" fmla="*/ 34 w 67"/>
                <a:gd name="T25" fmla="*/ 64 h 67"/>
                <a:gd name="T26" fmla="*/ 64 w 67"/>
                <a:gd name="T27" fmla="*/ 33 h 67"/>
                <a:gd name="T28" fmla="*/ 21 w 67"/>
                <a:gd name="T29" fmla="*/ 15 h 67"/>
                <a:gd name="T30" fmla="*/ 36 w 67"/>
                <a:gd name="T31" fmla="*/ 15 h 67"/>
                <a:gd name="T32" fmla="*/ 46 w 67"/>
                <a:gd name="T33" fmla="*/ 19 h 67"/>
                <a:gd name="T34" fmla="*/ 49 w 67"/>
                <a:gd name="T35" fmla="*/ 26 h 67"/>
                <a:gd name="T36" fmla="*/ 49 w 67"/>
                <a:gd name="T37" fmla="*/ 26 h 67"/>
                <a:gd name="T38" fmla="*/ 40 w 67"/>
                <a:gd name="T39" fmla="*/ 36 h 67"/>
                <a:gd name="T40" fmla="*/ 51 w 67"/>
                <a:gd name="T41" fmla="*/ 50 h 67"/>
                <a:gd name="T42" fmla="*/ 44 w 67"/>
                <a:gd name="T43" fmla="*/ 50 h 67"/>
                <a:gd name="T44" fmla="*/ 34 w 67"/>
                <a:gd name="T45" fmla="*/ 37 h 67"/>
                <a:gd name="T46" fmla="*/ 34 w 67"/>
                <a:gd name="T47" fmla="*/ 37 h 67"/>
                <a:gd name="T48" fmla="*/ 26 w 67"/>
                <a:gd name="T49" fmla="*/ 37 h 67"/>
                <a:gd name="T50" fmla="*/ 26 w 67"/>
                <a:gd name="T51" fmla="*/ 50 h 67"/>
                <a:gd name="T52" fmla="*/ 21 w 67"/>
                <a:gd name="T53" fmla="*/ 50 h 67"/>
                <a:gd name="T54" fmla="*/ 21 w 67"/>
                <a:gd name="T55" fmla="*/ 15 h 67"/>
                <a:gd name="T56" fmla="*/ 35 w 67"/>
                <a:gd name="T57" fmla="*/ 32 h 67"/>
                <a:gd name="T58" fmla="*/ 44 w 67"/>
                <a:gd name="T59" fmla="*/ 26 h 67"/>
                <a:gd name="T60" fmla="*/ 44 w 67"/>
                <a:gd name="T61" fmla="*/ 26 h 67"/>
                <a:gd name="T62" fmla="*/ 36 w 67"/>
                <a:gd name="T63" fmla="*/ 20 h 67"/>
                <a:gd name="T64" fmla="*/ 26 w 67"/>
                <a:gd name="T65" fmla="*/ 20 h 67"/>
                <a:gd name="T66" fmla="*/ 26 w 67"/>
                <a:gd name="T67" fmla="*/ 32 h 67"/>
                <a:gd name="T68" fmla="*/ 35 w 67"/>
                <a:gd name="T69" fmla="*/ 3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67">
                  <a:moveTo>
                    <a:pt x="0" y="34"/>
                  </a:moveTo>
                  <a:cubicBezTo>
                    <a:pt x="0" y="33"/>
                    <a:pt x="0" y="33"/>
                    <a:pt x="0" y="33"/>
                  </a:cubicBezTo>
                  <a:cubicBezTo>
                    <a:pt x="0" y="15"/>
                    <a:pt x="15" y="0"/>
                    <a:pt x="34" y="0"/>
                  </a:cubicBezTo>
                  <a:cubicBezTo>
                    <a:pt x="53" y="0"/>
                    <a:pt x="67" y="15"/>
                    <a:pt x="67" y="33"/>
                  </a:cubicBezTo>
                  <a:cubicBezTo>
                    <a:pt x="67" y="33"/>
                    <a:pt x="67" y="33"/>
                    <a:pt x="67" y="33"/>
                  </a:cubicBezTo>
                  <a:cubicBezTo>
                    <a:pt x="67" y="52"/>
                    <a:pt x="52" y="67"/>
                    <a:pt x="34" y="67"/>
                  </a:cubicBezTo>
                  <a:cubicBezTo>
                    <a:pt x="15" y="67"/>
                    <a:pt x="0" y="52"/>
                    <a:pt x="0" y="34"/>
                  </a:cubicBezTo>
                  <a:close/>
                  <a:moveTo>
                    <a:pt x="64" y="33"/>
                  </a:moveTo>
                  <a:cubicBezTo>
                    <a:pt x="64" y="33"/>
                    <a:pt x="64" y="33"/>
                    <a:pt x="64" y="33"/>
                  </a:cubicBezTo>
                  <a:cubicBezTo>
                    <a:pt x="64" y="17"/>
                    <a:pt x="51" y="3"/>
                    <a:pt x="34" y="3"/>
                  </a:cubicBezTo>
                  <a:cubicBezTo>
                    <a:pt x="16" y="3"/>
                    <a:pt x="3" y="17"/>
                    <a:pt x="3" y="33"/>
                  </a:cubicBezTo>
                  <a:cubicBezTo>
                    <a:pt x="3" y="34"/>
                    <a:pt x="3" y="34"/>
                    <a:pt x="3" y="34"/>
                  </a:cubicBezTo>
                  <a:cubicBezTo>
                    <a:pt x="3" y="50"/>
                    <a:pt x="16" y="64"/>
                    <a:pt x="34" y="64"/>
                  </a:cubicBezTo>
                  <a:cubicBezTo>
                    <a:pt x="51" y="64"/>
                    <a:pt x="64" y="50"/>
                    <a:pt x="64" y="33"/>
                  </a:cubicBezTo>
                  <a:close/>
                  <a:moveTo>
                    <a:pt x="21" y="15"/>
                  </a:moveTo>
                  <a:cubicBezTo>
                    <a:pt x="36" y="15"/>
                    <a:pt x="36" y="15"/>
                    <a:pt x="36" y="15"/>
                  </a:cubicBezTo>
                  <a:cubicBezTo>
                    <a:pt x="40" y="15"/>
                    <a:pt x="44" y="17"/>
                    <a:pt x="46" y="19"/>
                  </a:cubicBezTo>
                  <a:cubicBezTo>
                    <a:pt x="48" y="20"/>
                    <a:pt x="49" y="23"/>
                    <a:pt x="49" y="26"/>
                  </a:cubicBezTo>
                  <a:cubicBezTo>
                    <a:pt x="49" y="26"/>
                    <a:pt x="49" y="26"/>
                    <a:pt x="49" y="26"/>
                  </a:cubicBezTo>
                  <a:cubicBezTo>
                    <a:pt x="49" y="31"/>
                    <a:pt x="45" y="35"/>
                    <a:pt x="40" y="36"/>
                  </a:cubicBezTo>
                  <a:cubicBezTo>
                    <a:pt x="51" y="50"/>
                    <a:pt x="51" y="50"/>
                    <a:pt x="51" y="50"/>
                  </a:cubicBezTo>
                  <a:cubicBezTo>
                    <a:pt x="44" y="50"/>
                    <a:pt x="44" y="50"/>
                    <a:pt x="44" y="50"/>
                  </a:cubicBezTo>
                  <a:cubicBezTo>
                    <a:pt x="34" y="37"/>
                    <a:pt x="34" y="37"/>
                    <a:pt x="34" y="37"/>
                  </a:cubicBezTo>
                  <a:cubicBezTo>
                    <a:pt x="34" y="37"/>
                    <a:pt x="34" y="37"/>
                    <a:pt x="34" y="37"/>
                  </a:cubicBezTo>
                  <a:cubicBezTo>
                    <a:pt x="26" y="37"/>
                    <a:pt x="26" y="37"/>
                    <a:pt x="26" y="37"/>
                  </a:cubicBezTo>
                  <a:cubicBezTo>
                    <a:pt x="26" y="50"/>
                    <a:pt x="26" y="50"/>
                    <a:pt x="26" y="50"/>
                  </a:cubicBezTo>
                  <a:cubicBezTo>
                    <a:pt x="21" y="50"/>
                    <a:pt x="21" y="50"/>
                    <a:pt x="21" y="50"/>
                  </a:cubicBezTo>
                  <a:lnTo>
                    <a:pt x="21" y="15"/>
                  </a:lnTo>
                  <a:close/>
                  <a:moveTo>
                    <a:pt x="35" y="32"/>
                  </a:moveTo>
                  <a:cubicBezTo>
                    <a:pt x="40" y="32"/>
                    <a:pt x="44" y="30"/>
                    <a:pt x="44" y="26"/>
                  </a:cubicBezTo>
                  <a:cubicBezTo>
                    <a:pt x="44" y="26"/>
                    <a:pt x="44" y="26"/>
                    <a:pt x="44" y="26"/>
                  </a:cubicBezTo>
                  <a:cubicBezTo>
                    <a:pt x="44" y="22"/>
                    <a:pt x="41" y="20"/>
                    <a:pt x="36" y="20"/>
                  </a:cubicBezTo>
                  <a:cubicBezTo>
                    <a:pt x="26" y="20"/>
                    <a:pt x="26" y="20"/>
                    <a:pt x="26" y="20"/>
                  </a:cubicBezTo>
                  <a:cubicBezTo>
                    <a:pt x="26" y="32"/>
                    <a:pt x="26" y="32"/>
                    <a:pt x="26" y="32"/>
                  </a:cubicBezTo>
                  <a:lnTo>
                    <a:pt x="35" y="32"/>
                  </a:ln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spTree>
    <p:extLst>
      <p:ext uri="{BB962C8B-B14F-4D97-AF65-F5344CB8AC3E}">
        <p14:creationId xmlns:p14="http://schemas.microsoft.com/office/powerpoint/2010/main" val="1665200727"/>
      </p:ext>
    </p:extLst>
  </p:cSld>
  <p:clrMap bg1="lt1" tx1="dk1" bg2="lt2" tx2="dk2" accent1="accent1" accent2="accent2" accent3="accent3" accent4="accent4" accent5="accent5" accent6="accent6" hlink="hlink" folHlink="folHlink"/>
  <p:sldLayoutIdLst>
    <p:sldLayoutId id="2147483662" r:id="rId1"/>
    <p:sldLayoutId id="214748366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spcBef>
          <a:spcPts val="600"/>
        </a:spcBef>
        <a:buClr>
          <a:schemeClr val="accent1"/>
        </a:buClr>
        <a:buFont typeface="Wingdings" pitchFamily="2" charset="2"/>
        <a:buChar char="§"/>
        <a:defRPr sz="2200" kern="1200">
          <a:solidFill>
            <a:schemeClr val="tx1"/>
          </a:solidFill>
          <a:latin typeface="+mn-lt"/>
          <a:ea typeface="+mn-ea"/>
          <a:cs typeface="+mn-cs"/>
        </a:defRPr>
      </a:lvl1pPr>
      <a:lvl2pPr marL="457200" indent="-228600" algn="l" defTabSz="914400" rtl="0" eaLnBrk="1" latinLnBrk="0" hangingPunct="1">
        <a:spcBef>
          <a:spcPts val="600"/>
        </a:spcBef>
        <a:buClr>
          <a:srgbClr val="8B8D8E"/>
        </a:buClr>
        <a:buSzPct val="65000"/>
        <a:buFont typeface="Arial" pitchFamily="34" charset="0"/>
        <a:buChar char="►"/>
        <a:defRPr sz="1800" kern="1200">
          <a:solidFill>
            <a:schemeClr val="tx1"/>
          </a:solidFill>
          <a:latin typeface="+mn-lt"/>
          <a:ea typeface="+mn-ea"/>
          <a:cs typeface="+mn-cs"/>
        </a:defRPr>
      </a:lvl2pPr>
      <a:lvl3pPr marL="685800" indent="-228600" algn="l" defTabSz="914400" rtl="0" eaLnBrk="1" latinLnBrk="0" hangingPunct="1">
        <a:spcBef>
          <a:spcPts val="600"/>
        </a:spcBef>
        <a:buClr>
          <a:schemeClr val="accent6"/>
        </a:buClr>
        <a:buFont typeface="Arial" pitchFamily="34" charset="0"/>
        <a:buChar char="−"/>
        <a:defRPr sz="1600" kern="1200">
          <a:solidFill>
            <a:schemeClr val="tx1"/>
          </a:solidFill>
          <a:latin typeface="+mn-lt"/>
          <a:ea typeface="+mn-ea"/>
          <a:cs typeface="+mn-cs"/>
        </a:defRPr>
      </a:lvl3pPr>
      <a:lvl4pPr marL="914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4pPr>
      <a:lvl5pPr marL="11430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5pPr>
      <a:lvl6pPr marL="13716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6pPr>
      <a:lvl7pPr marL="16002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7pPr>
      <a:lvl8pPr marL="18288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8pPr>
      <a:lvl9pPr marL="2057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guide id="3" pos="7439">
          <p15:clr>
            <a:srgbClr val="5ACBF0"/>
          </p15:clr>
        </p15:guide>
        <p15:guide id="4" pos="239">
          <p15:clr>
            <a:srgbClr val="5ACBF0"/>
          </p15:clr>
        </p15:guide>
        <p15:guide id="5" orient="horz" pos="391">
          <p15:clr>
            <a:srgbClr val="5ACBF0"/>
          </p15:clr>
        </p15:guide>
        <p15:guide id="6" orient="horz" pos="4056">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hyperlink" Target="https://help.salesforce.com/s/articleView?id=release-notes.rn_search_answers.htm&amp;type=5&amp;release=242&amp;language=en_us" TargetMode="External"/><Relationship Id="rId3" Type="http://schemas.openxmlformats.org/officeDocument/2006/relationships/hyperlink" Target="https://help.salesforce.com/s/articleView?id=release-notes.rn_rd_dashboards_image_and_text_widgets.htm&amp;type=5&amp;release=242" TargetMode="External"/><Relationship Id="rId7" Type="http://schemas.openxmlformats.org/officeDocument/2006/relationships/hyperlink" Target="https://help.salesforce.com/s/articleView?id=release-notes.rn_lwc_graphql_wire.htm&amp;type=5&amp;release=242" TargetMode="External"/><Relationship Id="rId2" Type="http://schemas.openxmlformats.org/officeDocument/2006/relationships/hyperlink" Target="https://help.salesforce.com/s/articleView?id=release-notes.rn_search_configure_manager.htm&amp;type=5&amp;release=242" TargetMode="External"/><Relationship Id="rId1" Type="http://schemas.openxmlformats.org/officeDocument/2006/relationships/slideLayout" Target="../slideLayouts/slideLayout13.xml"/><Relationship Id="rId6" Type="http://schemas.openxmlformats.org/officeDocument/2006/relationships/hyperlink" Target="https://help.salesforce.com/s/articleView?id=release-notes.rn_rd_dashboards_five_filters.htm&amp;type=5&amp;release=242" TargetMode="External"/><Relationship Id="rId5" Type="http://schemas.openxmlformats.org/officeDocument/2006/relationships/hyperlink" Target="https://help.salesforce.com/s/articleView?id=release-notes.rn_experiences_workflows.htm&amp;type=5&amp;release=242" TargetMode="External"/><Relationship Id="rId4" Type="http://schemas.openxmlformats.org/officeDocument/2006/relationships/hyperlink" Target="https://help.salesforce.com/s/articleView?id=release-notes.rn_sharing_recalculate_faster.htm&amp;type=5&amp;release=242"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1686" y="3557595"/>
            <a:ext cx="8599008" cy="1709016"/>
          </a:xfrm>
        </p:spPr>
        <p:txBody>
          <a:bodyPr/>
          <a:lstStyle/>
          <a:p>
            <a:r>
              <a:rPr lang="en-US" dirty="0"/>
              <a:t>Salesforce Spring Release 23</a:t>
            </a:r>
          </a:p>
        </p:txBody>
      </p:sp>
      <p:sp>
        <p:nvSpPr>
          <p:cNvPr id="3" name="Text Placeholder 2"/>
          <p:cNvSpPr>
            <a:spLocks noGrp="1"/>
          </p:cNvSpPr>
          <p:nvPr>
            <p:ph type="body" sz="quarter" idx="17"/>
          </p:nvPr>
        </p:nvSpPr>
        <p:spPr>
          <a:xfrm>
            <a:off x="801686" y="5495620"/>
            <a:ext cx="8599008" cy="1111964"/>
          </a:xfrm>
        </p:spPr>
        <p:txBody>
          <a:bodyPr/>
          <a:lstStyle/>
          <a:p>
            <a:r>
              <a:rPr lang="en-US" dirty="0"/>
              <a:t>February 2nd, 2023</a:t>
            </a:r>
          </a:p>
        </p:txBody>
      </p:sp>
    </p:spTree>
    <p:extLst>
      <p:ext uri="{BB962C8B-B14F-4D97-AF65-F5344CB8AC3E}">
        <p14:creationId xmlns:p14="http://schemas.microsoft.com/office/powerpoint/2010/main" val="60917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EF4FA0-B170-4EAE-858D-E06CEF1911D7}"/>
              </a:ext>
            </a:extLst>
          </p:cNvPr>
          <p:cNvSpPr>
            <a:spLocks noGrp="1"/>
          </p:cNvSpPr>
          <p:nvPr>
            <p:ph type="sldNum" sz="quarter" idx="12"/>
          </p:nvPr>
        </p:nvSpPr>
        <p:spPr/>
        <p:txBody>
          <a:bodyPr/>
          <a:lstStyle/>
          <a:p>
            <a:fld id="{D92B6165-2E63-41A3-8905-D7634EBC6D44}" type="slidenum">
              <a:rPr lang="en-US" smtClean="0"/>
              <a:pPr/>
              <a:t>10</a:t>
            </a:fld>
            <a:endParaRPr lang="en-US"/>
          </a:p>
        </p:txBody>
      </p:sp>
      <p:sp>
        <p:nvSpPr>
          <p:cNvPr id="3" name="Title 2">
            <a:extLst>
              <a:ext uri="{FF2B5EF4-FFF2-40B4-BE49-F238E27FC236}">
                <a16:creationId xmlns:a16="http://schemas.microsoft.com/office/drawing/2014/main" id="{9D1C8F87-C722-46AB-9487-38FC500AF3E5}"/>
              </a:ext>
            </a:extLst>
          </p:cNvPr>
          <p:cNvSpPr>
            <a:spLocks noGrp="1"/>
          </p:cNvSpPr>
          <p:nvPr>
            <p:ph type="title"/>
          </p:nvPr>
        </p:nvSpPr>
        <p:spPr/>
        <p:txBody>
          <a:bodyPr/>
          <a:lstStyle/>
          <a:p>
            <a:r>
              <a:rPr lang="en-US" dirty="0"/>
              <a:t>Features for Developer</a:t>
            </a:r>
          </a:p>
        </p:txBody>
      </p:sp>
      <p:sp>
        <p:nvSpPr>
          <p:cNvPr id="4" name="TextBox 3">
            <a:extLst>
              <a:ext uri="{FF2B5EF4-FFF2-40B4-BE49-F238E27FC236}">
                <a16:creationId xmlns:a16="http://schemas.microsoft.com/office/drawing/2014/main" id="{5359167F-BBDD-44A9-A0F7-F9B028B1A5C6}"/>
              </a:ext>
            </a:extLst>
          </p:cNvPr>
          <p:cNvSpPr txBox="1"/>
          <p:nvPr/>
        </p:nvSpPr>
        <p:spPr>
          <a:xfrm>
            <a:off x="502920" y="948691"/>
            <a:ext cx="11346958" cy="5355312"/>
          </a:xfrm>
          <a:prstGeom prst="rect">
            <a:avLst/>
          </a:prstGeom>
          <a:noFill/>
        </p:spPr>
        <p:txBody>
          <a:bodyPr wrap="square" rtlCol="0">
            <a:spAutoFit/>
          </a:bodyPr>
          <a:lstStyle/>
          <a:p>
            <a:pPr marL="0" indent="0">
              <a:buNone/>
            </a:pPr>
            <a:r>
              <a:rPr lang="en-US" b="1" dirty="0"/>
              <a:t>4.</a:t>
            </a:r>
            <a:r>
              <a:rPr lang="en-US" sz="1800" b="1" dirty="0"/>
              <a:t>Use the Improved Conditional Directives: </a:t>
            </a:r>
          </a:p>
          <a:p>
            <a:pPr marL="0" indent="0">
              <a:buNone/>
            </a:pPr>
            <a:r>
              <a:rPr lang="en-US" sz="1800" dirty="0"/>
              <a:t>	The </a:t>
            </a:r>
            <a:r>
              <a:rPr lang="en-US" sz="1800" dirty="0" err="1"/>
              <a:t>lwc:if</a:t>
            </a:r>
            <a:r>
              <a:rPr lang="en-US" sz="1800" dirty="0"/>
              <a:t>, </a:t>
            </a:r>
            <a:r>
              <a:rPr lang="en-US" sz="1800" dirty="0" err="1"/>
              <a:t>lwc:elseif</a:t>
            </a:r>
            <a:r>
              <a:rPr lang="en-US" sz="1800" dirty="0"/>
              <a:t>, and </a:t>
            </a:r>
            <a:r>
              <a:rPr lang="en-US" sz="1800" dirty="0" err="1"/>
              <a:t>lwc:else</a:t>
            </a:r>
            <a:r>
              <a:rPr lang="en-US" sz="1800" dirty="0"/>
              <a:t> conditional directives supersede the legacy </a:t>
            </a:r>
            <a:r>
              <a:rPr lang="en-US" sz="1800" dirty="0" err="1"/>
              <a:t>if:true</a:t>
            </a:r>
            <a:r>
              <a:rPr lang="en-US" sz="1800" dirty="0"/>
              <a:t> and </a:t>
            </a:r>
            <a:r>
              <a:rPr lang="en-US" sz="1800" dirty="0" err="1"/>
              <a:t>if:else</a:t>
            </a:r>
            <a:r>
              <a:rPr lang="en-US" sz="1800" dirty="0"/>
              <a:t> directives.</a:t>
            </a:r>
          </a:p>
          <a:p>
            <a:pPr marL="0" indent="0">
              <a:buNone/>
            </a:pPr>
            <a:endParaRPr lang="en-US" sz="1800" dirty="0"/>
          </a:p>
          <a:p>
            <a:pPr marL="0" indent="0">
              <a:buNone/>
            </a:pPr>
            <a:r>
              <a:rPr lang="en-US" sz="1800" b="1" dirty="0"/>
              <a:t>5.View Debug Information for Your Wired Properties: </a:t>
            </a:r>
          </a:p>
          <a:p>
            <a:pPr marL="0" indent="0">
              <a:buNone/>
            </a:pPr>
            <a:r>
              <a:rPr lang="en-US" sz="1800" dirty="0"/>
              <a:t>	Access debug information for wired properties and methods on a component via custom formatters in Chrome </a:t>
            </a:r>
            <a:r>
              <a:rPr lang="en-US" sz="1800" dirty="0" err="1"/>
              <a:t>DevTools</a:t>
            </a:r>
            <a:r>
              <a:rPr lang="en-US" sz="1800" dirty="0"/>
              <a:t>.</a:t>
            </a:r>
          </a:p>
          <a:p>
            <a:pPr marL="0" indent="0">
              <a:buNone/>
            </a:pPr>
            <a:endParaRPr lang="en-US" sz="1800" dirty="0"/>
          </a:p>
          <a:p>
            <a:pPr marL="0" indent="0">
              <a:buNone/>
            </a:pPr>
            <a:r>
              <a:rPr lang="en-US" sz="1800" b="1" dirty="0"/>
              <a:t>6.Synchronize Component Data Without a Page Refresh Using </a:t>
            </a:r>
            <a:r>
              <a:rPr lang="en-US" sz="1800" b="1" dirty="0" err="1"/>
              <a:t>RefreshView</a:t>
            </a:r>
            <a:r>
              <a:rPr lang="en-US" sz="1800" b="1" dirty="0"/>
              <a:t> API (Beta):</a:t>
            </a:r>
          </a:p>
          <a:p>
            <a:pPr marL="0" indent="0">
              <a:buNone/>
            </a:pPr>
            <a:r>
              <a:rPr lang="en-US" sz="1800" dirty="0"/>
              <a:t>	Whether user-driven or app-invoked, the ability to synchronize data without reloading an entire page is a key user experience requirement. </a:t>
            </a:r>
          </a:p>
          <a:p>
            <a:pPr marL="0" indent="0">
              <a:buNone/>
            </a:pPr>
            <a:r>
              <a:rPr lang="en-US" sz="1800" dirty="0"/>
              <a:t>The new lightning/refresh module and </a:t>
            </a:r>
            <a:r>
              <a:rPr lang="en-US" sz="1800" dirty="0" err="1"/>
              <a:t>RefreshView</a:t>
            </a:r>
            <a:r>
              <a:rPr lang="en-US" sz="1800" dirty="0"/>
              <a:t> API provide a standard way to refresh component data in LWC and Aura.</a:t>
            </a:r>
          </a:p>
          <a:p>
            <a:pPr marL="0" indent="0">
              <a:buNone/>
            </a:pPr>
            <a:endParaRPr lang="en-US" sz="1800" dirty="0"/>
          </a:p>
          <a:p>
            <a:pPr marL="0" indent="0">
              <a:buNone/>
            </a:pPr>
            <a:r>
              <a:rPr lang="en-US" sz="1800" b="1" dirty="0"/>
              <a:t>7.Find Which Apex Classes Implement an Interface (Generally Available): –</a:t>
            </a:r>
          </a:p>
          <a:p>
            <a:pPr marL="0" indent="0">
              <a:buNone/>
            </a:pPr>
            <a:r>
              <a:rPr lang="en-US" sz="1800" dirty="0"/>
              <a:t>	</a:t>
            </a:r>
            <a:r>
              <a:rPr lang="en-US" sz="1800" dirty="0" err="1"/>
              <a:t>ApexTypeImplementor</a:t>
            </a:r>
            <a:r>
              <a:rPr lang="en-US" sz="1800" dirty="0"/>
              <a:t> is now generally available and is updated since the beta release. </a:t>
            </a:r>
          </a:p>
          <a:p>
            <a:pPr marL="0" indent="0">
              <a:buNone/>
            </a:pPr>
            <a:r>
              <a:rPr lang="en-US" sz="1800" dirty="0"/>
              <a:t>Use the object to find Apex classes that directly or indirectly implement an interface.</a:t>
            </a:r>
          </a:p>
          <a:p>
            <a:pPr marL="0" indent="0">
              <a:buNone/>
            </a:pPr>
            <a:endParaRPr lang="en-US" dirty="0"/>
          </a:p>
          <a:p>
            <a:pPr marL="0" indent="0">
              <a:buNone/>
            </a:pPr>
            <a:endParaRPr lang="en-US" sz="1800" dirty="0"/>
          </a:p>
        </p:txBody>
      </p:sp>
    </p:spTree>
    <p:extLst>
      <p:ext uri="{BB962C8B-B14F-4D97-AF65-F5344CB8AC3E}">
        <p14:creationId xmlns:p14="http://schemas.microsoft.com/office/powerpoint/2010/main" val="23497941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EF4FA0-B170-4EAE-858D-E06CEF1911D7}"/>
              </a:ext>
            </a:extLst>
          </p:cNvPr>
          <p:cNvSpPr>
            <a:spLocks noGrp="1"/>
          </p:cNvSpPr>
          <p:nvPr>
            <p:ph type="sldNum" sz="quarter" idx="12"/>
          </p:nvPr>
        </p:nvSpPr>
        <p:spPr/>
        <p:txBody>
          <a:bodyPr/>
          <a:lstStyle/>
          <a:p>
            <a:fld id="{D92B6165-2E63-41A3-8905-D7634EBC6D44}" type="slidenum">
              <a:rPr lang="en-US" smtClean="0"/>
              <a:pPr/>
              <a:t>11</a:t>
            </a:fld>
            <a:endParaRPr lang="en-US"/>
          </a:p>
        </p:txBody>
      </p:sp>
      <p:sp>
        <p:nvSpPr>
          <p:cNvPr id="3" name="Title 2">
            <a:extLst>
              <a:ext uri="{FF2B5EF4-FFF2-40B4-BE49-F238E27FC236}">
                <a16:creationId xmlns:a16="http://schemas.microsoft.com/office/drawing/2014/main" id="{9D1C8F87-C722-46AB-9487-38FC500AF3E5}"/>
              </a:ext>
            </a:extLst>
          </p:cNvPr>
          <p:cNvSpPr>
            <a:spLocks noGrp="1"/>
          </p:cNvSpPr>
          <p:nvPr>
            <p:ph type="title"/>
          </p:nvPr>
        </p:nvSpPr>
        <p:spPr/>
        <p:txBody>
          <a:bodyPr/>
          <a:lstStyle/>
          <a:p>
            <a:r>
              <a:rPr lang="en-US" dirty="0"/>
              <a:t>Features for Developer</a:t>
            </a:r>
          </a:p>
        </p:txBody>
      </p:sp>
      <p:sp>
        <p:nvSpPr>
          <p:cNvPr id="4" name="TextBox 3">
            <a:extLst>
              <a:ext uri="{FF2B5EF4-FFF2-40B4-BE49-F238E27FC236}">
                <a16:creationId xmlns:a16="http://schemas.microsoft.com/office/drawing/2014/main" id="{5359167F-BBDD-44A9-A0F7-F9B028B1A5C6}"/>
              </a:ext>
            </a:extLst>
          </p:cNvPr>
          <p:cNvSpPr txBox="1"/>
          <p:nvPr/>
        </p:nvSpPr>
        <p:spPr>
          <a:xfrm>
            <a:off x="502920" y="948691"/>
            <a:ext cx="11346958" cy="5632311"/>
          </a:xfrm>
          <a:prstGeom prst="rect">
            <a:avLst/>
          </a:prstGeom>
          <a:noFill/>
        </p:spPr>
        <p:txBody>
          <a:bodyPr wrap="square" rtlCol="0">
            <a:spAutoFit/>
          </a:bodyPr>
          <a:lstStyle/>
          <a:p>
            <a:pPr marL="0" indent="0">
              <a:buNone/>
            </a:pPr>
            <a:r>
              <a:rPr lang="en-US" b="1" dirty="0"/>
              <a:t>8.Use the </a:t>
            </a:r>
            <a:r>
              <a:rPr lang="en-US" b="1" dirty="0" err="1"/>
              <a:t>System.enqueueJob</a:t>
            </a:r>
            <a:r>
              <a:rPr lang="en-US" b="1" dirty="0"/>
              <a:t> Method to Specify a Delay in Scheduling Queueable Jobs:</a:t>
            </a:r>
          </a:p>
          <a:p>
            <a:pPr marL="0" indent="0">
              <a:buNone/>
            </a:pPr>
            <a:r>
              <a:rPr lang="en-US" sz="1800" dirty="0"/>
              <a:t>	Using the </a:t>
            </a:r>
            <a:r>
              <a:rPr lang="en-US" sz="1800" dirty="0" err="1"/>
              <a:t>System.enqueue</a:t>
            </a:r>
            <a:r>
              <a:rPr lang="en-US" sz="1800" dirty="0"/>
              <a:t>(queueable, delay) method ignores any org-wide enqueue delay setting.</a:t>
            </a:r>
          </a:p>
          <a:p>
            <a:pPr marL="0" indent="0">
              <a:buNone/>
            </a:pPr>
            <a:endParaRPr lang="en-US" sz="1800" dirty="0"/>
          </a:p>
          <a:p>
            <a:pPr marL="0" indent="0">
              <a:buNone/>
            </a:pPr>
            <a:r>
              <a:rPr lang="en-US" sz="1800" b="1" dirty="0"/>
              <a:t>9. Pass Bind Variables to a SOQL Query:</a:t>
            </a:r>
          </a:p>
          <a:p>
            <a:pPr marL="0" indent="0">
              <a:buNone/>
            </a:pPr>
            <a:r>
              <a:rPr lang="en-US" sz="1800" dirty="0"/>
              <a:t>	Use the new </a:t>
            </a:r>
            <a:r>
              <a:rPr lang="en-US" sz="1800" dirty="0" err="1"/>
              <a:t>getSObjectType</a:t>
            </a:r>
            <a:r>
              <a:rPr lang="en-US" sz="1800" dirty="0"/>
              <a:t>() method to get the </a:t>
            </a:r>
            <a:r>
              <a:rPr lang="en-US" sz="1800" dirty="0" err="1"/>
              <a:t>SObjectType</a:t>
            </a:r>
            <a:r>
              <a:rPr lang="en-US" sz="1800" dirty="0"/>
              <a:t> of a </a:t>
            </a:r>
            <a:r>
              <a:rPr lang="en-US" sz="1800" dirty="0" err="1"/>
              <a:t>Schema.DescribeFieldResult</a:t>
            </a:r>
            <a:r>
              <a:rPr lang="en-US" sz="1800" dirty="0"/>
              <a:t> object. The returned type is that of the source </a:t>
            </a:r>
            <a:r>
              <a:rPr lang="en-US" sz="1800" dirty="0" err="1"/>
              <a:t>sObject</a:t>
            </a:r>
            <a:r>
              <a:rPr lang="en-US" sz="1800" dirty="0"/>
              <a:t> </a:t>
            </a:r>
          </a:p>
          <a:p>
            <a:pPr marL="0" indent="0">
              <a:buNone/>
            </a:pPr>
            <a:r>
              <a:rPr lang="en-US" sz="1800" dirty="0"/>
              <a:t>describe object that was originally retrieved, eliminating the need for additional mechanisms to determine parent relationships.</a:t>
            </a:r>
          </a:p>
          <a:p>
            <a:pPr marL="0" indent="0">
              <a:buNone/>
            </a:pPr>
            <a:endParaRPr lang="en-US" sz="1800" dirty="0"/>
          </a:p>
          <a:p>
            <a:pPr marL="0" indent="0">
              <a:buNone/>
            </a:pPr>
            <a:r>
              <a:rPr lang="en-US" sz="1800" b="1" dirty="0"/>
              <a:t>10.Discover the Source </a:t>
            </a:r>
            <a:r>
              <a:rPr lang="en-US" sz="1800" b="1" dirty="0" err="1"/>
              <a:t>SObject</a:t>
            </a:r>
            <a:r>
              <a:rPr lang="en-US" sz="1800" b="1" dirty="0"/>
              <a:t> of a </a:t>
            </a:r>
            <a:r>
              <a:rPr lang="en-US" sz="1800" b="1" dirty="0" err="1"/>
              <a:t>DescribeFieldResult</a:t>
            </a:r>
            <a:r>
              <a:rPr lang="en-US" sz="1800" b="1" dirty="0"/>
              <a:t> Instance: </a:t>
            </a:r>
          </a:p>
          <a:p>
            <a:pPr marL="0" indent="0">
              <a:buNone/>
            </a:pPr>
            <a:r>
              <a:rPr lang="en-US" sz="1800" dirty="0"/>
              <a:t>	Whether user-driven or app-invoked, the ability to synchronize data without reloading an entire page is a key user experience requirement. The new lightning/refresh module and </a:t>
            </a:r>
            <a:r>
              <a:rPr lang="en-US" sz="1800" dirty="0" err="1"/>
              <a:t>RefreshView</a:t>
            </a:r>
            <a:r>
              <a:rPr lang="en-US" sz="1800" dirty="0"/>
              <a:t> API provide a standard way to refresh component data in LWC and Aura.</a:t>
            </a:r>
          </a:p>
          <a:p>
            <a:pPr marL="0" indent="0">
              <a:buNone/>
            </a:pPr>
            <a:endParaRPr lang="en-US" sz="1800" dirty="0"/>
          </a:p>
          <a:p>
            <a:pPr marL="0" indent="0">
              <a:buNone/>
            </a:pPr>
            <a:r>
              <a:rPr lang="en-US" sz="1800" b="1" dirty="0"/>
              <a:t>11.Restrict Anonymous Apex Access to Core Users: </a:t>
            </a:r>
          </a:p>
          <a:p>
            <a:pPr marL="0" indent="0">
              <a:buNone/>
            </a:pPr>
            <a:r>
              <a:rPr lang="en-US" b="1" dirty="0"/>
              <a:t>	</a:t>
            </a:r>
            <a:r>
              <a:rPr lang="en-US" sz="1800" dirty="0"/>
              <a:t>By using the </a:t>
            </a:r>
            <a:r>
              <a:rPr lang="en-US" sz="1800" dirty="0" err="1"/>
              <a:t>RestrictCommunityExecAnon</a:t>
            </a:r>
            <a:r>
              <a:rPr lang="en-US" sz="1800" dirty="0"/>
              <a:t> preference, admins can restrict anonymous Apex execution to core users, such as Standard and </a:t>
            </a:r>
            <a:r>
              <a:rPr lang="en-US" sz="1800" dirty="0" err="1"/>
              <a:t>CsnOnly</a:t>
            </a:r>
            <a:r>
              <a:rPr lang="en-US" sz="1800" dirty="0"/>
              <a:t> users. When enabled, noncore users can’t execute anonymous Apex regardless of any other user permissions that are set, such as Author Apex. Noncore users include these user types: </a:t>
            </a:r>
            <a:r>
              <a:rPr lang="en-US" sz="1800" dirty="0" err="1"/>
              <a:t>PowerPartner</a:t>
            </a:r>
            <a:r>
              <a:rPr lang="en-US" sz="1800" dirty="0"/>
              <a:t>, Partner, </a:t>
            </a:r>
            <a:r>
              <a:rPr lang="en-US" sz="1800" dirty="0" err="1"/>
              <a:t>PowerCustomerSuccess</a:t>
            </a:r>
            <a:r>
              <a:rPr lang="en-US" sz="1800" dirty="0"/>
              <a:t>, Guest, and </a:t>
            </a:r>
            <a:r>
              <a:rPr lang="en-US" sz="1800" dirty="0" err="1"/>
              <a:t>CSPLitePortal</a:t>
            </a:r>
            <a:r>
              <a:rPr lang="en-US" sz="1800" dirty="0"/>
              <a:t>.</a:t>
            </a:r>
            <a:endParaRPr lang="en-US" dirty="0"/>
          </a:p>
          <a:p>
            <a:pPr marL="0" indent="0">
              <a:buNone/>
            </a:pPr>
            <a:endParaRPr lang="en-US" sz="1800" dirty="0"/>
          </a:p>
        </p:txBody>
      </p:sp>
    </p:spTree>
    <p:extLst>
      <p:ext uri="{BB962C8B-B14F-4D97-AF65-F5344CB8AC3E}">
        <p14:creationId xmlns:p14="http://schemas.microsoft.com/office/powerpoint/2010/main" val="18470927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EF4FA0-B170-4EAE-858D-E06CEF1911D7}"/>
              </a:ext>
            </a:extLst>
          </p:cNvPr>
          <p:cNvSpPr>
            <a:spLocks noGrp="1"/>
          </p:cNvSpPr>
          <p:nvPr>
            <p:ph type="sldNum" sz="quarter" idx="12"/>
          </p:nvPr>
        </p:nvSpPr>
        <p:spPr/>
        <p:txBody>
          <a:bodyPr/>
          <a:lstStyle/>
          <a:p>
            <a:fld id="{D92B6165-2E63-41A3-8905-D7634EBC6D44}" type="slidenum">
              <a:rPr lang="en-US" smtClean="0"/>
              <a:pPr/>
              <a:t>12</a:t>
            </a:fld>
            <a:endParaRPr lang="en-US"/>
          </a:p>
        </p:txBody>
      </p:sp>
      <p:sp>
        <p:nvSpPr>
          <p:cNvPr id="3" name="Title 2">
            <a:extLst>
              <a:ext uri="{FF2B5EF4-FFF2-40B4-BE49-F238E27FC236}">
                <a16:creationId xmlns:a16="http://schemas.microsoft.com/office/drawing/2014/main" id="{9D1C8F87-C722-46AB-9487-38FC500AF3E5}"/>
              </a:ext>
            </a:extLst>
          </p:cNvPr>
          <p:cNvSpPr>
            <a:spLocks noGrp="1"/>
          </p:cNvSpPr>
          <p:nvPr>
            <p:ph type="title"/>
          </p:nvPr>
        </p:nvSpPr>
        <p:spPr/>
        <p:txBody>
          <a:bodyPr/>
          <a:lstStyle/>
          <a:p>
            <a:r>
              <a:rPr lang="en-US" dirty="0"/>
              <a:t>Features for Developer</a:t>
            </a:r>
          </a:p>
        </p:txBody>
      </p:sp>
      <p:sp>
        <p:nvSpPr>
          <p:cNvPr id="4" name="TextBox 3">
            <a:extLst>
              <a:ext uri="{FF2B5EF4-FFF2-40B4-BE49-F238E27FC236}">
                <a16:creationId xmlns:a16="http://schemas.microsoft.com/office/drawing/2014/main" id="{5359167F-BBDD-44A9-A0F7-F9B028B1A5C6}"/>
              </a:ext>
            </a:extLst>
          </p:cNvPr>
          <p:cNvSpPr txBox="1"/>
          <p:nvPr/>
        </p:nvSpPr>
        <p:spPr>
          <a:xfrm>
            <a:off x="502920" y="948691"/>
            <a:ext cx="11346958" cy="3139321"/>
          </a:xfrm>
          <a:prstGeom prst="rect">
            <a:avLst/>
          </a:prstGeom>
          <a:noFill/>
        </p:spPr>
        <p:txBody>
          <a:bodyPr wrap="square" rtlCol="0">
            <a:spAutoFit/>
          </a:bodyPr>
          <a:lstStyle/>
          <a:p>
            <a:pPr marL="0" indent="0">
              <a:buNone/>
            </a:pPr>
            <a:r>
              <a:rPr lang="en-US" b="1" dirty="0"/>
              <a:t>12.Choose Any Name for a Global Value Set:</a:t>
            </a:r>
            <a:r>
              <a:rPr lang="en-US" sz="1800" dirty="0"/>
              <a:t>	</a:t>
            </a:r>
          </a:p>
          <a:p>
            <a:pPr marL="0" indent="0">
              <a:buNone/>
            </a:pPr>
            <a:r>
              <a:rPr lang="en-US" dirty="0"/>
              <a:t>	</a:t>
            </a:r>
            <a:r>
              <a:rPr lang="en-US" sz="1800" dirty="0"/>
              <a:t>When you create a custom global value set in API version 57.0 or later, the developer name is appended with the suffix __</a:t>
            </a:r>
            <a:r>
              <a:rPr lang="en-US" sz="1800" dirty="0" err="1"/>
              <a:t>gvs</a:t>
            </a:r>
            <a:r>
              <a:rPr lang="en-US" sz="1800" dirty="0"/>
              <a:t>. You can now create a global value set with any name that doesn’t conflict with a standard entity of the same name.</a:t>
            </a:r>
          </a:p>
          <a:p>
            <a:pPr marL="0" indent="0">
              <a:buNone/>
            </a:pPr>
            <a:endParaRPr lang="en-US" sz="1800" dirty="0"/>
          </a:p>
          <a:p>
            <a:pPr marL="0" indent="0">
              <a:buNone/>
            </a:pPr>
            <a:r>
              <a:rPr lang="en-US" sz="1800" b="1" dirty="0"/>
              <a:t>13.Limit User Profile Access for Packages Installed via Metadata API:</a:t>
            </a:r>
            <a:r>
              <a:rPr lang="en-US" sz="1800" dirty="0"/>
              <a:t>	</a:t>
            </a:r>
          </a:p>
          <a:p>
            <a:pPr marL="0" indent="0">
              <a:buNone/>
            </a:pPr>
            <a:r>
              <a:rPr lang="en-US" dirty="0"/>
              <a:t>	</a:t>
            </a:r>
            <a:r>
              <a:rPr lang="en-US" sz="1800" dirty="0"/>
              <a:t>When you use Metadata API to install a managed package, you can specify which user profiles in the org can access the package. Use the new </a:t>
            </a:r>
            <a:r>
              <a:rPr lang="en-US" sz="1800" dirty="0" err="1"/>
              <a:t>securityType</a:t>
            </a:r>
            <a:r>
              <a:rPr lang="en-US" sz="1800" dirty="0"/>
              <a:t> field on the </a:t>
            </a:r>
            <a:r>
              <a:rPr lang="en-US" sz="1800" dirty="0" err="1"/>
              <a:t>InstalledPackage</a:t>
            </a:r>
            <a:r>
              <a:rPr lang="en-US" sz="1800" dirty="0"/>
              <a:t> metadata type, and select either all users or admins only. If a security type isn’t specified, the default behavior provides access to the package to all user profiles in the org.</a:t>
            </a:r>
          </a:p>
          <a:p>
            <a:pPr marL="0" indent="0">
              <a:buNone/>
            </a:pPr>
            <a:endParaRPr lang="en-US" sz="1800" dirty="0"/>
          </a:p>
        </p:txBody>
      </p:sp>
    </p:spTree>
    <p:extLst>
      <p:ext uri="{BB962C8B-B14F-4D97-AF65-F5344CB8AC3E}">
        <p14:creationId xmlns:p14="http://schemas.microsoft.com/office/powerpoint/2010/main" val="39953136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1C4D3B-7E3B-424C-BC6B-A73D5109D8B0}"/>
              </a:ext>
            </a:extLst>
          </p:cNvPr>
          <p:cNvSpPr>
            <a:spLocks noGrp="1"/>
          </p:cNvSpPr>
          <p:nvPr>
            <p:ph type="sldNum" sz="quarter" idx="12"/>
          </p:nvPr>
        </p:nvSpPr>
        <p:spPr/>
        <p:txBody>
          <a:bodyPr/>
          <a:lstStyle/>
          <a:p>
            <a:fld id="{D92B6165-2E63-41A3-8905-D7634EBC6D44}" type="slidenum">
              <a:rPr lang="en-US" smtClean="0"/>
              <a:pPr/>
              <a:t>13</a:t>
            </a:fld>
            <a:endParaRPr lang="en-US"/>
          </a:p>
        </p:txBody>
      </p:sp>
      <p:sp>
        <p:nvSpPr>
          <p:cNvPr id="3" name="Title 2">
            <a:extLst>
              <a:ext uri="{FF2B5EF4-FFF2-40B4-BE49-F238E27FC236}">
                <a16:creationId xmlns:a16="http://schemas.microsoft.com/office/drawing/2014/main" id="{1676479B-D93C-460E-9BCE-9610FC19D675}"/>
              </a:ext>
            </a:extLst>
          </p:cNvPr>
          <p:cNvSpPr>
            <a:spLocks noGrp="1"/>
          </p:cNvSpPr>
          <p:nvPr>
            <p:ph type="title"/>
          </p:nvPr>
        </p:nvSpPr>
        <p:spPr>
          <a:xfrm>
            <a:off x="274392" y="116266"/>
            <a:ext cx="11460416" cy="584775"/>
          </a:xfrm>
        </p:spPr>
        <p:txBody>
          <a:bodyPr/>
          <a:lstStyle/>
          <a:p>
            <a:r>
              <a:rPr lang="en-US" dirty="0"/>
              <a:t>Beta and pilot features:</a:t>
            </a:r>
          </a:p>
        </p:txBody>
      </p:sp>
      <p:sp>
        <p:nvSpPr>
          <p:cNvPr id="7" name="TextBox 6">
            <a:extLst>
              <a:ext uri="{FF2B5EF4-FFF2-40B4-BE49-F238E27FC236}">
                <a16:creationId xmlns:a16="http://schemas.microsoft.com/office/drawing/2014/main" id="{45EC351F-47CC-4AAA-B54B-EE338DC94D78}"/>
              </a:ext>
            </a:extLst>
          </p:cNvPr>
          <p:cNvSpPr txBox="1"/>
          <p:nvPr/>
        </p:nvSpPr>
        <p:spPr>
          <a:xfrm>
            <a:off x="471641" y="776769"/>
            <a:ext cx="11311826" cy="2031325"/>
          </a:xfrm>
          <a:prstGeom prst="rect">
            <a:avLst/>
          </a:prstGeom>
          <a:noFill/>
        </p:spPr>
        <p:txBody>
          <a:bodyPr wrap="square">
            <a:spAutoFit/>
          </a:bodyPr>
          <a:lstStyle/>
          <a:p>
            <a:pPr marL="285750" indent="-285750" algn="l">
              <a:buFont typeface="Arial" panose="020B0604020202020204" pitchFamily="34" charset="0"/>
              <a:buChar char="•"/>
            </a:pPr>
            <a:r>
              <a:rPr lang="en-US" i="0" u="sng" dirty="0">
                <a:solidFill>
                  <a:schemeClr val="tx1">
                    <a:lumMod val="50000"/>
                  </a:schemeClr>
                </a:solidFill>
                <a:effectLst/>
                <a:latin typeface="Muli"/>
                <a:hlinkClick r:id="rId2">
                  <a:extLst>
                    <a:ext uri="{A12FA001-AC4F-418D-AE19-62706E023703}">
                      <ahyp:hlinkClr xmlns:ahyp="http://schemas.microsoft.com/office/drawing/2018/hyperlinkcolor" val="tx"/>
                    </a:ext>
                  </a:extLst>
                </a:hlinkClick>
              </a:rPr>
              <a:t>Configure Searchable Fields for Each User Profile (Beta)</a:t>
            </a:r>
            <a:r>
              <a:rPr lang="en-US" i="0" dirty="0">
                <a:solidFill>
                  <a:schemeClr val="tx1">
                    <a:lumMod val="50000"/>
                  </a:schemeClr>
                </a:solidFill>
                <a:effectLst/>
                <a:latin typeface="Muli"/>
              </a:rPr>
              <a:t>:</a:t>
            </a:r>
          </a:p>
          <a:p>
            <a:pPr marL="285750" indent="-285750" algn="l">
              <a:buFont typeface="Arial" panose="020B0604020202020204" pitchFamily="34" charset="0"/>
              <a:buChar char="•"/>
            </a:pPr>
            <a:r>
              <a:rPr lang="en-US" i="0" u="sng" dirty="0">
                <a:solidFill>
                  <a:schemeClr val="tx1">
                    <a:lumMod val="50000"/>
                  </a:schemeClr>
                </a:solidFill>
                <a:effectLst/>
                <a:latin typeface="Muli"/>
                <a:hlinkClick r:id="rId3">
                  <a:extLst>
                    <a:ext uri="{A12FA001-AC4F-418D-AE19-62706E023703}">
                      <ahyp:hlinkClr xmlns:ahyp="http://schemas.microsoft.com/office/drawing/2018/hyperlinkcolor" val="tx"/>
                    </a:ext>
                  </a:extLst>
                </a:hlinkClick>
              </a:rPr>
              <a:t>Enhance Lightning Dashboards with Text and Graphics (Beta)</a:t>
            </a:r>
            <a:r>
              <a:rPr lang="en-US" i="0" dirty="0">
                <a:solidFill>
                  <a:schemeClr val="tx1">
                    <a:lumMod val="50000"/>
                  </a:schemeClr>
                </a:solidFill>
                <a:effectLst/>
                <a:latin typeface="Muli"/>
              </a:rPr>
              <a:t>:</a:t>
            </a:r>
            <a:endParaRPr lang="en-US" dirty="0">
              <a:solidFill>
                <a:schemeClr val="tx1">
                  <a:lumMod val="50000"/>
                </a:schemeClr>
              </a:solidFill>
              <a:latin typeface="Muli"/>
            </a:endParaRPr>
          </a:p>
          <a:p>
            <a:pPr marL="285750" indent="-285750" algn="l">
              <a:buFont typeface="Arial" panose="020B0604020202020204" pitchFamily="34" charset="0"/>
              <a:buChar char="•"/>
            </a:pPr>
            <a:r>
              <a:rPr lang="en-US" i="0" u="sng" dirty="0">
                <a:solidFill>
                  <a:schemeClr val="tx1">
                    <a:lumMod val="50000"/>
                  </a:schemeClr>
                </a:solidFill>
                <a:effectLst/>
                <a:latin typeface="Muli"/>
                <a:hlinkClick r:id="rId4">
                  <a:extLst>
                    <a:ext uri="{A12FA001-AC4F-418D-AE19-62706E023703}">
                      <ahyp:hlinkClr xmlns:ahyp="http://schemas.microsoft.com/office/drawing/2018/hyperlinkcolor" val="tx"/>
                    </a:ext>
                  </a:extLst>
                </a:hlinkClick>
              </a:rPr>
              <a:t>Recalculate Account Sharing Rules Faster (Beta)</a:t>
            </a:r>
            <a:r>
              <a:rPr lang="en-US" i="0" dirty="0">
                <a:solidFill>
                  <a:schemeClr val="tx1">
                    <a:lumMod val="50000"/>
                  </a:schemeClr>
                </a:solidFill>
                <a:effectLst/>
                <a:latin typeface="Muli"/>
              </a:rPr>
              <a:t>: </a:t>
            </a:r>
          </a:p>
          <a:p>
            <a:pPr marL="285750" indent="-285750" algn="l">
              <a:buFont typeface="Arial" panose="020B0604020202020204" pitchFamily="34" charset="0"/>
              <a:buChar char="•"/>
            </a:pPr>
            <a:r>
              <a:rPr lang="en-US" i="0" u="sng" dirty="0">
                <a:solidFill>
                  <a:schemeClr val="tx1">
                    <a:lumMod val="50000"/>
                  </a:schemeClr>
                </a:solidFill>
                <a:effectLst/>
                <a:latin typeface="Muli"/>
                <a:hlinkClick r:id="rId5">
                  <a:extLst>
                    <a:ext uri="{A12FA001-AC4F-418D-AE19-62706E023703}">
                      <ahyp:hlinkClr xmlns:ahyp="http://schemas.microsoft.com/office/drawing/2018/hyperlinkcolor" val="tx"/>
                    </a:ext>
                  </a:extLst>
                </a:hlinkClick>
              </a:rPr>
              <a:t>Approve Content and Create Workflows in Enhanced CMS Workspaces (Beta)</a:t>
            </a:r>
            <a:r>
              <a:rPr lang="en-US" i="0" dirty="0">
                <a:solidFill>
                  <a:schemeClr val="tx1">
                    <a:lumMod val="50000"/>
                  </a:schemeClr>
                </a:solidFill>
                <a:effectLst/>
                <a:latin typeface="Muli"/>
              </a:rPr>
              <a:t>: </a:t>
            </a:r>
            <a:endParaRPr lang="en-US" dirty="0">
              <a:solidFill>
                <a:schemeClr val="tx1">
                  <a:lumMod val="50000"/>
                </a:schemeClr>
              </a:solidFill>
              <a:latin typeface="Muli"/>
            </a:endParaRPr>
          </a:p>
          <a:p>
            <a:pPr marL="285750" indent="-285750" algn="l">
              <a:buFont typeface="Arial" panose="020B0604020202020204" pitchFamily="34" charset="0"/>
              <a:buChar char="•"/>
            </a:pPr>
            <a:r>
              <a:rPr lang="en-US" i="0" u="sng" dirty="0">
                <a:solidFill>
                  <a:schemeClr val="tx1">
                    <a:lumMod val="50000"/>
                  </a:schemeClr>
                </a:solidFill>
                <a:effectLst/>
                <a:latin typeface="Muli"/>
                <a:hlinkClick r:id="rId6">
                  <a:extLst>
                    <a:ext uri="{A12FA001-AC4F-418D-AE19-62706E023703}">
                      <ahyp:hlinkClr xmlns:ahyp="http://schemas.microsoft.com/office/drawing/2018/hyperlinkcolor" val="tx"/>
                    </a:ext>
                  </a:extLst>
                </a:hlinkClick>
              </a:rPr>
              <a:t>Focus Your View with More Dashboard Filters (Beta)</a:t>
            </a:r>
            <a:r>
              <a:rPr lang="en-US" i="0" dirty="0">
                <a:solidFill>
                  <a:schemeClr val="tx1">
                    <a:lumMod val="50000"/>
                  </a:schemeClr>
                </a:solidFill>
                <a:effectLst/>
                <a:latin typeface="Muli"/>
              </a:rPr>
              <a:t>:</a:t>
            </a:r>
          </a:p>
          <a:p>
            <a:pPr marL="285750" indent="-285750" algn="l">
              <a:buFont typeface="Arial" panose="020B0604020202020204" pitchFamily="34" charset="0"/>
              <a:buChar char="•"/>
            </a:pPr>
            <a:r>
              <a:rPr lang="en-US" i="0" u="sng" dirty="0">
                <a:solidFill>
                  <a:schemeClr val="tx1">
                    <a:lumMod val="50000"/>
                  </a:schemeClr>
                </a:solidFill>
                <a:effectLst/>
                <a:latin typeface="Muli"/>
                <a:hlinkClick r:id="rId7">
                  <a:extLst>
                    <a:ext uri="{A12FA001-AC4F-418D-AE19-62706E023703}">
                      <ahyp:hlinkClr xmlns:ahyp="http://schemas.microsoft.com/office/drawing/2018/hyperlinkcolor" val="tx"/>
                    </a:ext>
                  </a:extLst>
                </a:hlinkClick>
              </a:rPr>
              <a:t>Fetch Data Using the </a:t>
            </a:r>
            <a:r>
              <a:rPr lang="en-US" i="0" u="sng" dirty="0" err="1">
                <a:solidFill>
                  <a:schemeClr val="tx1">
                    <a:lumMod val="50000"/>
                  </a:schemeClr>
                </a:solidFill>
                <a:effectLst/>
                <a:latin typeface="Muli"/>
                <a:hlinkClick r:id="rId7">
                  <a:extLst>
                    <a:ext uri="{A12FA001-AC4F-418D-AE19-62706E023703}">
                      <ahyp:hlinkClr xmlns:ahyp="http://schemas.microsoft.com/office/drawing/2018/hyperlinkcolor" val="tx"/>
                    </a:ext>
                  </a:extLst>
                </a:hlinkClick>
              </a:rPr>
              <a:t>GraphQL</a:t>
            </a:r>
            <a:r>
              <a:rPr lang="en-US" i="0" u="sng" dirty="0">
                <a:solidFill>
                  <a:schemeClr val="tx1">
                    <a:lumMod val="50000"/>
                  </a:schemeClr>
                </a:solidFill>
                <a:effectLst/>
                <a:latin typeface="Muli"/>
                <a:hlinkClick r:id="rId7">
                  <a:extLst>
                    <a:ext uri="{A12FA001-AC4F-418D-AE19-62706E023703}">
                      <ahyp:hlinkClr xmlns:ahyp="http://schemas.microsoft.com/office/drawing/2018/hyperlinkcolor" val="tx"/>
                    </a:ext>
                  </a:extLst>
                </a:hlinkClick>
              </a:rPr>
              <a:t> Wire Adapter (Pilot)</a:t>
            </a:r>
            <a:r>
              <a:rPr lang="en-US" i="0" dirty="0">
                <a:solidFill>
                  <a:schemeClr val="tx1">
                    <a:lumMod val="50000"/>
                  </a:schemeClr>
                </a:solidFill>
                <a:effectLst/>
                <a:latin typeface="Muli"/>
              </a:rPr>
              <a:t>:</a:t>
            </a:r>
            <a:endParaRPr lang="en-US" dirty="0">
              <a:solidFill>
                <a:schemeClr val="tx1">
                  <a:lumMod val="50000"/>
                </a:schemeClr>
              </a:solidFill>
              <a:latin typeface="Muli"/>
            </a:endParaRPr>
          </a:p>
          <a:p>
            <a:pPr marL="285750" indent="-285750" algn="l">
              <a:buFont typeface="Arial" panose="020B0604020202020204" pitchFamily="34" charset="0"/>
              <a:buChar char="•"/>
            </a:pPr>
            <a:r>
              <a:rPr lang="en-US" i="0" u="sng" dirty="0">
                <a:solidFill>
                  <a:schemeClr val="tx1">
                    <a:lumMod val="50000"/>
                  </a:schemeClr>
                </a:solidFill>
                <a:effectLst/>
                <a:latin typeface="Muli"/>
                <a:hlinkClick r:id="rId8">
                  <a:extLst>
                    <a:ext uri="{A12FA001-AC4F-418D-AE19-62706E023703}">
                      <ahyp:hlinkClr xmlns:ahyp="http://schemas.microsoft.com/office/drawing/2018/hyperlinkcolor" val="tx"/>
                    </a:ext>
                  </a:extLst>
                </a:hlinkClick>
              </a:rPr>
              <a:t>Increase Case Resolution with Einstein Search Answers (Pilot)</a:t>
            </a:r>
            <a:r>
              <a:rPr lang="en-US" i="0" dirty="0">
                <a:solidFill>
                  <a:schemeClr val="tx1">
                    <a:lumMod val="50000"/>
                  </a:schemeClr>
                </a:solidFill>
                <a:effectLst/>
                <a:latin typeface="Muli"/>
              </a:rPr>
              <a:t>: </a:t>
            </a:r>
          </a:p>
        </p:txBody>
      </p:sp>
    </p:spTree>
    <p:extLst>
      <p:ext uri="{BB962C8B-B14F-4D97-AF65-F5344CB8AC3E}">
        <p14:creationId xmlns:p14="http://schemas.microsoft.com/office/powerpoint/2010/main" val="755135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71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4AF969-4289-444F-8C58-2577A7CD0B78}"/>
              </a:ext>
            </a:extLst>
          </p:cNvPr>
          <p:cNvSpPr>
            <a:spLocks noGrp="1"/>
          </p:cNvSpPr>
          <p:nvPr>
            <p:ph type="sldNum" sz="quarter" idx="12"/>
          </p:nvPr>
        </p:nvSpPr>
        <p:spPr/>
        <p:txBody>
          <a:bodyPr/>
          <a:lstStyle/>
          <a:p>
            <a:fld id="{D92B6165-2E63-41A3-8905-D7634EBC6D44}" type="slidenum">
              <a:rPr lang="en-US" smtClean="0"/>
              <a:pPr/>
              <a:t>2</a:t>
            </a:fld>
            <a:endParaRPr lang="en-US"/>
          </a:p>
        </p:txBody>
      </p:sp>
      <p:sp>
        <p:nvSpPr>
          <p:cNvPr id="3" name="Title 2">
            <a:extLst>
              <a:ext uri="{FF2B5EF4-FFF2-40B4-BE49-F238E27FC236}">
                <a16:creationId xmlns:a16="http://schemas.microsoft.com/office/drawing/2014/main" id="{FFCC3AED-29DD-46D6-9CB9-909EB53FC160}"/>
              </a:ext>
            </a:extLst>
          </p:cNvPr>
          <p:cNvSpPr>
            <a:spLocks noGrp="1"/>
          </p:cNvSpPr>
          <p:nvPr>
            <p:ph type="title"/>
          </p:nvPr>
        </p:nvSpPr>
        <p:spPr/>
        <p:txBody>
          <a:bodyPr/>
          <a:lstStyle/>
          <a:p>
            <a:r>
              <a:rPr lang="en-US" dirty="0"/>
              <a:t>Key Dates for Spring 23 Release</a:t>
            </a:r>
          </a:p>
        </p:txBody>
      </p:sp>
      <p:pic>
        <p:nvPicPr>
          <p:cNvPr id="5" name="Picture 4" descr="Timeline&#10;&#10;Description automatically generated">
            <a:extLst>
              <a:ext uri="{FF2B5EF4-FFF2-40B4-BE49-F238E27FC236}">
                <a16:creationId xmlns:a16="http://schemas.microsoft.com/office/drawing/2014/main" id="{A0CB0398-25B3-4521-A790-734652971C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93" y="1196143"/>
            <a:ext cx="11460416" cy="4948445"/>
          </a:xfrm>
          <a:prstGeom prst="rect">
            <a:avLst/>
          </a:prstGeom>
        </p:spPr>
      </p:pic>
    </p:spTree>
    <p:extLst>
      <p:ext uri="{BB962C8B-B14F-4D97-AF65-F5344CB8AC3E}">
        <p14:creationId xmlns:p14="http://schemas.microsoft.com/office/powerpoint/2010/main" val="97942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55C621-5F90-4853-B77C-794CB2E3B3E8}"/>
              </a:ext>
            </a:extLst>
          </p:cNvPr>
          <p:cNvSpPr>
            <a:spLocks noGrp="1"/>
          </p:cNvSpPr>
          <p:nvPr>
            <p:ph type="sldNum" sz="quarter" idx="12"/>
          </p:nvPr>
        </p:nvSpPr>
        <p:spPr/>
        <p:txBody>
          <a:bodyPr/>
          <a:lstStyle/>
          <a:p>
            <a:fld id="{D92B6165-2E63-41A3-8905-D7634EBC6D44}" type="slidenum">
              <a:rPr lang="en-US" smtClean="0"/>
              <a:pPr/>
              <a:t>3</a:t>
            </a:fld>
            <a:endParaRPr lang="en-US"/>
          </a:p>
        </p:txBody>
      </p:sp>
      <p:sp>
        <p:nvSpPr>
          <p:cNvPr id="3" name="Title 2">
            <a:extLst>
              <a:ext uri="{FF2B5EF4-FFF2-40B4-BE49-F238E27FC236}">
                <a16:creationId xmlns:a16="http://schemas.microsoft.com/office/drawing/2014/main" id="{5AAF693D-EF54-41FF-8AA2-B2C6E9326F93}"/>
              </a:ext>
            </a:extLst>
          </p:cNvPr>
          <p:cNvSpPr>
            <a:spLocks noGrp="1"/>
          </p:cNvSpPr>
          <p:nvPr>
            <p:ph type="title"/>
          </p:nvPr>
        </p:nvSpPr>
        <p:spPr>
          <a:xfrm>
            <a:off x="365760" y="178814"/>
            <a:ext cx="11369048" cy="584775"/>
          </a:xfrm>
        </p:spPr>
        <p:txBody>
          <a:bodyPr/>
          <a:lstStyle/>
          <a:p>
            <a:r>
              <a:rPr lang="en-US" dirty="0"/>
              <a:t>General Enhancements</a:t>
            </a:r>
          </a:p>
        </p:txBody>
      </p:sp>
      <p:sp>
        <p:nvSpPr>
          <p:cNvPr id="5" name="TextBox 4">
            <a:extLst>
              <a:ext uri="{FF2B5EF4-FFF2-40B4-BE49-F238E27FC236}">
                <a16:creationId xmlns:a16="http://schemas.microsoft.com/office/drawing/2014/main" id="{EB357CED-F495-4B6D-A824-5D1F733E3D33}"/>
              </a:ext>
            </a:extLst>
          </p:cNvPr>
          <p:cNvSpPr txBox="1"/>
          <p:nvPr/>
        </p:nvSpPr>
        <p:spPr>
          <a:xfrm>
            <a:off x="466725" y="933451"/>
            <a:ext cx="11182350" cy="3970318"/>
          </a:xfrm>
          <a:prstGeom prst="rect">
            <a:avLst/>
          </a:prstGeom>
          <a:noFill/>
        </p:spPr>
        <p:txBody>
          <a:bodyPr wrap="square">
            <a:spAutoFit/>
          </a:bodyPr>
          <a:lstStyle/>
          <a:p>
            <a:r>
              <a:rPr lang="en-US" b="1" dirty="0"/>
              <a:t>Be Ready for MFA: </a:t>
            </a:r>
          </a:p>
          <a:p>
            <a:r>
              <a:rPr lang="en-US" b="1" dirty="0"/>
              <a:t>	</a:t>
            </a:r>
            <a:r>
              <a:rPr lang="en-US" dirty="0"/>
              <a:t>As of February 1, 2022, users are contractually required to use multi-factor authentication (MFA) when they access Salesforce orgs, either through direct logins with a username and password or single sign-on (SSO) logins</a:t>
            </a:r>
            <a:r>
              <a:rPr lang="en-US" b="1" dirty="0"/>
              <a:t>.</a:t>
            </a:r>
          </a:p>
          <a:p>
            <a:r>
              <a:rPr lang="en-US" b="1" dirty="0"/>
              <a:t>Major Release Notification Emails Are Streamlined </a:t>
            </a:r>
          </a:p>
          <a:p>
            <a:r>
              <a:rPr lang="en-US" dirty="0"/>
              <a:t>	To reduce the number of emails that you receive, the Release Is Live email is updated, and the Features Enabled email is discontinued. </a:t>
            </a:r>
          </a:p>
          <a:p>
            <a:r>
              <a:rPr lang="en-US" b="1" dirty="0"/>
              <a:t>Limit the Maximum Number of Loaded Lightning Console Tabs in a Session</a:t>
            </a:r>
          </a:p>
          <a:p>
            <a:r>
              <a:rPr lang="en-US" dirty="0"/>
              <a:t>	 By default, content is loaded in all console tabs opened during a Lightning console session. To improve memory usage and the scalability of console sessions in Lightning Experience, set the maximum number of loaded console tabs. </a:t>
            </a:r>
          </a:p>
          <a:p>
            <a:r>
              <a:rPr lang="en-US" b="1" dirty="0"/>
              <a:t>Log In with More Domain Formats </a:t>
            </a:r>
          </a:p>
          <a:p>
            <a:r>
              <a:rPr lang="en-US" dirty="0"/>
              <a:t>	Enhanced domains and partitioned domains change the format of the login URLs for your Salesforce org and your sites. </a:t>
            </a:r>
          </a:p>
        </p:txBody>
      </p:sp>
    </p:spTree>
    <p:extLst>
      <p:ext uri="{BB962C8B-B14F-4D97-AF65-F5344CB8AC3E}">
        <p14:creationId xmlns:p14="http://schemas.microsoft.com/office/powerpoint/2010/main" val="3768844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7D723E-F998-4A5A-BE3C-1CE5BA0C8184}"/>
              </a:ext>
            </a:extLst>
          </p:cNvPr>
          <p:cNvSpPr>
            <a:spLocks noGrp="1"/>
          </p:cNvSpPr>
          <p:nvPr>
            <p:ph type="sldNum" sz="quarter" idx="12"/>
          </p:nvPr>
        </p:nvSpPr>
        <p:spPr/>
        <p:txBody>
          <a:bodyPr/>
          <a:lstStyle/>
          <a:p>
            <a:fld id="{D92B6165-2E63-41A3-8905-D7634EBC6D44}" type="slidenum">
              <a:rPr lang="en-US" smtClean="0"/>
              <a:pPr/>
              <a:t>4</a:t>
            </a:fld>
            <a:endParaRPr lang="en-US"/>
          </a:p>
        </p:txBody>
      </p:sp>
      <p:sp>
        <p:nvSpPr>
          <p:cNvPr id="3" name="Title 2">
            <a:extLst>
              <a:ext uri="{FF2B5EF4-FFF2-40B4-BE49-F238E27FC236}">
                <a16:creationId xmlns:a16="http://schemas.microsoft.com/office/drawing/2014/main" id="{394CE4A2-4026-4A6D-9F14-C39965217189}"/>
              </a:ext>
            </a:extLst>
          </p:cNvPr>
          <p:cNvSpPr>
            <a:spLocks noGrp="1"/>
          </p:cNvSpPr>
          <p:nvPr>
            <p:ph type="title"/>
          </p:nvPr>
        </p:nvSpPr>
        <p:spPr>
          <a:xfrm>
            <a:off x="274392" y="136075"/>
            <a:ext cx="11357545" cy="584775"/>
          </a:xfrm>
        </p:spPr>
        <p:txBody>
          <a:bodyPr/>
          <a:lstStyle/>
          <a:p>
            <a:r>
              <a:rPr lang="en-US" dirty="0"/>
              <a:t>Reports and Dashboards</a:t>
            </a:r>
          </a:p>
        </p:txBody>
      </p:sp>
      <p:sp>
        <p:nvSpPr>
          <p:cNvPr id="5" name="TextBox 4">
            <a:extLst>
              <a:ext uri="{FF2B5EF4-FFF2-40B4-BE49-F238E27FC236}">
                <a16:creationId xmlns:a16="http://schemas.microsoft.com/office/drawing/2014/main" id="{34D9391F-C18E-4C36-9A58-92C1A9661892}"/>
              </a:ext>
            </a:extLst>
          </p:cNvPr>
          <p:cNvSpPr txBox="1"/>
          <p:nvPr/>
        </p:nvSpPr>
        <p:spPr>
          <a:xfrm>
            <a:off x="480060" y="971550"/>
            <a:ext cx="11254747" cy="4801314"/>
          </a:xfrm>
          <a:prstGeom prst="rect">
            <a:avLst/>
          </a:prstGeom>
          <a:noFill/>
        </p:spPr>
        <p:txBody>
          <a:bodyPr wrap="square">
            <a:spAutoFit/>
          </a:bodyPr>
          <a:lstStyle/>
          <a:p>
            <a:r>
              <a:rPr lang="en-US" b="1" dirty="0"/>
              <a:t>Create Personalized Report Filters </a:t>
            </a:r>
          </a:p>
          <a:p>
            <a:r>
              <a:rPr lang="en-US" dirty="0"/>
              <a:t>	Set up a single dynamic report filter that displays personalized results for each user. For example, create an opportunity report for your sales team with a single Opportunity Owner filter that personalizes the results for each member of the team. </a:t>
            </a:r>
          </a:p>
          <a:p>
            <a:endParaRPr lang="en-US" dirty="0"/>
          </a:p>
          <a:p>
            <a:r>
              <a:rPr lang="en-US" b="1" dirty="0"/>
              <a:t>Stay Informed on Dashboard and Report Subscriptions </a:t>
            </a:r>
          </a:p>
          <a:p>
            <a:r>
              <a:rPr lang="en-US" dirty="0"/>
              <a:t>	You’re no longer in the dark about which reports, dashboards, or other analytic assets your users are subscribed to. Manage data access by determining what kind of attachments are sent, who receives them, and who the running user is. Stay on top of scheduling and limits with a quick report showing when subscriptions run and who set them up. Create a custom report type on Analytic Notifications to view the source, owner, running user, and schedule of subscriptions. </a:t>
            </a:r>
          </a:p>
          <a:p>
            <a:endParaRPr lang="en-US" dirty="0"/>
          </a:p>
          <a:p>
            <a:r>
              <a:rPr lang="en-US" b="1" dirty="0"/>
              <a:t>Subscribe to More Reports and Dashboards </a:t>
            </a:r>
          </a:p>
          <a:p>
            <a:r>
              <a:rPr lang="en-US" dirty="0"/>
              <a:t>	Get more actionable reports and dashboards delivered to your inbox on schedule and with the latest data. Each user in an Unlimited Edition org can now subscribe to up to 15 reports and 15 dashboards. The previous limit was 7 reports and 7 dashboards.</a:t>
            </a:r>
          </a:p>
          <a:p>
            <a:endParaRPr lang="en-US" dirty="0"/>
          </a:p>
        </p:txBody>
      </p:sp>
    </p:spTree>
    <p:extLst>
      <p:ext uri="{BB962C8B-B14F-4D97-AF65-F5344CB8AC3E}">
        <p14:creationId xmlns:p14="http://schemas.microsoft.com/office/powerpoint/2010/main" val="366650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EF4FA0-B170-4EAE-858D-E06CEF1911D7}"/>
              </a:ext>
            </a:extLst>
          </p:cNvPr>
          <p:cNvSpPr>
            <a:spLocks noGrp="1"/>
          </p:cNvSpPr>
          <p:nvPr>
            <p:ph type="sldNum" sz="quarter" idx="12"/>
          </p:nvPr>
        </p:nvSpPr>
        <p:spPr/>
        <p:txBody>
          <a:bodyPr/>
          <a:lstStyle/>
          <a:p>
            <a:fld id="{D92B6165-2E63-41A3-8905-D7634EBC6D44}" type="slidenum">
              <a:rPr lang="en-US" smtClean="0"/>
              <a:pPr/>
              <a:t>5</a:t>
            </a:fld>
            <a:endParaRPr lang="en-US"/>
          </a:p>
        </p:txBody>
      </p:sp>
      <p:sp>
        <p:nvSpPr>
          <p:cNvPr id="3" name="Title 2">
            <a:extLst>
              <a:ext uri="{FF2B5EF4-FFF2-40B4-BE49-F238E27FC236}">
                <a16:creationId xmlns:a16="http://schemas.microsoft.com/office/drawing/2014/main" id="{9D1C8F87-C722-46AB-9487-38FC500AF3E5}"/>
              </a:ext>
            </a:extLst>
          </p:cNvPr>
          <p:cNvSpPr>
            <a:spLocks noGrp="1"/>
          </p:cNvSpPr>
          <p:nvPr>
            <p:ph type="title"/>
          </p:nvPr>
        </p:nvSpPr>
        <p:spPr>
          <a:xfrm>
            <a:off x="274392" y="178814"/>
            <a:ext cx="11460416" cy="584775"/>
          </a:xfrm>
        </p:spPr>
        <p:txBody>
          <a:bodyPr/>
          <a:lstStyle/>
          <a:p>
            <a:r>
              <a:rPr lang="en-US" dirty="0"/>
              <a:t>Reports and Dashboards</a:t>
            </a:r>
          </a:p>
        </p:txBody>
      </p:sp>
      <p:sp>
        <p:nvSpPr>
          <p:cNvPr id="4" name="TextBox 3">
            <a:extLst>
              <a:ext uri="{FF2B5EF4-FFF2-40B4-BE49-F238E27FC236}">
                <a16:creationId xmlns:a16="http://schemas.microsoft.com/office/drawing/2014/main" id="{5359167F-BBDD-44A9-A0F7-F9B028B1A5C6}"/>
              </a:ext>
            </a:extLst>
          </p:cNvPr>
          <p:cNvSpPr txBox="1"/>
          <p:nvPr/>
        </p:nvSpPr>
        <p:spPr>
          <a:xfrm>
            <a:off x="537210" y="914401"/>
            <a:ext cx="11292840" cy="4801314"/>
          </a:xfrm>
          <a:prstGeom prst="rect">
            <a:avLst/>
          </a:prstGeom>
          <a:noFill/>
        </p:spPr>
        <p:txBody>
          <a:bodyPr wrap="square" rtlCol="0">
            <a:spAutoFit/>
          </a:bodyPr>
          <a:lstStyle/>
          <a:p>
            <a:pPr marL="0" indent="0">
              <a:buNone/>
            </a:pPr>
            <a:r>
              <a:rPr lang="en-US" b="1" dirty="0"/>
              <a:t>Stay in Lightning Experience When Editing Lightning Reports </a:t>
            </a:r>
          </a:p>
          <a:p>
            <a:pPr marL="0" indent="0">
              <a:buNone/>
            </a:pPr>
            <a:r>
              <a:rPr lang="en-US" dirty="0"/>
              <a:t>	The Lightning Report Builder now has all the features of Salesforce Classic, so you don’t need to go back to Classic to access certain features. To help you remember, we removed the Edit in Classic button from the Row Level Actions menu on the Lightning Reports page. </a:t>
            </a:r>
          </a:p>
          <a:p>
            <a:pPr marL="0" indent="0">
              <a:buNone/>
            </a:pPr>
            <a:endParaRPr lang="en-US" dirty="0"/>
          </a:p>
          <a:p>
            <a:pPr marL="0" indent="0">
              <a:buNone/>
            </a:pPr>
            <a:r>
              <a:rPr lang="en-US" b="1" dirty="0"/>
              <a:t>Stay Organized by Adding Reports and Dashboards to Collections (Beta)</a:t>
            </a:r>
          </a:p>
          <a:p>
            <a:pPr marL="0" indent="0">
              <a:buNone/>
            </a:pPr>
            <a:r>
              <a:rPr lang="en-US" dirty="0"/>
              <a:t>	Use collections to organize the reports and dashboards that you care about, even if they exist in multiple folders. Add Lightning reports and dashboards, such as those related to a project or commonly used, for immediate access in Unified Home. Pin important collections to your home page, hide irrelevant collections, and share collections with others. </a:t>
            </a:r>
          </a:p>
          <a:p>
            <a:pPr marL="0" indent="0">
              <a:buNone/>
            </a:pPr>
            <a:endParaRPr lang="en-US" dirty="0"/>
          </a:p>
          <a:p>
            <a:r>
              <a:rPr lang="en-US" sz="1800" b="1" dirty="0"/>
              <a:t>Facet SOQL Queries on Related Salesforce Objects with Ease</a:t>
            </a:r>
          </a:p>
          <a:p>
            <a:r>
              <a:rPr lang="en-US" sz="1800" dirty="0"/>
              <a:t>Surfacing trends between Salesforce objects with parent-child relationships is now easier. For example, you can track related opportunities and cases without code on a dashboard set up to monitor Salesforce account records. Parent-child faceting between steps built on Salesforce objects is enabled by default on new dashboards.</a:t>
            </a:r>
          </a:p>
          <a:p>
            <a:endParaRPr lang="en-US" sz="1800" dirty="0"/>
          </a:p>
        </p:txBody>
      </p:sp>
    </p:spTree>
    <p:extLst>
      <p:ext uri="{BB962C8B-B14F-4D97-AF65-F5344CB8AC3E}">
        <p14:creationId xmlns:p14="http://schemas.microsoft.com/office/powerpoint/2010/main" val="3534543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EF4FA0-B170-4EAE-858D-E06CEF1911D7}"/>
              </a:ext>
            </a:extLst>
          </p:cNvPr>
          <p:cNvSpPr>
            <a:spLocks noGrp="1"/>
          </p:cNvSpPr>
          <p:nvPr>
            <p:ph type="sldNum" sz="quarter" idx="12"/>
          </p:nvPr>
        </p:nvSpPr>
        <p:spPr/>
        <p:txBody>
          <a:bodyPr/>
          <a:lstStyle/>
          <a:p>
            <a:fld id="{D92B6165-2E63-41A3-8905-D7634EBC6D44}" type="slidenum">
              <a:rPr lang="en-US" smtClean="0"/>
              <a:pPr/>
              <a:t>6</a:t>
            </a:fld>
            <a:endParaRPr lang="en-US"/>
          </a:p>
        </p:txBody>
      </p:sp>
      <p:sp>
        <p:nvSpPr>
          <p:cNvPr id="3" name="Title 2">
            <a:extLst>
              <a:ext uri="{FF2B5EF4-FFF2-40B4-BE49-F238E27FC236}">
                <a16:creationId xmlns:a16="http://schemas.microsoft.com/office/drawing/2014/main" id="{9D1C8F87-C722-46AB-9487-38FC500AF3E5}"/>
              </a:ext>
            </a:extLst>
          </p:cNvPr>
          <p:cNvSpPr>
            <a:spLocks noGrp="1"/>
          </p:cNvSpPr>
          <p:nvPr>
            <p:ph type="title"/>
          </p:nvPr>
        </p:nvSpPr>
        <p:spPr/>
        <p:txBody>
          <a:bodyPr/>
          <a:lstStyle/>
          <a:p>
            <a:r>
              <a:rPr lang="en-US" dirty="0"/>
              <a:t>Salesforce Flow Orchestrator Enhancements: </a:t>
            </a:r>
          </a:p>
        </p:txBody>
      </p:sp>
      <p:sp>
        <p:nvSpPr>
          <p:cNvPr id="4" name="TextBox 3">
            <a:extLst>
              <a:ext uri="{FF2B5EF4-FFF2-40B4-BE49-F238E27FC236}">
                <a16:creationId xmlns:a16="http://schemas.microsoft.com/office/drawing/2014/main" id="{5359167F-BBDD-44A9-A0F7-F9B028B1A5C6}"/>
              </a:ext>
            </a:extLst>
          </p:cNvPr>
          <p:cNvSpPr txBox="1"/>
          <p:nvPr/>
        </p:nvSpPr>
        <p:spPr>
          <a:xfrm>
            <a:off x="502920" y="948691"/>
            <a:ext cx="11346958" cy="5078313"/>
          </a:xfrm>
          <a:prstGeom prst="rect">
            <a:avLst/>
          </a:prstGeom>
          <a:noFill/>
        </p:spPr>
        <p:txBody>
          <a:bodyPr wrap="square" rtlCol="0">
            <a:spAutoFit/>
          </a:bodyPr>
          <a:lstStyle/>
          <a:p>
            <a:r>
              <a:rPr lang="en-US" sz="1800" b="1" dirty="0"/>
              <a:t>1.Use Advanced Settings for an Orchestration: – </a:t>
            </a:r>
          </a:p>
          <a:p>
            <a:r>
              <a:rPr lang="en-US" sz="1800" dirty="0"/>
              <a:t>Exercise more control over the usage and execution of your orchestration with advanced settings. </a:t>
            </a:r>
          </a:p>
          <a:p>
            <a:r>
              <a:rPr lang="en-US" sz="1800" dirty="0"/>
              <a:t>You can also turn your orchestration into a template and use it as a starting point for creating other orchestrations in Flow Builder.</a:t>
            </a:r>
          </a:p>
          <a:p>
            <a:endParaRPr lang="en-US" sz="1800" dirty="0"/>
          </a:p>
          <a:p>
            <a:r>
              <a:rPr lang="en-US" sz="1800" b="1" dirty="0"/>
              <a:t>2.Enable Sharing for Flow Orchestration Objects (Release Update): – </a:t>
            </a:r>
          </a:p>
          <a:p>
            <a:r>
              <a:rPr lang="en-US" sz="1800" dirty="0"/>
              <a:t>After Enable Sharing for Flow Orchestration Objects is selected, the Manage Flow user permission no longer grants users access to </a:t>
            </a:r>
          </a:p>
          <a:p>
            <a:r>
              <a:rPr lang="en-US" sz="1800" dirty="0"/>
              <a:t>Flow Orchestration objects. The Manage Orchestration Runs and Work Items user permission, along with sharing rules and role hierarchies, </a:t>
            </a:r>
          </a:p>
          <a:p>
            <a:r>
              <a:rPr lang="en-US" sz="1800" dirty="0"/>
              <a:t>control user access to Flow Orchestration objects. Users who run orchestrations and execute work items must still have the Run Flows user permission.</a:t>
            </a:r>
          </a:p>
          <a:p>
            <a:endParaRPr lang="en-US" sz="1800" dirty="0"/>
          </a:p>
          <a:p>
            <a:r>
              <a:rPr lang="en-US" sz="1800" b="1" dirty="0"/>
              <a:t>3.Create a Record-Triggered Orchestration on the Core Tab: – </a:t>
            </a:r>
          </a:p>
          <a:p>
            <a:r>
              <a:rPr lang="en-US" sz="1800" dirty="0"/>
              <a:t>Want to create a record-triggered orchestration go to the Core tab in the New Flow window to get started.</a:t>
            </a:r>
            <a:endParaRPr lang="en-US" dirty="0"/>
          </a:p>
          <a:p>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20006292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EF4FA0-B170-4EAE-858D-E06CEF1911D7}"/>
              </a:ext>
            </a:extLst>
          </p:cNvPr>
          <p:cNvSpPr>
            <a:spLocks noGrp="1"/>
          </p:cNvSpPr>
          <p:nvPr>
            <p:ph type="sldNum" sz="quarter" idx="12"/>
          </p:nvPr>
        </p:nvSpPr>
        <p:spPr/>
        <p:txBody>
          <a:bodyPr/>
          <a:lstStyle/>
          <a:p>
            <a:fld id="{D92B6165-2E63-41A3-8905-D7634EBC6D44}" type="slidenum">
              <a:rPr lang="en-US" smtClean="0"/>
              <a:pPr/>
              <a:t>7</a:t>
            </a:fld>
            <a:endParaRPr lang="en-US"/>
          </a:p>
        </p:txBody>
      </p:sp>
      <p:sp>
        <p:nvSpPr>
          <p:cNvPr id="3" name="Title 2">
            <a:extLst>
              <a:ext uri="{FF2B5EF4-FFF2-40B4-BE49-F238E27FC236}">
                <a16:creationId xmlns:a16="http://schemas.microsoft.com/office/drawing/2014/main" id="{9D1C8F87-C722-46AB-9487-38FC500AF3E5}"/>
              </a:ext>
            </a:extLst>
          </p:cNvPr>
          <p:cNvSpPr>
            <a:spLocks noGrp="1"/>
          </p:cNvSpPr>
          <p:nvPr>
            <p:ph type="title"/>
          </p:nvPr>
        </p:nvSpPr>
        <p:spPr/>
        <p:txBody>
          <a:bodyPr/>
          <a:lstStyle/>
          <a:p>
            <a:r>
              <a:rPr lang="en-US" dirty="0"/>
              <a:t>Salesforce Flow Enhancements: </a:t>
            </a:r>
          </a:p>
        </p:txBody>
      </p:sp>
      <p:sp>
        <p:nvSpPr>
          <p:cNvPr id="4" name="TextBox 3">
            <a:extLst>
              <a:ext uri="{FF2B5EF4-FFF2-40B4-BE49-F238E27FC236}">
                <a16:creationId xmlns:a16="http://schemas.microsoft.com/office/drawing/2014/main" id="{5359167F-BBDD-44A9-A0F7-F9B028B1A5C6}"/>
              </a:ext>
            </a:extLst>
          </p:cNvPr>
          <p:cNvSpPr txBox="1"/>
          <p:nvPr/>
        </p:nvSpPr>
        <p:spPr>
          <a:xfrm>
            <a:off x="502920" y="948691"/>
            <a:ext cx="11346958"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t>Bring External Data into Flow Builder Without Code (Beta)</a:t>
            </a:r>
          </a:p>
          <a:p>
            <a:pPr marL="285750" indent="-285750">
              <a:buFont typeface="Arial" panose="020B0604020202020204" pitchFamily="34" charset="0"/>
              <a:buChar char="•"/>
            </a:pPr>
            <a:r>
              <a:rPr lang="en-US" sz="1800" dirty="0"/>
              <a:t>Build Screens with Interactive Components (Beta)</a:t>
            </a:r>
          </a:p>
          <a:p>
            <a:pPr marL="285750" indent="-285750">
              <a:buFont typeface="Arial" panose="020B0604020202020204" pitchFamily="34" charset="0"/>
              <a:buChar char="•"/>
            </a:pPr>
            <a:r>
              <a:rPr lang="en-US" sz="1800" dirty="0"/>
              <a:t>Add Lookup Fields to Your Flow Screens with Ease</a:t>
            </a:r>
          </a:p>
          <a:p>
            <a:pPr marL="285750" indent="-285750">
              <a:buFont typeface="Arial" panose="020B0604020202020204" pitchFamily="34" charset="0"/>
              <a:buChar char="•"/>
            </a:pPr>
            <a:r>
              <a:rPr lang="en-US" sz="1800" dirty="0"/>
              <a:t>See Element Descriptions on the Flow Canvas</a:t>
            </a:r>
          </a:p>
          <a:p>
            <a:pPr marL="285750" indent="-285750">
              <a:buFont typeface="Arial" panose="020B0604020202020204" pitchFamily="34" charset="0"/>
              <a:buChar char="•"/>
            </a:pPr>
            <a:r>
              <a:rPr lang="en-US" sz="1800" dirty="0"/>
              <a:t>Select a Value from a List of Choices with the Choice Lookup Component (Beta)</a:t>
            </a:r>
          </a:p>
          <a:p>
            <a:pPr marL="285750" indent="-285750">
              <a:buFont typeface="Arial" panose="020B0604020202020204" pitchFamily="34" charset="0"/>
              <a:buChar char="•"/>
            </a:pPr>
            <a:r>
              <a:rPr lang="en-US" sz="1800" dirty="0"/>
              <a:t>Use Flow Screen Components with Flow in Slack (Generally Available)	</a:t>
            </a:r>
          </a:p>
          <a:p>
            <a:pPr marL="285750" indent="-285750">
              <a:buFont typeface="Arial" panose="020B0604020202020204" pitchFamily="34" charset="0"/>
              <a:buChar char="•"/>
            </a:pPr>
            <a:r>
              <a:rPr lang="en-US" sz="1800" dirty="0"/>
              <a:t>Use More Flow Elements: – The limit of 2000 flow elements was removed. Other limits still apply.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5211878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EF4FA0-B170-4EAE-858D-E06CEF1911D7}"/>
              </a:ext>
            </a:extLst>
          </p:cNvPr>
          <p:cNvSpPr>
            <a:spLocks noGrp="1"/>
          </p:cNvSpPr>
          <p:nvPr>
            <p:ph type="sldNum" sz="quarter" idx="12"/>
          </p:nvPr>
        </p:nvSpPr>
        <p:spPr/>
        <p:txBody>
          <a:bodyPr/>
          <a:lstStyle/>
          <a:p>
            <a:fld id="{D92B6165-2E63-41A3-8905-D7634EBC6D44}" type="slidenum">
              <a:rPr lang="en-US" smtClean="0"/>
              <a:pPr/>
              <a:t>8</a:t>
            </a:fld>
            <a:endParaRPr lang="en-US"/>
          </a:p>
        </p:txBody>
      </p:sp>
      <p:sp>
        <p:nvSpPr>
          <p:cNvPr id="3" name="Title 2">
            <a:extLst>
              <a:ext uri="{FF2B5EF4-FFF2-40B4-BE49-F238E27FC236}">
                <a16:creationId xmlns:a16="http://schemas.microsoft.com/office/drawing/2014/main" id="{9D1C8F87-C722-46AB-9487-38FC500AF3E5}"/>
              </a:ext>
            </a:extLst>
          </p:cNvPr>
          <p:cNvSpPr>
            <a:spLocks noGrp="1"/>
          </p:cNvSpPr>
          <p:nvPr>
            <p:ph type="title"/>
          </p:nvPr>
        </p:nvSpPr>
        <p:spPr/>
        <p:txBody>
          <a:bodyPr/>
          <a:lstStyle/>
          <a:p>
            <a:r>
              <a:rPr lang="en-US" dirty="0"/>
              <a:t>Features for Developer</a:t>
            </a:r>
          </a:p>
        </p:txBody>
      </p:sp>
      <p:sp>
        <p:nvSpPr>
          <p:cNvPr id="4" name="TextBox 3">
            <a:extLst>
              <a:ext uri="{FF2B5EF4-FFF2-40B4-BE49-F238E27FC236}">
                <a16:creationId xmlns:a16="http://schemas.microsoft.com/office/drawing/2014/main" id="{5359167F-BBDD-44A9-A0F7-F9B028B1A5C6}"/>
              </a:ext>
            </a:extLst>
          </p:cNvPr>
          <p:cNvSpPr txBox="1"/>
          <p:nvPr/>
        </p:nvSpPr>
        <p:spPr>
          <a:xfrm>
            <a:off x="480060" y="857251"/>
            <a:ext cx="11369818" cy="8125301"/>
          </a:xfrm>
          <a:prstGeom prst="rect">
            <a:avLst/>
          </a:prstGeom>
          <a:noFill/>
        </p:spPr>
        <p:txBody>
          <a:bodyPr wrap="square" rtlCol="0">
            <a:spAutoFit/>
          </a:bodyPr>
          <a:lstStyle/>
          <a:p>
            <a:pPr marL="0" indent="0">
              <a:buNone/>
            </a:pPr>
            <a:r>
              <a:rPr lang="en-US" sz="1800" b="1" dirty="0"/>
              <a:t>1.Manage and Release Changes with DevOps Center (Generally Available): – </a:t>
            </a:r>
          </a:p>
          <a:p>
            <a:pPr marL="0" indent="0">
              <a:buNone/>
            </a:pPr>
            <a:r>
              <a:rPr lang="en-US" sz="1800" dirty="0"/>
              <a:t>	Salesforce DevOps Center provides an improved experience around change and release management that brings DevOps best practices to your development team, regardless of where team members fall on the low-code to pro-code spectrum. All developers and builders can work together to deliver value to customers in a repeatable and scalable way.</a:t>
            </a:r>
          </a:p>
          <a:p>
            <a:pPr marL="0" indent="0">
              <a:buNone/>
            </a:pPr>
            <a:endParaRPr lang="en-US" sz="1800" dirty="0"/>
          </a:p>
          <a:p>
            <a:pPr marL="0" indent="0">
              <a:buNone/>
            </a:pPr>
            <a:r>
              <a:rPr lang="en-US" sz="1800" b="1" dirty="0"/>
              <a:t>2.Use Lightning Web Security Enablement for Orgs with No Custom Components: – </a:t>
            </a:r>
          </a:p>
          <a:p>
            <a:pPr marL="0" indent="0">
              <a:buNone/>
            </a:pPr>
            <a:r>
              <a:rPr lang="en-US" sz="1800" dirty="0"/>
              <a:t>	Lightning Web Security (LWS) for Lightning web components (GA) and LWS for Aura (beta) is enabled by default for orgs that don’t contain custom Lightning web components or Aura components. If your org has no custom components, this enablement has no impact unless you subsequently add Lightning web components or Aura components.</a:t>
            </a:r>
          </a:p>
          <a:p>
            <a:pPr marL="0" indent="0">
              <a:buNone/>
            </a:pPr>
            <a:r>
              <a:rPr lang="en-US" sz="1800" dirty="0" err="1"/>
              <a:t>lockerServiceNext</a:t>
            </a:r>
            <a:r>
              <a:rPr lang="en-US" sz="1800" dirty="0"/>
              <a:t>:</a:t>
            </a:r>
          </a:p>
          <a:p>
            <a:pPr marL="0" indent="0">
              <a:buNone/>
            </a:pPr>
            <a:r>
              <a:rPr lang="en-US" sz="1800" dirty="0"/>
              <a:t>"settings": {</a:t>
            </a:r>
          </a:p>
          <a:p>
            <a:pPr marL="0" indent="0">
              <a:buNone/>
            </a:pPr>
            <a:r>
              <a:rPr lang="en-US" sz="1800" dirty="0"/>
              <a:t>     "</a:t>
            </a:r>
            <a:r>
              <a:rPr lang="en-US" sz="1800" dirty="0" err="1"/>
              <a:t>securitySettings</a:t>
            </a:r>
            <a:r>
              <a:rPr lang="en-US" sz="1800" dirty="0"/>
              <a:t>": {</a:t>
            </a:r>
          </a:p>
          <a:p>
            <a:pPr marL="0" indent="0">
              <a:buNone/>
            </a:pPr>
            <a:r>
              <a:rPr lang="en-US" sz="1800" dirty="0"/>
              <a:t>         "</a:t>
            </a:r>
            <a:r>
              <a:rPr lang="en-US" sz="1800" dirty="0" err="1"/>
              <a:t>sessionSettings</a:t>
            </a:r>
            <a:r>
              <a:rPr lang="en-US" sz="1800" dirty="0"/>
              <a:t>": {</a:t>
            </a:r>
          </a:p>
          <a:p>
            <a:pPr marL="0" indent="0">
              <a:buNone/>
            </a:pPr>
            <a:r>
              <a:rPr lang="en-US" sz="1800" dirty="0"/>
              <a:t>            "</a:t>
            </a:r>
            <a:r>
              <a:rPr lang="en-US" sz="1800" dirty="0" err="1"/>
              <a:t>lockerServiceNext</a:t>
            </a:r>
            <a:r>
              <a:rPr lang="en-US" sz="1800" dirty="0"/>
              <a:t>": false</a:t>
            </a:r>
          </a:p>
          <a:p>
            <a:pPr marL="0" indent="0">
              <a:buNone/>
            </a:pPr>
            <a:r>
              <a:rPr lang="en-US" sz="1800" dirty="0"/>
              <a:t>           }</a:t>
            </a:r>
          </a:p>
          <a:p>
            <a:pPr marL="0" indent="0">
              <a:buNone/>
            </a:pPr>
            <a:r>
              <a:rPr lang="en-US" sz="1800" dirty="0"/>
              <a:t>      }</a:t>
            </a:r>
          </a:p>
          <a:p>
            <a:pPr marL="0" indent="0">
              <a:buNone/>
            </a:pPr>
            <a:r>
              <a:rPr lang="en-US" sz="1800" dirty="0"/>
              <a:t>}</a:t>
            </a:r>
          </a:p>
          <a:p>
            <a:pPr marL="0" indent="0">
              <a:buNone/>
            </a:pPr>
            <a:endParaRPr lang="en-US" dirty="0"/>
          </a:p>
          <a:p>
            <a:pPr marL="0" indent="0">
              <a:buNone/>
            </a:pPr>
            <a:endParaRPr lang="en-US" sz="1800" dirty="0"/>
          </a:p>
          <a:p>
            <a:pPr marL="0" indent="0">
              <a:buNone/>
            </a:pPr>
            <a:endParaRPr lang="en-US" dirty="0"/>
          </a:p>
          <a:p>
            <a:pPr marL="0" indent="0">
              <a:buNone/>
            </a:pPr>
            <a:endParaRPr lang="en-US" sz="1800" dirty="0"/>
          </a:p>
          <a:p>
            <a:pPr marL="0" indent="0">
              <a:buNone/>
            </a:pPr>
            <a:endParaRPr lang="en-US" dirty="0"/>
          </a:p>
          <a:p>
            <a:pPr marL="0" indent="0">
              <a:buNone/>
            </a:pPr>
            <a:endParaRPr lang="en-US" sz="1800" dirty="0"/>
          </a:p>
          <a:p>
            <a:pPr marL="0" indent="0">
              <a:buNone/>
            </a:pPr>
            <a:endParaRPr lang="en-US" dirty="0"/>
          </a:p>
          <a:p>
            <a:pPr marL="0" indent="0">
              <a:buNone/>
            </a:pPr>
            <a:endParaRPr lang="en-US" sz="1800" dirty="0"/>
          </a:p>
          <a:p>
            <a:pPr marL="0" indent="0">
              <a:buNone/>
            </a:pPr>
            <a:endParaRPr lang="en-US" dirty="0"/>
          </a:p>
          <a:p>
            <a:pPr marL="0" indent="0">
              <a:buNone/>
            </a:pPr>
            <a:endParaRPr lang="en-US" sz="1800" dirty="0"/>
          </a:p>
        </p:txBody>
      </p:sp>
    </p:spTree>
    <p:extLst>
      <p:ext uri="{BB962C8B-B14F-4D97-AF65-F5344CB8AC3E}">
        <p14:creationId xmlns:p14="http://schemas.microsoft.com/office/powerpoint/2010/main" val="24451851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EF4FA0-B170-4EAE-858D-E06CEF1911D7}"/>
              </a:ext>
            </a:extLst>
          </p:cNvPr>
          <p:cNvSpPr>
            <a:spLocks noGrp="1"/>
          </p:cNvSpPr>
          <p:nvPr>
            <p:ph type="sldNum" sz="quarter" idx="12"/>
          </p:nvPr>
        </p:nvSpPr>
        <p:spPr/>
        <p:txBody>
          <a:bodyPr/>
          <a:lstStyle/>
          <a:p>
            <a:fld id="{D92B6165-2E63-41A3-8905-D7634EBC6D44}" type="slidenum">
              <a:rPr lang="en-US" smtClean="0"/>
              <a:pPr/>
              <a:t>9</a:t>
            </a:fld>
            <a:endParaRPr lang="en-US"/>
          </a:p>
        </p:txBody>
      </p:sp>
      <p:sp>
        <p:nvSpPr>
          <p:cNvPr id="3" name="Title 2">
            <a:extLst>
              <a:ext uri="{FF2B5EF4-FFF2-40B4-BE49-F238E27FC236}">
                <a16:creationId xmlns:a16="http://schemas.microsoft.com/office/drawing/2014/main" id="{9D1C8F87-C722-46AB-9487-38FC500AF3E5}"/>
              </a:ext>
            </a:extLst>
          </p:cNvPr>
          <p:cNvSpPr>
            <a:spLocks noGrp="1"/>
          </p:cNvSpPr>
          <p:nvPr>
            <p:ph type="title"/>
          </p:nvPr>
        </p:nvSpPr>
        <p:spPr/>
        <p:txBody>
          <a:bodyPr/>
          <a:lstStyle/>
          <a:p>
            <a:r>
              <a:rPr lang="en-US" dirty="0"/>
              <a:t>Features for Developer</a:t>
            </a:r>
          </a:p>
        </p:txBody>
      </p:sp>
      <p:sp>
        <p:nvSpPr>
          <p:cNvPr id="4" name="TextBox 3">
            <a:extLst>
              <a:ext uri="{FF2B5EF4-FFF2-40B4-BE49-F238E27FC236}">
                <a16:creationId xmlns:a16="http://schemas.microsoft.com/office/drawing/2014/main" id="{5359167F-BBDD-44A9-A0F7-F9B028B1A5C6}"/>
              </a:ext>
            </a:extLst>
          </p:cNvPr>
          <p:cNvSpPr txBox="1"/>
          <p:nvPr/>
        </p:nvSpPr>
        <p:spPr>
          <a:xfrm>
            <a:off x="502920" y="948691"/>
            <a:ext cx="11346958" cy="4629984"/>
          </a:xfrm>
          <a:prstGeom prst="rect">
            <a:avLst/>
          </a:prstGeom>
          <a:noFill/>
        </p:spPr>
        <p:txBody>
          <a:bodyPr wrap="square" rtlCol="0">
            <a:spAutoFit/>
          </a:bodyPr>
          <a:lstStyle/>
          <a:p>
            <a:pPr marL="0" indent="0">
              <a:buNone/>
            </a:pPr>
            <a:r>
              <a:rPr lang="en-US" sz="1800" b="1" dirty="0"/>
              <a:t>3.Query DOM Elements with Refs: – </a:t>
            </a:r>
          </a:p>
          <a:p>
            <a:pPr marL="0" indent="0">
              <a:buNone/>
            </a:pPr>
            <a:r>
              <a:rPr lang="en-US" sz="1800" dirty="0"/>
              <a:t>	Now you can use refs to access elements in shadow DOM and light DOM. Refs locate DOM elements without a selector and only query elements </a:t>
            </a:r>
          </a:p>
          <a:p>
            <a:pPr marL="0" indent="0">
              <a:buNone/>
            </a:pPr>
            <a:r>
              <a:rPr lang="en-US" sz="1800" dirty="0"/>
              <a:t>contained in a specified template. Previously, you could only use </a:t>
            </a:r>
            <a:r>
              <a:rPr lang="en-US" sz="1800" dirty="0" err="1"/>
              <a:t>querySelector</a:t>
            </a:r>
            <a:r>
              <a:rPr lang="en-US" sz="1800" dirty="0"/>
              <a:t>() to locate specific DOM elements.</a:t>
            </a:r>
          </a:p>
          <a:p>
            <a:pPr marL="0" indent="0">
              <a:buNone/>
            </a:pPr>
            <a:r>
              <a:rPr lang="en-US" sz="1800" dirty="0"/>
              <a:t>First, add the </a:t>
            </a:r>
            <a:r>
              <a:rPr lang="en-US" sz="1800" dirty="0" err="1"/>
              <a:t>lwc:ref</a:t>
            </a:r>
            <a:r>
              <a:rPr lang="en-US" sz="1800" dirty="0"/>
              <a:t> directive to your element and assign it a value. </a:t>
            </a:r>
          </a:p>
          <a:p>
            <a:pPr marL="0" indent="0">
              <a:buNone/>
            </a:pPr>
            <a:r>
              <a:rPr lang="en-US" sz="1800" dirty="0"/>
              <a:t>To call that reference, use </a:t>
            </a:r>
            <a:r>
              <a:rPr lang="en-US" sz="1800" dirty="0" err="1"/>
              <a:t>this.refs</a:t>
            </a:r>
            <a:r>
              <a:rPr lang="en-US" sz="1800" dirty="0"/>
              <a:t>. In this example, the &lt;div&gt; element has the directive </a:t>
            </a:r>
            <a:r>
              <a:rPr lang="en-US" sz="1800" dirty="0" err="1"/>
              <a:t>lwc:ref</a:t>
            </a:r>
            <a:r>
              <a:rPr lang="en-US" sz="1800" dirty="0"/>
              <a:t>="</a:t>
            </a:r>
            <a:r>
              <a:rPr lang="en-US" sz="1800" dirty="0" err="1"/>
              <a:t>myDiv</a:t>
            </a:r>
            <a:r>
              <a:rPr lang="en-US" sz="1800" dirty="0"/>
              <a:t>", </a:t>
            </a:r>
          </a:p>
          <a:p>
            <a:pPr marL="0" indent="0">
              <a:buNone/>
            </a:pPr>
            <a:r>
              <a:rPr lang="en-US" sz="1800" dirty="0"/>
              <a:t>which </a:t>
            </a:r>
            <a:r>
              <a:rPr lang="en-US" sz="1800" dirty="0" err="1"/>
              <a:t>this.refs</a:t>
            </a:r>
            <a:r>
              <a:rPr lang="en-US" sz="1800" dirty="0"/>
              <a:t> references to access the &lt;div&gt; at runtime.</a:t>
            </a:r>
          </a:p>
          <a:p>
            <a:pPr marL="0" indent="0">
              <a:buNone/>
            </a:pPr>
            <a:r>
              <a:rPr lang="en-US" sz="1800" dirty="0"/>
              <a:t>&lt;template&gt;</a:t>
            </a:r>
          </a:p>
          <a:p>
            <a:pPr marL="0" indent="0">
              <a:buNone/>
            </a:pPr>
            <a:r>
              <a:rPr lang="en-US" sz="1800" dirty="0"/>
              <a:t>    &lt;div </a:t>
            </a:r>
            <a:r>
              <a:rPr lang="en-US" sz="1800" dirty="0" err="1"/>
              <a:t>lwc:ref</a:t>
            </a:r>
            <a:r>
              <a:rPr lang="en-US" sz="1800" dirty="0"/>
              <a:t>="</a:t>
            </a:r>
            <a:r>
              <a:rPr lang="en-US" sz="1800" dirty="0" err="1"/>
              <a:t>myDiv</a:t>
            </a:r>
            <a:r>
              <a:rPr lang="en-US" sz="1800" dirty="0"/>
              <a:t>"&gt;&lt;/div&gt;</a:t>
            </a:r>
          </a:p>
          <a:p>
            <a:pPr marL="0" indent="0">
              <a:buNone/>
            </a:pPr>
            <a:r>
              <a:rPr lang="en-US" sz="1800" dirty="0"/>
              <a:t>&lt;/template&gt;</a:t>
            </a:r>
          </a:p>
          <a:p>
            <a:pPr marL="0" indent="0">
              <a:buNone/>
            </a:pPr>
            <a:r>
              <a:rPr lang="en-US" sz="1800" dirty="0"/>
              <a:t>export default class extends </a:t>
            </a:r>
            <a:r>
              <a:rPr lang="en-US" sz="1800" dirty="0" err="1"/>
              <a:t>LightningElement</a:t>
            </a:r>
            <a:r>
              <a:rPr lang="en-US" sz="1800" dirty="0"/>
              <a:t> {</a:t>
            </a:r>
          </a:p>
          <a:p>
            <a:pPr marL="0" indent="0">
              <a:buNone/>
            </a:pPr>
            <a:r>
              <a:rPr lang="en-US" sz="1800" dirty="0"/>
              <a:t>  </a:t>
            </a:r>
            <a:r>
              <a:rPr lang="en-US" sz="1800" dirty="0" err="1"/>
              <a:t>renderedCallback</a:t>
            </a:r>
            <a:r>
              <a:rPr lang="en-US" sz="1800" dirty="0"/>
              <a:t>() {</a:t>
            </a:r>
          </a:p>
          <a:p>
            <a:pPr marL="0" indent="0">
              <a:buNone/>
            </a:pPr>
            <a:r>
              <a:rPr lang="en-US" sz="1800" dirty="0"/>
              <a:t>    console.log(</a:t>
            </a:r>
            <a:r>
              <a:rPr lang="en-US" sz="1800" dirty="0" err="1"/>
              <a:t>this.refs.myDiv</a:t>
            </a:r>
            <a:r>
              <a:rPr lang="en-US" sz="1800" dirty="0"/>
              <a:t>);</a:t>
            </a:r>
          </a:p>
          <a:p>
            <a:pPr marL="0" indent="0">
              <a:buNone/>
            </a:pPr>
            <a:r>
              <a:rPr lang="en-US" sz="1800" dirty="0"/>
              <a:t>  }</a:t>
            </a:r>
          </a:p>
          <a:p>
            <a:pPr marL="0" indent="0">
              <a:buNone/>
            </a:pPr>
            <a:r>
              <a:rPr lang="en-US" sz="1800" dirty="0"/>
              <a:t>}</a:t>
            </a:r>
          </a:p>
        </p:txBody>
      </p:sp>
    </p:spTree>
    <p:extLst>
      <p:ext uri="{BB962C8B-B14F-4D97-AF65-F5344CB8AC3E}">
        <p14:creationId xmlns:p14="http://schemas.microsoft.com/office/powerpoint/2010/main" val="22340321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MAT_16x9_White_2016-v8-mk">
  <a:themeElements>
    <a:clrScheme name="AMAT 2016 v2">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extLst>
    <a:ext uri="{05A4C25C-085E-4340-85A3-A5531E510DB2}">
      <thm15:themeFamily xmlns:thm15="http://schemas.microsoft.com/office/thememl/2012/main" name="Document1.potx" id="{4E78C483-6E02-4393-968D-709CED9E44D4}" vid="{1F5AFCD9-A278-49C9-A295-EB75C5FF9F3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1801</Words>
  <Application>Microsoft Office PowerPoint</Application>
  <PresentationFormat>Widescreen</PresentationFormat>
  <Paragraphs>146</Paragraphs>
  <Slides>14</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Calibri Light</vt:lpstr>
      <vt:lpstr>Muli</vt:lpstr>
      <vt:lpstr>Wingdings</vt:lpstr>
      <vt:lpstr>Office Theme</vt:lpstr>
      <vt:lpstr>AMAT_16x9_White_2016-v8-mk</vt:lpstr>
      <vt:lpstr>Salesforce Spring Release 23</vt:lpstr>
      <vt:lpstr>Key Dates for Spring 23 Release</vt:lpstr>
      <vt:lpstr>General Enhancements</vt:lpstr>
      <vt:lpstr>Reports and Dashboards</vt:lpstr>
      <vt:lpstr>Reports and Dashboards</vt:lpstr>
      <vt:lpstr>Salesforce Flow Orchestrator Enhancements: </vt:lpstr>
      <vt:lpstr>Salesforce Flow Enhancements: </vt:lpstr>
      <vt:lpstr>Features for Developer</vt:lpstr>
      <vt:lpstr>Features for Developer</vt:lpstr>
      <vt:lpstr>Features for Developer</vt:lpstr>
      <vt:lpstr>Features for Developer</vt:lpstr>
      <vt:lpstr>Features for Developer</vt:lpstr>
      <vt:lpstr>Beta and pilot features: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Spring Release 23</dc:title>
  <dc:creator>Naveen Surapureddy --CNTR</dc:creator>
  <cp:lastModifiedBy>Naveen Surapureddy --CNTR</cp:lastModifiedBy>
  <cp:revision>14</cp:revision>
  <dcterms:created xsi:type="dcterms:W3CDTF">2023-02-02T05:57:42Z</dcterms:created>
  <dcterms:modified xsi:type="dcterms:W3CDTF">2023-02-02T09:32:28Z</dcterms:modified>
</cp:coreProperties>
</file>