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Oswald ExtraLight"/>
      <p:regular r:id="rId25"/>
      <p:bold r:id="rId26"/>
    </p:embeddedFont>
    <p:embeddedFont>
      <p:font typeface="Nixie One"/>
      <p:regular r:id="rId27"/>
    </p:embeddedFont>
    <p:embeddedFont>
      <p:font typeface="Bebas Neue"/>
      <p:regular r:id="rId28"/>
    </p:embeddedFont>
    <p:embeddedFont>
      <p:font typeface="Oswald"/>
      <p:regular r:id="rId29"/>
      <p:bold r:id="rId30"/>
    </p:embeddedFont>
    <p:embeddedFont>
      <p:font typeface="DM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01">
          <p15:clr>
            <a:srgbClr val="9AA0A6"/>
          </p15:clr>
        </p15:guide>
        <p15:guide id="2" orient="horz" pos="73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31CCFE-89F1-4306-922E-0C94755D69C2}">
  <a:tblStyle styleId="{0031CCFE-89F1-4306-922E-0C94755D69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01" orient="horz"/>
        <p:guide pos="73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swaldExtraLight-bold.fntdata"/><Relationship Id="rId25" Type="http://schemas.openxmlformats.org/officeDocument/2006/relationships/font" Target="fonts/OswaldExtraLight-regular.fntdata"/><Relationship Id="rId28" Type="http://schemas.openxmlformats.org/officeDocument/2006/relationships/font" Target="fonts/BebasNeue-regular.fntdata"/><Relationship Id="rId27" Type="http://schemas.openxmlformats.org/officeDocument/2006/relationships/font" Target="fonts/NixieOn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MSans-regular.fntdata"/><Relationship Id="rId30" Type="http://schemas.openxmlformats.org/officeDocument/2006/relationships/font" Target="fonts/Oswald-bold.fntdata"/><Relationship Id="rId11" Type="http://schemas.openxmlformats.org/officeDocument/2006/relationships/slide" Target="slides/slide5.xml"/><Relationship Id="rId33" Type="http://schemas.openxmlformats.org/officeDocument/2006/relationships/font" Target="fonts/DMSans-italic.fntdata"/><Relationship Id="rId10" Type="http://schemas.openxmlformats.org/officeDocument/2006/relationships/slide" Target="slides/slide4.xml"/><Relationship Id="rId32" Type="http://schemas.openxmlformats.org/officeDocument/2006/relationships/font" Target="fonts/DM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DM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8276cce18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8276cce18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0e413425e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0e413425e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0e91f73e27_0_1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0e91f73e27_0_1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0d7ae03d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0d7ae03d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0e4f297b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0e4f297b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0e998051d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0e998051d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8c5934e2e1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8c5934e2e1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95fce92f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95fce92f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0e91f73e27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10e91f73e27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8c5934e2e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8c5934e2e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8c5934e2e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8c5934e2e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d7ae03d4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d7ae03d4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e91f73e2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e91f73e2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e91f73e2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e91f73e2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e84aac6d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0e84aac6d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8276cce18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8276cce18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8276cce18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8276cce18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5"/>
            </a:gs>
            <a:gs pos="48000">
              <a:schemeClr val="accent4"/>
            </a:gs>
            <a:gs pos="100000">
              <a:schemeClr val="accent2"/>
            </a:gs>
          </a:gsLst>
          <a:lin ang="2698631"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3225" y="967650"/>
            <a:ext cx="3972000" cy="3027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dk1"/>
              </a:buClr>
              <a:buSzPts val="4900"/>
              <a:buNone/>
              <a:defRPr sz="5000">
                <a:solidFill>
                  <a:schemeClr val="dk1"/>
                </a:solidFill>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995250"/>
            <a:ext cx="4359000" cy="4095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9pPr>
          </a:lstStyle>
          <a:p/>
        </p:txBody>
      </p:sp>
      <p:grpSp>
        <p:nvGrpSpPr>
          <p:cNvPr id="11" name="Google Shape;11;p2"/>
          <p:cNvGrpSpPr/>
          <p:nvPr/>
        </p:nvGrpSpPr>
        <p:grpSpPr>
          <a:xfrm rot="5400000">
            <a:off x="7002555" y="-662466"/>
            <a:ext cx="1673084" cy="3614193"/>
            <a:chOff x="7350442" y="2608992"/>
            <a:chExt cx="777239" cy="1673160"/>
          </a:xfrm>
        </p:grpSpPr>
        <p:sp>
          <p:nvSpPr>
            <p:cNvPr id="12" name="Google Shape;12;p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2" name="Shape 72"/>
        <p:cNvGrpSpPr/>
        <p:nvPr/>
      </p:nvGrpSpPr>
      <p:grpSpPr>
        <a:xfrm>
          <a:off x="0" y="0"/>
          <a:ext cx="0" cy="0"/>
          <a:chOff x="0" y="0"/>
          <a:chExt cx="0" cy="0"/>
        </a:xfrm>
      </p:grpSpPr>
      <p:sp>
        <p:nvSpPr>
          <p:cNvPr id="73" name="Google Shape;73;p11"/>
          <p:cNvSpPr txBox="1"/>
          <p:nvPr>
            <p:ph hasCustomPrompt="1" type="title"/>
          </p:nvPr>
        </p:nvSpPr>
        <p:spPr>
          <a:xfrm>
            <a:off x="713225" y="1536500"/>
            <a:ext cx="5226000" cy="1393800"/>
          </a:xfrm>
          <a:prstGeom prst="rect">
            <a:avLst/>
          </a:prstGeom>
        </p:spPr>
        <p:txBody>
          <a:bodyPr anchorCtr="0" anchor="ctr" bIns="0" lIns="0" spcFirstLastPara="1" rIns="0" wrap="square" tIns="0">
            <a:noAutofit/>
          </a:bodyPr>
          <a:lstStyle>
            <a:lvl1pPr lvl="0" rtl="0">
              <a:spcBef>
                <a:spcPts val="0"/>
              </a:spcBef>
              <a:spcAft>
                <a:spcPts val="0"/>
              </a:spcAft>
              <a:buSzPts val="9600"/>
              <a:buNone/>
              <a:defRPr sz="9400">
                <a:solidFill>
                  <a:schemeClr val="accent1"/>
                </a:solidFill>
                <a:latin typeface="Oswald ExtraLight"/>
                <a:ea typeface="Oswald ExtraLight"/>
                <a:cs typeface="Oswald ExtraLight"/>
                <a:sym typeface="Oswald ExtraLight"/>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74" name="Google Shape;74;p11"/>
          <p:cNvSpPr txBox="1"/>
          <p:nvPr>
            <p:ph idx="1" type="subTitle"/>
          </p:nvPr>
        </p:nvSpPr>
        <p:spPr>
          <a:xfrm>
            <a:off x="6098700" y="3330525"/>
            <a:ext cx="2331900" cy="727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Oswald"/>
              <a:buNone/>
              <a:defRPr sz="16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9pPr>
          </a:lstStyle>
          <a:p/>
        </p:txBody>
      </p:sp>
      <p:grpSp>
        <p:nvGrpSpPr>
          <p:cNvPr id="75" name="Google Shape;75;p11"/>
          <p:cNvGrpSpPr/>
          <p:nvPr/>
        </p:nvGrpSpPr>
        <p:grpSpPr>
          <a:xfrm rot="5400000">
            <a:off x="6345490" y="-889971"/>
            <a:ext cx="1764332" cy="3811124"/>
            <a:chOff x="7350442" y="2608992"/>
            <a:chExt cx="777239" cy="1673160"/>
          </a:xfrm>
        </p:grpSpPr>
        <p:sp>
          <p:nvSpPr>
            <p:cNvPr id="76" name="Google Shape;76;p11"/>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1"/>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1"/>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1"/>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1"/>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1"/>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1"/>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1"/>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4" name="Google Shape;84;p11"/>
          <p:cNvGrpSpPr/>
          <p:nvPr/>
        </p:nvGrpSpPr>
        <p:grpSpPr>
          <a:xfrm rot="-5400000">
            <a:off x="1007843" y="2135053"/>
            <a:ext cx="1737362" cy="3752898"/>
            <a:chOff x="7350442" y="2608992"/>
            <a:chExt cx="777239" cy="1673160"/>
          </a:xfrm>
        </p:grpSpPr>
        <p:sp>
          <p:nvSpPr>
            <p:cNvPr id="85" name="Google Shape;85;p11"/>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1"/>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1"/>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1"/>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1"/>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1"/>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1"/>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1"/>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3" name="Google Shape;93;p11"/>
          <p:cNvGrpSpPr/>
          <p:nvPr/>
        </p:nvGrpSpPr>
        <p:grpSpPr>
          <a:xfrm>
            <a:off x="752475" y="981075"/>
            <a:ext cx="1200150" cy="114300"/>
            <a:chOff x="752475" y="981075"/>
            <a:chExt cx="1200150" cy="114300"/>
          </a:xfrm>
        </p:grpSpPr>
        <p:sp>
          <p:nvSpPr>
            <p:cNvPr id="94" name="Google Shape;94;p11"/>
            <p:cNvSpPr/>
            <p:nvPr/>
          </p:nvSpPr>
          <p:spPr>
            <a:xfrm>
              <a:off x="752475" y="981075"/>
              <a:ext cx="114300" cy="114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933450" y="981075"/>
              <a:ext cx="114300" cy="114300"/>
            </a:xfrm>
            <a:prstGeom prst="ellipse">
              <a:avLst/>
            </a:prstGeom>
            <a:solidFill>
              <a:schemeClr val="accent1"/>
            </a:solidFill>
            <a:ln>
              <a:noFill/>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1114425" y="981075"/>
              <a:ext cx="114300" cy="114300"/>
            </a:xfrm>
            <a:prstGeom prst="ellipse">
              <a:avLst/>
            </a:prstGeom>
            <a:solidFill>
              <a:schemeClr val="accent1"/>
            </a:solidFill>
            <a:ln>
              <a:noFill/>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a:off x="1295400" y="981075"/>
              <a:ext cx="114300" cy="114300"/>
            </a:xfrm>
            <a:prstGeom prst="ellipse">
              <a:avLst/>
            </a:prstGeom>
            <a:solidFill>
              <a:schemeClr val="accent1"/>
            </a:solidFill>
            <a:ln>
              <a:noFill/>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1476375" y="981075"/>
              <a:ext cx="114300" cy="114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a:off x="1657350" y="981075"/>
              <a:ext cx="114300" cy="114300"/>
            </a:xfrm>
            <a:prstGeom prst="ellipse">
              <a:avLst/>
            </a:prstGeom>
            <a:solidFill>
              <a:schemeClr val="accent1"/>
            </a:solidFill>
            <a:ln>
              <a:noFill/>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a:off x="1838325" y="981075"/>
              <a:ext cx="114300" cy="114300"/>
            </a:xfrm>
            <a:prstGeom prst="ellipse">
              <a:avLst/>
            </a:prstGeom>
            <a:solidFill>
              <a:schemeClr val="accent1"/>
            </a:solidFill>
            <a:ln>
              <a:noFill/>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101" name="Shape 10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02" name="Shape 102"/>
        <p:cNvGrpSpPr/>
        <p:nvPr/>
      </p:nvGrpSpPr>
      <p:grpSpPr>
        <a:xfrm>
          <a:off x="0" y="0"/>
          <a:ext cx="0" cy="0"/>
          <a:chOff x="0" y="0"/>
          <a:chExt cx="0" cy="0"/>
        </a:xfrm>
      </p:grpSpPr>
      <p:sp>
        <p:nvSpPr>
          <p:cNvPr id="103" name="Google Shape;103;p13"/>
          <p:cNvSpPr txBox="1"/>
          <p:nvPr>
            <p:ph type="title"/>
          </p:nvPr>
        </p:nvSpPr>
        <p:spPr>
          <a:xfrm>
            <a:off x="1849288" y="1728870"/>
            <a:ext cx="23364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04" name="Google Shape;104;p13"/>
          <p:cNvSpPr txBox="1"/>
          <p:nvPr>
            <p:ph hasCustomPrompt="1" idx="2" type="title"/>
          </p:nvPr>
        </p:nvSpPr>
        <p:spPr>
          <a:xfrm>
            <a:off x="695771" y="1749900"/>
            <a:ext cx="867300" cy="804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p:nvPr>
            <p:ph idx="1" type="subTitle"/>
          </p:nvPr>
        </p:nvSpPr>
        <p:spPr>
          <a:xfrm>
            <a:off x="1849288" y="2105212"/>
            <a:ext cx="23364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06" name="Google Shape;106;p13"/>
          <p:cNvSpPr txBox="1"/>
          <p:nvPr>
            <p:ph idx="3" type="title"/>
          </p:nvPr>
        </p:nvSpPr>
        <p:spPr>
          <a:xfrm>
            <a:off x="6111838" y="1730349"/>
            <a:ext cx="23364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07" name="Google Shape;107;p13"/>
          <p:cNvSpPr txBox="1"/>
          <p:nvPr>
            <p:ph hasCustomPrompt="1" idx="4" type="title"/>
          </p:nvPr>
        </p:nvSpPr>
        <p:spPr>
          <a:xfrm>
            <a:off x="4961874" y="1749900"/>
            <a:ext cx="867300" cy="804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idx="5" type="subTitle"/>
          </p:nvPr>
        </p:nvSpPr>
        <p:spPr>
          <a:xfrm>
            <a:off x="6111838" y="2110350"/>
            <a:ext cx="2336400" cy="4800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09" name="Google Shape;109;p13"/>
          <p:cNvSpPr txBox="1"/>
          <p:nvPr>
            <p:ph idx="6" type="title"/>
          </p:nvPr>
        </p:nvSpPr>
        <p:spPr>
          <a:xfrm>
            <a:off x="1853038" y="3419068"/>
            <a:ext cx="23364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10" name="Google Shape;110;p13"/>
          <p:cNvSpPr txBox="1"/>
          <p:nvPr>
            <p:ph hasCustomPrompt="1" idx="7" type="title"/>
          </p:nvPr>
        </p:nvSpPr>
        <p:spPr>
          <a:xfrm>
            <a:off x="695771" y="3448775"/>
            <a:ext cx="867300" cy="804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idx="8" type="subTitle"/>
          </p:nvPr>
        </p:nvSpPr>
        <p:spPr>
          <a:xfrm>
            <a:off x="1853038" y="3800225"/>
            <a:ext cx="2336400" cy="4800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12" name="Google Shape;112;p13"/>
          <p:cNvSpPr txBox="1"/>
          <p:nvPr>
            <p:ph idx="9" type="title"/>
          </p:nvPr>
        </p:nvSpPr>
        <p:spPr>
          <a:xfrm>
            <a:off x="6111838" y="3421989"/>
            <a:ext cx="2336400" cy="3612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13" name="Google Shape;113;p13"/>
          <p:cNvSpPr txBox="1"/>
          <p:nvPr>
            <p:ph hasCustomPrompt="1" idx="13" type="title"/>
          </p:nvPr>
        </p:nvSpPr>
        <p:spPr>
          <a:xfrm>
            <a:off x="4961874" y="3453772"/>
            <a:ext cx="867300" cy="804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idx="14" type="subTitle"/>
          </p:nvPr>
        </p:nvSpPr>
        <p:spPr>
          <a:xfrm>
            <a:off x="6111838" y="3797480"/>
            <a:ext cx="2336400" cy="4845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15" name="Google Shape;115;p13"/>
          <p:cNvSpPr txBox="1"/>
          <p:nvPr>
            <p:ph idx="15" type="title"/>
          </p:nvPr>
        </p:nvSpPr>
        <p:spPr>
          <a:xfrm>
            <a:off x="720000" y="539496"/>
            <a:ext cx="77040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
    <p:spTree>
      <p:nvGrpSpPr>
        <p:cNvPr id="116" name="Shape 116"/>
        <p:cNvGrpSpPr/>
        <p:nvPr/>
      </p:nvGrpSpPr>
      <p:grpSpPr>
        <a:xfrm>
          <a:off x="0" y="0"/>
          <a:ext cx="0" cy="0"/>
          <a:chOff x="0" y="0"/>
          <a:chExt cx="0" cy="0"/>
        </a:xfrm>
      </p:grpSpPr>
      <p:sp>
        <p:nvSpPr>
          <p:cNvPr id="117" name="Google Shape;117;p14"/>
          <p:cNvSpPr txBox="1"/>
          <p:nvPr>
            <p:ph idx="1" type="subTitle"/>
          </p:nvPr>
        </p:nvSpPr>
        <p:spPr>
          <a:xfrm>
            <a:off x="5381275" y="3173650"/>
            <a:ext cx="2887500" cy="914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9pPr>
          </a:lstStyle>
          <a:p/>
        </p:txBody>
      </p:sp>
      <p:sp>
        <p:nvSpPr>
          <p:cNvPr id="118" name="Google Shape;118;p14"/>
          <p:cNvSpPr txBox="1"/>
          <p:nvPr>
            <p:ph type="title"/>
          </p:nvPr>
        </p:nvSpPr>
        <p:spPr>
          <a:xfrm>
            <a:off x="720000" y="539500"/>
            <a:ext cx="7704000" cy="5760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2">
    <p:spTree>
      <p:nvGrpSpPr>
        <p:cNvPr id="119" name="Shape 119"/>
        <p:cNvGrpSpPr/>
        <p:nvPr/>
      </p:nvGrpSpPr>
      <p:grpSpPr>
        <a:xfrm>
          <a:off x="0" y="0"/>
          <a:ext cx="0" cy="0"/>
          <a:chOff x="0" y="0"/>
          <a:chExt cx="0" cy="0"/>
        </a:xfrm>
      </p:grpSpPr>
      <p:sp>
        <p:nvSpPr>
          <p:cNvPr id="120" name="Google Shape;120;p15"/>
          <p:cNvSpPr txBox="1"/>
          <p:nvPr>
            <p:ph type="title"/>
          </p:nvPr>
        </p:nvSpPr>
        <p:spPr>
          <a:xfrm>
            <a:off x="720000" y="539500"/>
            <a:ext cx="77040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2_1">
    <p:spTree>
      <p:nvGrpSpPr>
        <p:cNvPr id="121" name="Shape 121"/>
        <p:cNvGrpSpPr/>
        <p:nvPr/>
      </p:nvGrpSpPr>
      <p:grpSpPr>
        <a:xfrm>
          <a:off x="0" y="0"/>
          <a:ext cx="0" cy="0"/>
          <a:chOff x="0" y="0"/>
          <a:chExt cx="0" cy="0"/>
        </a:xfrm>
      </p:grpSpPr>
      <p:sp>
        <p:nvSpPr>
          <p:cNvPr id="122" name="Google Shape;122;p16"/>
          <p:cNvSpPr txBox="1"/>
          <p:nvPr>
            <p:ph type="title"/>
          </p:nvPr>
        </p:nvSpPr>
        <p:spPr>
          <a:xfrm>
            <a:off x="720000" y="539500"/>
            <a:ext cx="7704000" cy="576000"/>
          </a:xfrm>
          <a:prstGeom prst="rect">
            <a:avLst/>
          </a:prstGeom>
        </p:spPr>
        <p:txBody>
          <a:bodyPr anchorCtr="0" anchor="t" bIns="0" lIns="0" spcFirstLastPara="1" rIns="0" wrap="square" tIns="0">
            <a:noAutofit/>
          </a:bodyPr>
          <a:lstStyle>
            <a:lvl1pPr lvl="0" rtl="0" algn="r">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2_1_2">
    <p:spTree>
      <p:nvGrpSpPr>
        <p:cNvPr id="123" name="Shape 123"/>
        <p:cNvGrpSpPr/>
        <p:nvPr/>
      </p:nvGrpSpPr>
      <p:grpSpPr>
        <a:xfrm>
          <a:off x="0" y="0"/>
          <a:ext cx="0" cy="0"/>
          <a:chOff x="0" y="0"/>
          <a:chExt cx="0" cy="0"/>
        </a:xfrm>
      </p:grpSpPr>
      <p:sp>
        <p:nvSpPr>
          <p:cNvPr id="124" name="Google Shape;124;p17"/>
          <p:cNvSpPr txBox="1"/>
          <p:nvPr>
            <p:ph type="title"/>
          </p:nvPr>
        </p:nvSpPr>
        <p:spPr>
          <a:xfrm>
            <a:off x="720000" y="539500"/>
            <a:ext cx="77040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2_1_1">
    <p:spTree>
      <p:nvGrpSpPr>
        <p:cNvPr id="125" name="Shape 125"/>
        <p:cNvGrpSpPr/>
        <p:nvPr/>
      </p:nvGrpSpPr>
      <p:grpSpPr>
        <a:xfrm>
          <a:off x="0" y="0"/>
          <a:ext cx="0" cy="0"/>
          <a:chOff x="0" y="0"/>
          <a:chExt cx="0" cy="0"/>
        </a:xfrm>
      </p:grpSpPr>
      <p:sp>
        <p:nvSpPr>
          <p:cNvPr id="126" name="Google Shape;126;p18"/>
          <p:cNvSpPr txBox="1"/>
          <p:nvPr>
            <p:ph type="title"/>
          </p:nvPr>
        </p:nvSpPr>
        <p:spPr>
          <a:xfrm>
            <a:off x="4720925" y="539500"/>
            <a:ext cx="31914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grpSp>
        <p:nvGrpSpPr>
          <p:cNvPr id="127" name="Google Shape;127;p18"/>
          <p:cNvGrpSpPr/>
          <p:nvPr/>
        </p:nvGrpSpPr>
        <p:grpSpPr>
          <a:xfrm flipH="1" rot="-5399868">
            <a:off x="480934" y="-830736"/>
            <a:ext cx="2029371" cy="4383847"/>
            <a:chOff x="7350442" y="2608992"/>
            <a:chExt cx="777239" cy="1673160"/>
          </a:xfrm>
        </p:grpSpPr>
        <p:sp>
          <p:nvSpPr>
            <p:cNvPr id="128" name="Google Shape;128;p18"/>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8"/>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8"/>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8"/>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8"/>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8"/>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8"/>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8"/>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BLANK_1_1_1_2_1_1_1">
    <p:spTree>
      <p:nvGrpSpPr>
        <p:cNvPr id="136" name="Shape 136"/>
        <p:cNvGrpSpPr/>
        <p:nvPr/>
      </p:nvGrpSpPr>
      <p:grpSpPr>
        <a:xfrm>
          <a:off x="0" y="0"/>
          <a:ext cx="0" cy="0"/>
          <a:chOff x="0" y="0"/>
          <a:chExt cx="0" cy="0"/>
        </a:xfrm>
      </p:grpSpPr>
      <p:sp>
        <p:nvSpPr>
          <p:cNvPr id="137" name="Google Shape;137;p19"/>
          <p:cNvSpPr txBox="1"/>
          <p:nvPr>
            <p:ph type="title"/>
          </p:nvPr>
        </p:nvSpPr>
        <p:spPr>
          <a:xfrm>
            <a:off x="972450" y="539500"/>
            <a:ext cx="71991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lgn="ctr">
              <a:spcBef>
                <a:spcPts val="0"/>
              </a:spcBef>
              <a:spcAft>
                <a:spcPts val="0"/>
              </a:spcAft>
              <a:buSzPts val="3400"/>
              <a:buFont typeface="Oswald"/>
              <a:buNone/>
              <a:defRPr sz="3400">
                <a:latin typeface="Oswald"/>
                <a:ea typeface="Oswald"/>
                <a:cs typeface="Oswald"/>
                <a:sym typeface="Oswald"/>
              </a:defRPr>
            </a:lvl2pPr>
            <a:lvl3pPr lvl="2" rtl="0" algn="ctr">
              <a:spcBef>
                <a:spcPts val="0"/>
              </a:spcBef>
              <a:spcAft>
                <a:spcPts val="0"/>
              </a:spcAft>
              <a:buSzPts val="3400"/>
              <a:buFont typeface="Oswald"/>
              <a:buNone/>
              <a:defRPr sz="3400">
                <a:latin typeface="Oswald"/>
                <a:ea typeface="Oswald"/>
                <a:cs typeface="Oswald"/>
                <a:sym typeface="Oswald"/>
              </a:defRPr>
            </a:lvl3pPr>
            <a:lvl4pPr lvl="3" rtl="0" algn="ctr">
              <a:spcBef>
                <a:spcPts val="0"/>
              </a:spcBef>
              <a:spcAft>
                <a:spcPts val="0"/>
              </a:spcAft>
              <a:buSzPts val="3400"/>
              <a:buFont typeface="Oswald"/>
              <a:buNone/>
              <a:defRPr sz="3400">
                <a:latin typeface="Oswald"/>
                <a:ea typeface="Oswald"/>
                <a:cs typeface="Oswald"/>
                <a:sym typeface="Oswald"/>
              </a:defRPr>
            </a:lvl4pPr>
            <a:lvl5pPr lvl="4" rtl="0" algn="ctr">
              <a:spcBef>
                <a:spcPts val="0"/>
              </a:spcBef>
              <a:spcAft>
                <a:spcPts val="0"/>
              </a:spcAft>
              <a:buSzPts val="3400"/>
              <a:buFont typeface="Oswald"/>
              <a:buNone/>
              <a:defRPr sz="3400">
                <a:latin typeface="Oswald"/>
                <a:ea typeface="Oswald"/>
                <a:cs typeface="Oswald"/>
                <a:sym typeface="Oswald"/>
              </a:defRPr>
            </a:lvl5pPr>
            <a:lvl6pPr lvl="5" rtl="0" algn="ctr">
              <a:spcBef>
                <a:spcPts val="0"/>
              </a:spcBef>
              <a:spcAft>
                <a:spcPts val="0"/>
              </a:spcAft>
              <a:buSzPts val="3400"/>
              <a:buFont typeface="Oswald"/>
              <a:buNone/>
              <a:defRPr sz="3400">
                <a:latin typeface="Oswald"/>
                <a:ea typeface="Oswald"/>
                <a:cs typeface="Oswald"/>
                <a:sym typeface="Oswald"/>
              </a:defRPr>
            </a:lvl6pPr>
            <a:lvl7pPr lvl="6" rtl="0" algn="ctr">
              <a:spcBef>
                <a:spcPts val="0"/>
              </a:spcBef>
              <a:spcAft>
                <a:spcPts val="0"/>
              </a:spcAft>
              <a:buSzPts val="3400"/>
              <a:buFont typeface="Oswald"/>
              <a:buNone/>
              <a:defRPr sz="3400">
                <a:latin typeface="Oswald"/>
                <a:ea typeface="Oswald"/>
                <a:cs typeface="Oswald"/>
                <a:sym typeface="Oswald"/>
              </a:defRPr>
            </a:lvl7pPr>
            <a:lvl8pPr lvl="7" rtl="0" algn="ctr">
              <a:spcBef>
                <a:spcPts val="0"/>
              </a:spcBef>
              <a:spcAft>
                <a:spcPts val="0"/>
              </a:spcAft>
              <a:buSzPts val="3400"/>
              <a:buFont typeface="Oswald"/>
              <a:buNone/>
              <a:defRPr sz="3400">
                <a:latin typeface="Oswald"/>
                <a:ea typeface="Oswald"/>
                <a:cs typeface="Oswald"/>
                <a:sym typeface="Oswald"/>
              </a:defRPr>
            </a:lvl8pPr>
            <a:lvl9pPr lvl="8" rtl="0" algn="ctr">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
    <p:spTree>
      <p:nvGrpSpPr>
        <p:cNvPr id="138" name="Shape 138"/>
        <p:cNvGrpSpPr/>
        <p:nvPr/>
      </p:nvGrpSpPr>
      <p:grpSpPr>
        <a:xfrm>
          <a:off x="0" y="0"/>
          <a:ext cx="0" cy="0"/>
          <a:chOff x="0" y="0"/>
          <a:chExt cx="0" cy="0"/>
        </a:xfrm>
      </p:grpSpPr>
      <p:sp>
        <p:nvSpPr>
          <p:cNvPr id="139" name="Google Shape;139;p20"/>
          <p:cNvSpPr txBox="1"/>
          <p:nvPr>
            <p:ph type="title"/>
          </p:nvPr>
        </p:nvSpPr>
        <p:spPr>
          <a:xfrm>
            <a:off x="1584063" y="1543600"/>
            <a:ext cx="2337300" cy="391800"/>
          </a:xfrm>
          <a:prstGeom prst="rect">
            <a:avLst/>
          </a:prstGeom>
          <a:ln>
            <a:noFill/>
          </a:ln>
        </p:spPr>
        <p:txBody>
          <a:bodyPr anchorCtr="0" anchor="ctr" bIns="0" lIns="0" spcFirstLastPara="1" rIns="0" wrap="square" tIns="0">
            <a:noAutofit/>
          </a:bodyPr>
          <a:lstStyle>
            <a:lvl1pPr lvl="0" rtl="0">
              <a:spcBef>
                <a:spcPts val="0"/>
              </a:spcBef>
              <a:spcAft>
                <a:spcPts val="0"/>
              </a:spcAft>
              <a:buSzPts val="2200"/>
              <a:buNone/>
              <a:defRPr sz="2200"/>
            </a:lvl1pPr>
            <a:lvl2pPr lvl="1" rtl="0" algn="ctr">
              <a:spcBef>
                <a:spcPts val="0"/>
              </a:spcBef>
              <a:spcAft>
                <a:spcPts val="0"/>
              </a:spcAft>
              <a:buSzPts val="2200"/>
              <a:buFont typeface="Oswald"/>
              <a:buNone/>
              <a:defRPr sz="2200">
                <a:latin typeface="Oswald"/>
                <a:ea typeface="Oswald"/>
                <a:cs typeface="Oswald"/>
                <a:sym typeface="Oswald"/>
              </a:defRPr>
            </a:lvl2pPr>
            <a:lvl3pPr lvl="2" rtl="0" algn="ctr">
              <a:spcBef>
                <a:spcPts val="0"/>
              </a:spcBef>
              <a:spcAft>
                <a:spcPts val="0"/>
              </a:spcAft>
              <a:buSzPts val="2200"/>
              <a:buFont typeface="Oswald"/>
              <a:buNone/>
              <a:defRPr sz="2200">
                <a:latin typeface="Oswald"/>
                <a:ea typeface="Oswald"/>
                <a:cs typeface="Oswald"/>
                <a:sym typeface="Oswald"/>
              </a:defRPr>
            </a:lvl3pPr>
            <a:lvl4pPr lvl="3" rtl="0" algn="ctr">
              <a:spcBef>
                <a:spcPts val="0"/>
              </a:spcBef>
              <a:spcAft>
                <a:spcPts val="0"/>
              </a:spcAft>
              <a:buSzPts val="2200"/>
              <a:buFont typeface="Oswald"/>
              <a:buNone/>
              <a:defRPr sz="2200">
                <a:latin typeface="Oswald"/>
                <a:ea typeface="Oswald"/>
                <a:cs typeface="Oswald"/>
                <a:sym typeface="Oswald"/>
              </a:defRPr>
            </a:lvl4pPr>
            <a:lvl5pPr lvl="4" rtl="0" algn="ctr">
              <a:spcBef>
                <a:spcPts val="0"/>
              </a:spcBef>
              <a:spcAft>
                <a:spcPts val="0"/>
              </a:spcAft>
              <a:buSzPts val="2200"/>
              <a:buFont typeface="Oswald"/>
              <a:buNone/>
              <a:defRPr sz="2200">
                <a:latin typeface="Oswald"/>
                <a:ea typeface="Oswald"/>
                <a:cs typeface="Oswald"/>
                <a:sym typeface="Oswald"/>
              </a:defRPr>
            </a:lvl5pPr>
            <a:lvl6pPr lvl="5" rtl="0" algn="ctr">
              <a:spcBef>
                <a:spcPts val="0"/>
              </a:spcBef>
              <a:spcAft>
                <a:spcPts val="0"/>
              </a:spcAft>
              <a:buSzPts val="2200"/>
              <a:buFont typeface="Oswald"/>
              <a:buNone/>
              <a:defRPr sz="2200">
                <a:latin typeface="Oswald"/>
                <a:ea typeface="Oswald"/>
                <a:cs typeface="Oswald"/>
                <a:sym typeface="Oswald"/>
              </a:defRPr>
            </a:lvl6pPr>
            <a:lvl7pPr lvl="6" rtl="0" algn="ctr">
              <a:spcBef>
                <a:spcPts val="0"/>
              </a:spcBef>
              <a:spcAft>
                <a:spcPts val="0"/>
              </a:spcAft>
              <a:buSzPts val="2200"/>
              <a:buFont typeface="Oswald"/>
              <a:buNone/>
              <a:defRPr sz="2200">
                <a:latin typeface="Oswald"/>
                <a:ea typeface="Oswald"/>
                <a:cs typeface="Oswald"/>
                <a:sym typeface="Oswald"/>
              </a:defRPr>
            </a:lvl7pPr>
            <a:lvl8pPr lvl="7" rtl="0" algn="ctr">
              <a:spcBef>
                <a:spcPts val="0"/>
              </a:spcBef>
              <a:spcAft>
                <a:spcPts val="0"/>
              </a:spcAft>
              <a:buSzPts val="2200"/>
              <a:buFont typeface="Oswald"/>
              <a:buNone/>
              <a:defRPr sz="2200">
                <a:latin typeface="Oswald"/>
                <a:ea typeface="Oswald"/>
                <a:cs typeface="Oswald"/>
                <a:sym typeface="Oswald"/>
              </a:defRPr>
            </a:lvl8pPr>
            <a:lvl9pPr lvl="8" rtl="0" algn="ctr">
              <a:spcBef>
                <a:spcPts val="0"/>
              </a:spcBef>
              <a:spcAft>
                <a:spcPts val="0"/>
              </a:spcAft>
              <a:buSzPts val="2200"/>
              <a:buFont typeface="Oswald"/>
              <a:buNone/>
              <a:defRPr sz="2200">
                <a:latin typeface="Oswald"/>
                <a:ea typeface="Oswald"/>
                <a:cs typeface="Oswald"/>
                <a:sym typeface="Oswald"/>
              </a:defRPr>
            </a:lvl9pPr>
          </a:lstStyle>
          <a:p/>
        </p:txBody>
      </p:sp>
      <p:sp>
        <p:nvSpPr>
          <p:cNvPr id="140" name="Google Shape;140;p20"/>
          <p:cNvSpPr txBox="1"/>
          <p:nvPr>
            <p:ph idx="1" type="subTitle"/>
          </p:nvPr>
        </p:nvSpPr>
        <p:spPr>
          <a:xfrm>
            <a:off x="1584063" y="1938600"/>
            <a:ext cx="2337300" cy="722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1" name="Google Shape;141;p20"/>
          <p:cNvSpPr txBox="1"/>
          <p:nvPr>
            <p:ph idx="2" type="title"/>
          </p:nvPr>
        </p:nvSpPr>
        <p:spPr>
          <a:xfrm>
            <a:off x="5704788" y="1543600"/>
            <a:ext cx="2340900" cy="391800"/>
          </a:xfrm>
          <a:prstGeom prst="rect">
            <a:avLst/>
          </a:prstGeom>
          <a:ln>
            <a:noFill/>
          </a:ln>
        </p:spPr>
        <p:txBody>
          <a:bodyPr anchorCtr="0" anchor="ctr" bIns="0" lIns="0" spcFirstLastPara="1" rIns="0" wrap="square" tIns="0">
            <a:noAutofit/>
          </a:bodyPr>
          <a:lstStyle>
            <a:lvl1pPr lvl="0" rtl="0">
              <a:spcBef>
                <a:spcPts val="0"/>
              </a:spcBef>
              <a:spcAft>
                <a:spcPts val="0"/>
              </a:spcAft>
              <a:buSzPts val="2200"/>
              <a:buNone/>
              <a:defRPr sz="2200"/>
            </a:lvl1pPr>
            <a:lvl2pPr lvl="1" rtl="0" algn="ctr">
              <a:spcBef>
                <a:spcPts val="0"/>
              </a:spcBef>
              <a:spcAft>
                <a:spcPts val="0"/>
              </a:spcAft>
              <a:buSzPts val="2200"/>
              <a:buFont typeface="Oswald"/>
              <a:buNone/>
              <a:defRPr sz="2200">
                <a:latin typeface="Oswald"/>
                <a:ea typeface="Oswald"/>
                <a:cs typeface="Oswald"/>
                <a:sym typeface="Oswald"/>
              </a:defRPr>
            </a:lvl2pPr>
            <a:lvl3pPr lvl="2" rtl="0" algn="ctr">
              <a:spcBef>
                <a:spcPts val="0"/>
              </a:spcBef>
              <a:spcAft>
                <a:spcPts val="0"/>
              </a:spcAft>
              <a:buSzPts val="2200"/>
              <a:buFont typeface="Oswald"/>
              <a:buNone/>
              <a:defRPr sz="2200">
                <a:latin typeface="Oswald"/>
                <a:ea typeface="Oswald"/>
                <a:cs typeface="Oswald"/>
                <a:sym typeface="Oswald"/>
              </a:defRPr>
            </a:lvl3pPr>
            <a:lvl4pPr lvl="3" rtl="0" algn="ctr">
              <a:spcBef>
                <a:spcPts val="0"/>
              </a:spcBef>
              <a:spcAft>
                <a:spcPts val="0"/>
              </a:spcAft>
              <a:buSzPts val="2200"/>
              <a:buFont typeface="Oswald"/>
              <a:buNone/>
              <a:defRPr sz="2200">
                <a:latin typeface="Oswald"/>
                <a:ea typeface="Oswald"/>
                <a:cs typeface="Oswald"/>
                <a:sym typeface="Oswald"/>
              </a:defRPr>
            </a:lvl4pPr>
            <a:lvl5pPr lvl="4" rtl="0" algn="ctr">
              <a:spcBef>
                <a:spcPts val="0"/>
              </a:spcBef>
              <a:spcAft>
                <a:spcPts val="0"/>
              </a:spcAft>
              <a:buSzPts val="2200"/>
              <a:buFont typeface="Oswald"/>
              <a:buNone/>
              <a:defRPr sz="2200">
                <a:latin typeface="Oswald"/>
                <a:ea typeface="Oswald"/>
                <a:cs typeface="Oswald"/>
                <a:sym typeface="Oswald"/>
              </a:defRPr>
            </a:lvl5pPr>
            <a:lvl6pPr lvl="5" rtl="0" algn="ctr">
              <a:spcBef>
                <a:spcPts val="0"/>
              </a:spcBef>
              <a:spcAft>
                <a:spcPts val="0"/>
              </a:spcAft>
              <a:buSzPts val="2200"/>
              <a:buFont typeface="Oswald"/>
              <a:buNone/>
              <a:defRPr sz="2200">
                <a:latin typeface="Oswald"/>
                <a:ea typeface="Oswald"/>
                <a:cs typeface="Oswald"/>
                <a:sym typeface="Oswald"/>
              </a:defRPr>
            </a:lvl6pPr>
            <a:lvl7pPr lvl="6" rtl="0" algn="ctr">
              <a:spcBef>
                <a:spcPts val="0"/>
              </a:spcBef>
              <a:spcAft>
                <a:spcPts val="0"/>
              </a:spcAft>
              <a:buSzPts val="2200"/>
              <a:buFont typeface="Oswald"/>
              <a:buNone/>
              <a:defRPr sz="2200">
                <a:latin typeface="Oswald"/>
                <a:ea typeface="Oswald"/>
                <a:cs typeface="Oswald"/>
                <a:sym typeface="Oswald"/>
              </a:defRPr>
            </a:lvl7pPr>
            <a:lvl8pPr lvl="7" rtl="0" algn="ctr">
              <a:spcBef>
                <a:spcPts val="0"/>
              </a:spcBef>
              <a:spcAft>
                <a:spcPts val="0"/>
              </a:spcAft>
              <a:buSzPts val="2200"/>
              <a:buFont typeface="Oswald"/>
              <a:buNone/>
              <a:defRPr sz="2200">
                <a:latin typeface="Oswald"/>
                <a:ea typeface="Oswald"/>
                <a:cs typeface="Oswald"/>
                <a:sym typeface="Oswald"/>
              </a:defRPr>
            </a:lvl8pPr>
            <a:lvl9pPr lvl="8" rtl="0" algn="ctr">
              <a:spcBef>
                <a:spcPts val="0"/>
              </a:spcBef>
              <a:spcAft>
                <a:spcPts val="0"/>
              </a:spcAft>
              <a:buSzPts val="2200"/>
              <a:buFont typeface="Oswald"/>
              <a:buNone/>
              <a:defRPr sz="2200">
                <a:latin typeface="Oswald"/>
                <a:ea typeface="Oswald"/>
                <a:cs typeface="Oswald"/>
                <a:sym typeface="Oswald"/>
              </a:defRPr>
            </a:lvl9pPr>
          </a:lstStyle>
          <a:p/>
        </p:txBody>
      </p:sp>
      <p:sp>
        <p:nvSpPr>
          <p:cNvPr id="142" name="Google Shape;142;p20"/>
          <p:cNvSpPr txBox="1"/>
          <p:nvPr>
            <p:ph idx="3" type="subTitle"/>
          </p:nvPr>
        </p:nvSpPr>
        <p:spPr>
          <a:xfrm>
            <a:off x="5704788" y="1938600"/>
            <a:ext cx="2340900" cy="722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3" name="Google Shape;143;p20"/>
          <p:cNvSpPr txBox="1"/>
          <p:nvPr>
            <p:ph idx="4" type="title"/>
          </p:nvPr>
        </p:nvSpPr>
        <p:spPr>
          <a:xfrm>
            <a:off x="3644425" y="3290400"/>
            <a:ext cx="2337300" cy="393300"/>
          </a:xfrm>
          <a:prstGeom prst="rect">
            <a:avLst/>
          </a:prstGeom>
          <a:ln>
            <a:noFill/>
          </a:ln>
        </p:spPr>
        <p:txBody>
          <a:bodyPr anchorCtr="0" anchor="ctr" bIns="0" lIns="0" spcFirstLastPara="1" rIns="0" wrap="square" tIns="0">
            <a:noAutofit/>
          </a:bodyPr>
          <a:lstStyle>
            <a:lvl1pPr lvl="0" rtl="0">
              <a:spcBef>
                <a:spcPts val="0"/>
              </a:spcBef>
              <a:spcAft>
                <a:spcPts val="0"/>
              </a:spcAft>
              <a:buSzPts val="2200"/>
              <a:buNone/>
              <a:defRPr sz="2200"/>
            </a:lvl1pPr>
            <a:lvl2pPr lvl="1" rtl="0" algn="ctr">
              <a:spcBef>
                <a:spcPts val="0"/>
              </a:spcBef>
              <a:spcAft>
                <a:spcPts val="0"/>
              </a:spcAft>
              <a:buSzPts val="2200"/>
              <a:buFont typeface="Oswald"/>
              <a:buNone/>
              <a:defRPr sz="2200">
                <a:latin typeface="Oswald"/>
                <a:ea typeface="Oswald"/>
                <a:cs typeface="Oswald"/>
                <a:sym typeface="Oswald"/>
              </a:defRPr>
            </a:lvl2pPr>
            <a:lvl3pPr lvl="2" rtl="0" algn="ctr">
              <a:spcBef>
                <a:spcPts val="0"/>
              </a:spcBef>
              <a:spcAft>
                <a:spcPts val="0"/>
              </a:spcAft>
              <a:buSzPts val="2200"/>
              <a:buFont typeface="Oswald"/>
              <a:buNone/>
              <a:defRPr sz="2200">
                <a:latin typeface="Oswald"/>
                <a:ea typeface="Oswald"/>
                <a:cs typeface="Oswald"/>
                <a:sym typeface="Oswald"/>
              </a:defRPr>
            </a:lvl3pPr>
            <a:lvl4pPr lvl="3" rtl="0" algn="ctr">
              <a:spcBef>
                <a:spcPts val="0"/>
              </a:spcBef>
              <a:spcAft>
                <a:spcPts val="0"/>
              </a:spcAft>
              <a:buSzPts val="2200"/>
              <a:buFont typeface="Oswald"/>
              <a:buNone/>
              <a:defRPr sz="2200">
                <a:latin typeface="Oswald"/>
                <a:ea typeface="Oswald"/>
                <a:cs typeface="Oswald"/>
                <a:sym typeface="Oswald"/>
              </a:defRPr>
            </a:lvl4pPr>
            <a:lvl5pPr lvl="4" rtl="0" algn="ctr">
              <a:spcBef>
                <a:spcPts val="0"/>
              </a:spcBef>
              <a:spcAft>
                <a:spcPts val="0"/>
              </a:spcAft>
              <a:buSzPts val="2200"/>
              <a:buFont typeface="Oswald"/>
              <a:buNone/>
              <a:defRPr sz="2200">
                <a:latin typeface="Oswald"/>
                <a:ea typeface="Oswald"/>
                <a:cs typeface="Oswald"/>
                <a:sym typeface="Oswald"/>
              </a:defRPr>
            </a:lvl5pPr>
            <a:lvl6pPr lvl="5" rtl="0" algn="ctr">
              <a:spcBef>
                <a:spcPts val="0"/>
              </a:spcBef>
              <a:spcAft>
                <a:spcPts val="0"/>
              </a:spcAft>
              <a:buSzPts val="2200"/>
              <a:buFont typeface="Oswald"/>
              <a:buNone/>
              <a:defRPr sz="2200">
                <a:latin typeface="Oswald"/>
                <a:ea typeface="Oswald"/>
                <a:cs typeface="Oswald"/>
                <a:sym typeface="Oswald"/>
              </a:defRPr>
            </a:lvl6pPr>
            <a:lvl7pPr lvl="6" rtl="0" algn="ctr">
              <a:spcBef>
                <a:spcPts val="0"/>
              </a:spcBef>
              <a:spcAft>
                <a:spcPts val="0"/>
              </a:spcAft>
              <a:buSzPts val="2200"/>
              <a:buFont typeface="Oswald"/>
              <a:buNone/>
              <a:defRPr sz="2200">
                <a:latin typeface="Oswald"/>
                <a:ea typeface="Oswald"/>
                <a:cs typeface="Oswald"/>
                <a:sym typeface="Oswald"/>
              </a:defRPr>
            </a:lvl7pPr>
            <a:lvl8pPr lvl="7" rtl="0" algn="ctr">
              <a:spcBef>
                <a:spcPts val="0"/>
              </a:spcBef>
              <a:spcAft>
                <a:spcPts val="0"/>
              </a:spcAft>
              <a:buSzPts val="2200"/>
              <a:buFont typeface="Oswald"/>
              <a:buNone/>
              <a:defRPr sz="2200">
                <a:latin typeface="Oswald"/>
                <a:ea typeface="Oswald"/>
                <a:cs typeface="Oswald"/>
                <a:sym typeface="Oswald"/>
              </a:defRPr>
            </a:lvl8pPr>
            <a:lvl9pPr lvl="8" rtl="0" algn="ctr">
              <a:spcBef>
                <a:spcPts val="0"/>
              </a:spcBef>
              <a:spcAft>
                <a:spcPts val="0"/>
              </a:spcAft>
              <a:buSzPts val="2200"/>
              <a:buFont typeface="Oswald"/>
              <a:buNone/>
              <a:defRPr sz="2200">
                <a:latin typeface="Oswald"/>
                <a:ea typeface="Oswald"/>
                <a:cs typeface="Oswald"/>
                <a:sym typeface="Oswald"/>
              </a:defRPr>
            </a:lvl9pPr>
          </a:lstStyle>
          <a:p/>
        </p:txBody>
      </p:sp>
      <p:sp>
        <p:nvSpPr>
          <p:cNvPr id="144" name="Google Shape;144;p20"/>
          <p:cNvSpPr txBox="1"/>
          <p:nvPr>
            <p:ph idx="5" type="subTitle"/>
          </p:nvPr>
        </p:nvSpPr>
        <p:spPr>
          <a:xfrm>
            <a:off x="3644425" y="3682009"/>
            <a:ext cx="2337300" cy="722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5" name="Google Shape;145;p20"/>
          <p:cNvSpPr txBox="1"/>
          <p:nvPr>
            <p:ph idx="6" type="title"/>
          </p:nvPr>
        </p:nvSpPr>
        <p:spPr>
          <a:xfrm>
            <a:off x="720000" y="539500"/>
            <a:ext cx="7710900" cy="5760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5540775" y="1840338"/>
            <a:ext cx="2421900" cy="10629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p:txBody>
      </p:sp>
      <p:sp>
        <p:nvSpPr>
          <p:cNvPr id="22" name="Google Shape;22;p3"/>
          <p:cNvSpPr txBox="1"/>
          <p:nvPr>
            <p:ph hasCustomPrompt="1" idx="2" type="title"/>
          </p:nvPr>
        </p:nvSpPr>
        <p:spPr>
          <a:xfrm>
            <a:off x="4768453" y="1840338"/>
            <a:ext cx="596100" cy="500400"/>
          </a:xfrm>
          <a:prstGeom prst="rect">
            <a:avLst/>
          </a:prstGeom>
        </p:spPr>
        <p:txBody>
          <a:bodyPr anchorCtr="0" anchor="t" bIns="0" lIns="0" spcFirstLastPara="1" rIns="0" wrap="square" tIns="0">
            <a:noAutofit/>
          </a:bodyPr>
          <a:lstStyle>
            <a:lvl1pPr lvl="0" rtl="0" algn="r">
              <a:spcBef>
                <a:spcPts val="0"/>
              </a:spcBef>
              <a:spcAft>
                <a:spcPts val="0"/>
              </a:spcAft>
              <a:buSzPts val="3400"/>
              <a:buNone/>
              <a:defRPr/>
            </a:lvl1pPr>
            <a:lvl2pPr lvl="1" rtl="0" algn="ctr">
              <a:spcBef>
                <a:spcPts val="0"/>
              </a:spcBef>
              <a:spcAft>
                <a:spcPts val="0"/>
              </a:spcAft>
              <a:buSzPts val="3400"/>
              <a:buNone/>
              <a:defRPr sz="3400"/>
            </a:lvl2pPr>
            <a:lvl3pPr lvl="2" rtl="0" algn="ctr">
              <a:spcBef>
                <a:spcPts val="0"/>
              </a:spcBef>
              <a:spcAft>
                <a:spcPts val="0"/>
              </a:spcAft>
              <a:buSzPts val="3400"/>
              <a:buNone/>
              <a:defRPr sz="3400"/>
            </a:lvl3pPr>
            <a:lvl4pPr lvl="3" rtl="0" algn="ctr">
              <a:spcBef>
                <a:spcPts val="0"/>
              </a:spcBef>
              <a:spcAft>
                <a:spcPts val="0"/>
              </a:spcAft>
              <a:buSzPts val="3400"/>
              <a:buNone/>
              <a:defRPr sz="3400"/>
            </a:lvl4pPr>
            <a:lvl5pPr lvl="4" rtl="0" algn="ctr">
              <a:spcBef>
                <a:spcPts val="0"/>
              </a:spcBef>
              <a:spcAft>
                <a:spcPts val="0"/>
              </a:spcAft>
              <a:buSzPts val="3400"/>
              <a:buNone/>
              <a:defRPr sz="3400"/>
            </a:lvl5pPr>
            <a:lvl6pPr lvl="5" rtl="0" algn="ctr">
              <a:spcBef>
                <a:spcPts val="0"/>
              </a:spcBef>
              <a:spcAft>
                <a:spcPts val="0"/>
              </a:spcAft>
              <a:buSzPts val="3400"/>
              <a:buNone/>
              <a:defRPr sz="3400"/>
            </a:lvl6pPr>
            <a:lvl7pPr lvl="6" rtl="0" algn="ctr">
              <a:spcBef>
                <a:spcPts val="0"/>
              </a:spcBef>
              <a:spcAft>
                <a:spcPts val="0"/>
              </a:spcAft>
              <a:buSzPts val="3400"/>
              <a:buNone/>
              <a:defRPr sz="3400"/>
            </a:lvl7pPr>
            <a:lvl8pPr lvl="7" rtl="0" algn="ctr">
              <a:spcBef>
                <a:spcPts val="0"/>
              </a:spcBef>
              <a:spcAft>
                <a:spcPts val="0"/>
              </a:spcAft>
              <a:buSzPts val="3400"/>
              <a:buNone/>
              <a:defRPr sz="3400"/>
            </a:lvl8pPr>
            <a:lvl9pPr lvl="8" rtl="0" algn="ctr">
              <a:spcBef>
                <a:spcPts val="0"/>
              </a:spcBef>
              <a:spcAft>
                <a:spcPts val="0"/>
              </a:spcAft>
              <a:buSzPts val="3400"/>
              <a:buNone/>
              <a:defRPr sz="3400"/>
            </a:lvl9pPr>
          </a:lstStyle>
          <a:p>
            <a:r>
              <a:t>xx%</a:t>
            </a:r>
          </a:p>
        </p:txBody>
      </p:sp>
      <p:sp>
        <p:nvSpPr>
          <p:cNvPr id="23" name="Google Shape;23;p3"/>
          <p:cNvSpPr txBox="1"/>
          <p:nvPr>
            <p:ph idx="1" type="subTitle"/>
          </p:nvPr>
        </p:nvSpPr>
        <p:spPr>
          <a:xfrm>
            <a:off x="5514500" y="3055663"/>
            <a:ext cx="2421900" cy="465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SzPts val="1400"/>
              <a:buFont typeface="DM Sans"/>
              <a:buNone/>
              <a:defRPr>
                <a:latin typeface="DM Sans"/>
                <a:ea typeface="DM Sans"/>
                <a:cs typeface="DM Sans"/>
                <a:sym typeface="DM Sans"/>
              </a:defRPr>
            </a:lvl2pPr>
            <a:lvl3pPr lvl="2" rtl="0" algn="ctr">
              <a:lnSpc>
                <a:spcPct val="100000"/>
              </a:lnSpc>
              <a:spcBef>
                <a:spcPts val="0"/>
              </a:spcBef>
              <a:spcAft>
                <a:spcPts val="0"/>
              </a:spcAft>
              <a:buSzPts val="1400"/>
              <a:buFont typeface="DM Sans"/>
              <a:buNone/>
              <a:defRPr>
                <a:latin typeface="DM Sans"/>
                <a:ea typeface="DM Sans"/>
                <a:cs typeface="DM Sans"/>
                <a:sym typeface="DM Sans"/>
              </a:defRPr>
            </a:lvl3pPr>
            <a:lvl4pPr lvl="3" rtl="0" algn="ctr">
              <a:lnSpc>
                <a:spcPct val="100000"/>
              </a:lnSpc>
              <a:spcBef>
                <a:spcPts val="0"/>
              </a:spcBef>
              <a:spcAft>
                <a:spcPts val="0"/>
              </a:spcAft>
              <a:buSzPts val="1400"/>
              <a:buFont typeface="DM Sans"/>
              <a:buNone/>
              <a:defRPr>
                <a:latin typeface="DM Sans"/>
                <a:ea typeface="DM Sans"/>
                <a:cs typeface="DM Sans"/>
                <a:sym typeface="DM Sans"/>
              </a:defRPr>
            </a:lvl4pPr>
            <a:lvl5pPr lvl="4" rtl="0" algn="ctr">
              <a:lnSpc>
                <a:spcPct val="100000"/>
              </a:lnSpc>
              <a:spcBef>
                <a:spcPts val="0"/>
              </a:spcBef>
              <a:spcAft>
                <a:spcPts val="0"/>
              </a:spcAft>
              <a:buSzPts val="1400"/>
              <a:buFont typeface="DM Sans"/>
              <a:buNone/>
              <a:defRPr>
                <a:latin typeface="DM Sans"/>
                <a:ea typeface="DM Sans"/>
                <a:cs typeface="DM Sans"/>
                <a:sym typeface="DM Sans"/>
              </a:defRPr>
            </a:lvl5pPr>
            <a:lvl6pPr lvl="5" rtl="0" algn="ctr">
              <a:lnSpc>
                <a:spcPct val="100000"/>
              </a:lnSpc>
              <a:spcBef>
                <a:spcPts val="0"/>
              </a:spcBef>
              <a:spcAft>
                <a:spcPts val="0"/>
              </a:spcAft>
              <a:buSzPts val="1400"/>
              <a:buFont typeface="DM Sans"/>
              <a:buNone/>
              <a:defRPr>
                <a:latin typeface="DM Sans"/>
                <a:ea typeface="DM Sans"/>
                <a:cs typeface="DM Sans"/>
                <a:sym typeface="DM Sans"/>
              </a:defRPr>
            </a:lvl6pPr>
            <a:lvl7pPr lvl="6" rtl="0" algn="ctr">
              <a:lnSpc>
                <a:spcPct val="100000"/>
              </a:lnSpc>
              <a:spcBef>
                <a:spcPts val="0"/>
              </a:spcBef>
              <a:spcAft>
                <a:spcPts val="0"/>
              </a:spcAft>
              <a:buSzPts val="1400"/>
              <a:buFont typeface="DM Sans"/>
              <a:buNone/>
              <a:defRPr>
                <a:latin typeface="DM Sans"/>
                <a:ea typeface="DM Sans"/>
                <a:cs typeface="DM Sans"/>
                <a:sym typeface="DM Sans"/>
              </a:defRPr>
            </a:lvl7pPr>
            <a:lvl8pPr lvl="7" rtl="0" algn="ctr">
              <a:lnSpc>
                <a:spcPct val="100000"/>
              </a:lnSpc>
              <a:spcBef>
                <a:spcPts val="0"/>
              </a:spcBef>
              <a:spcAft>
                <a:spcPts val="0"/>
              </a:spcAft>
              <a:buSzPts val="1400"/>
              <a:buFont typeface="DM Sans"/>
              <a:buNone/>
              <a:defRPr>
                <a:latin typeface="DM Sans"/>
                <a:ea typeface="DM Sans"/>
                <a:cs typeface="DM Sans"/>
                <a:sym typeface="DM Sans"/>
              </a:defRPr>
            </a:lvl8pPr>
            <a:lvl9pPr lvl="8" rtl="0" algn="ctr">
              <a:lnSpc>
                <a:spcPct val="100000"/>
              </a:lnSpc>
              <a:spcBef>
                <a:spcPts val="0"/>
              </a:spcBef>
              <a:spcAft>
                <a:spcPts val="0"/>
              </a:spcAft>
              <a:buSzPts val="1400"/>
              <a:buFont typeface="DM Sans"/>
              <a:buNone/>
              <a:defRPr>
                <a:latin typeface="DM Sans"/>
                <a:ea typeface="DM Sans"/>
                <a:cs typeface="DM Sans"/>
                <a:sym typeface="DM Sans"/>
              </a:defRPr>
            </a:lvl9pPr>
          </a:lstStyle>
          <a:p/>
        </p:txBody>
      </p:sp>
      <p:grpSp>
        <p:nvGrpSpPr>
          <p:cNvPr id="24" name="Google Shape;24;p3"/>
          <p:cNvGrpSpPr/>
          <p:nvPr/>
        </p:nvGrpSpPr>
        <p:grpSpPr>
          <a:xfrm rot="5400000">
            <a:off x="976911" y="3061602"/>
            <a:ext cx="1683966" cy="3637785"/>
            <a:chOff x="7350442" y="2608992"/>
            <a:chExt cx="777239" cy="1673160"/>
          </a:xfrm>
        </p:grpSpPr>
        <p:sp>
          <p:nvSpPr>
            <p:cNvPr id="25" name="Google Shape;25;p3"/>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3"/>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3"/>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3"/>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3"/>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3"/>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3"/>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3"/>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3"/>
          <p:cNvGrpSpPr/>
          <p:nvPr/>
        </p:nvGrpSpPr>
        <p:grpSpPr>
          <a:xfrm flipH="1" rot="5400000">
            <a:off x="6568632" y="-1639800"/>
            <a:ext cx="1684044" cy="3637785"/>
            <a:chOff x="7350442" y="2608992"/>
            <a:chExt cx="777239" cy="1673160"/>
          </a:xfrm>
        </p:grpSpPr>
        <p:sp>
          <p:nvSpPr>
            <p:cNvPr id="34" name="Google Shape;34;p3"/>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3"/>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3"/>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3"/>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3"/>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3"/>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3"/>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3"/>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
    <p:spTree>
      <p:nvGrpSpPr>
        <p:cNvPr id="146" name="Shape 146"/>
        <p:cNvGrpSpPr/>
        <p:nvPr/>
      </p:nvGrpSpPr>
      <p:grpSpPr>
        <a:xfrm>
          <a:off x="0" y="0"/>
          <a:ext cx="0" cy="0"/>
          <a:chOff x="0" y="0"/>
          <a:chExt cx="0" cy="0"/>
        </a:xfrm>
      </p:grpSpPr>
      <p:sp>
        <p:nvSpPr>
          <p:cNvPr id="147" name="Google Shape;147;p21"/>
          <p:cNvSpPr txBox="1"/>
          <p:nvPr>
            <p:ph type="title"/>
          </p:nvPr>
        </p:nvSpPr>
        <p:spPr>
          <a:xfrm>
            <a:off x="1495425" y="1599975"/>
            <a:ext cx="13221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48" name="Google Shape;148;p21"/>
          <p:cNvSpPr txBox="1"/>
          <p:nvPr>
            <p:ph idx="1" type="subTitle"/>
          </p:nvPr>
        </p:nvSpPr>
        <p:spPr>
          <a:xfrm>
            <a:off x="1495425" y="2003850"/>
            <a:ext cx="1322100" cy="6546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9" name="Google Shape;149;p21"/>
          <p:cNvSpPr txBox="1"/>
          <p:nvPr>
            <p:ph idx="2" type="title"/>
          </p:nvPr>
        </p:nvSpPr>
        <p:spPr>
          <a:xfrm>
            <a:off x="4211550" y="1599975"/>
            <a:ext cx="13221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0" name="Google Shape;150;p21"/>
          <p:cNvSpPr txBox="1"/>
          <p:nvPr>
            <p:ph idx="3" type="subTitle"/>
          </p:nvPr>
        </p:nvSpPr>
        <p:spPr>
          <a:xfrm>
            <a:off x="4211550" y="2003850"/>
            <a:ext cx="1322100" cy="6546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1" name="Google Shape;151;p21"/>
          <p:cNvSpPr txBox="1"/>
          <p:nvPr>
            <p:ph idx="4" type="title"/>
          </p:nvPr>
        </p:nvSpPr>
        <p:spPr>
          <a:xfrm>
            <a:off x="1495425" y="3329975"/>
            <a:ext cx="1322100" cy="3663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2" name="Google Shape;152;p21"/>
          <p:cNvSpPr txBox="1"/>
          <p:nvPr>
            <p:ph idx="5" type="subTitle"/>
          </p:nvPr>
        </p:nvSpPr>
        <p:spPr>
          <a:xfrm>
            <a:off x="1495425" y="3733325"/>
            <a:ext cx="1322100" cy="6552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3" name="Google Shape;153;p21"/>
          <p:cNvSpPr txBox="1"/>
          <p:nvPr>
            <p:ph idx="6" type="title"/>
          </p:nvPr>
        </p:nvSpPr>
        <p:spPr>
          <a:xfrm>
            <a:off x="4211550" y="3329974"/>
            <a:ext cx="1322100" cy="3639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4" name="Google Shape;154;p21"/>
          <p:cNvSpPr txBox="1"/>
          <p:nvPr>
            <p:ph idx="7" type="subTitle"/>
          </p:nvPr>
        </p:nvSpPr>
        <p:spPr>
          <a:xfrm>
            <a:off x="4211550" y="3733375"/>
            <a:ext cx="1322100" cy="6549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5" name="Google Shape;155;p21"/>
          <p:cNvSpPr txBox="1"/>
          <p:nvPr>
            <p:ph idx="8" type="title"/>
          </p:nvPr>
        </p:nvSpPr>
        <p:spPr>
          <a:xfrm>
            <a:off x="6927550" y="1599975"/>
            <a:ext cx="13221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6" name="Google Shape;156;p21"/>
          <p:cNvSpPr txBox="1"/>
          <p:nvPr>
            <p:ph idx="9" type="subTitle"/>
          </p:nvPr>
        </p:nvSpPr>
        <p:spPr>
          <a:xfrm>
            <a:off x="6927675" y="2003838"/>
            <a:ext cx="1322100" cy="6546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7" name="Google Shape;157;p21"/>
          <p:cNvSpPr txBox="1"/>
          <p:nvPr>
            <p:ph idx="13" type="title"/>
          </p:nvPr>
        </p:nvSpPr>
        <p:spPr>
          <a:xfrm>
            <a:off x="6927675" y="3329974"/>
            <a:ext cx="1322100" cy="3639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8" name="Google Shape;158;p21"/>
          <p:cNvSpPr txBox="1"/>
          <p:nvPr>
            <p:ph idx="14" type="subTitle"/>
          </p:nvPr>
        </p:nvSpPr>
        <p:spPr>
          <a:xfrm>
            <a:off x="6927675" y="3733375"/>
            <a:ext cx="1322100" cy="6549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9" name="Google Shape;159;p21"/>
          <p:cNvSpPr txBox="1"/>
          <p:nvPr>
            <p:ph idx="15" type="title"/>
          </p:nvPr>
        </p:nvSpPr>
        <p:spPr>
          <a:xfrm>
            <a:off x="720000" y="539500"/>
            <a:ext cx="77040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_1_1_1">
    <p:spTree>
      <p:nvGrpSpPr>
        <p:cNvPr id="160" name="Shape 160"/>
        <p:cNvGrpSpPr/>
        <p:nvPr/>
      </p:nvGrpSpPr>
      <p:grpSpPr>
        <a:xfrm>
          <a:off x="0" y="0"/>
          <a:ext cx="0" cy="0"/>
          <a:chOff x="0" y="0"/>
          <a:chExt cx="0" cy="0"/>
        </a:xfrm>
      </p:grpSpPr>
      <p:sp>
        <p:nvSpPr>
          <p:cNvPr id="161" name="Google Shape;161;p22"/>
          <p:cNvSpPr txBox="1"/>
          <p:nvPr>
            <p:ph hasCustomPrompt="1" type="title"/>
          </p:nvPr>
        </p:nvSpPr>
        <p:spPr>
          <a:xfrm>
            <a:off x="713225" y="730825"/>
            <a:ext cx="4165800" cy="828300"/>
          </a:xfrm>
          <a:prstGeom prst="rect">
            <a:avLst/>
          </a:prstGeom>
        </p:spPr>
        <p:txBody>
          <a:bodyPr anchorCtr="0" anchor="t" bIns="0" lIns="0" spcFirstLastPara="1" rIns="0" wrap="square" tIns="0">
            <a:noAutofit/>
          </a:bodyPr>
          <a:lstStyle>
            <a:lvl1pPr lvl="0" rtl="0">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2" name="Google Shape;162;p22"/>
          <p:cNvSpPr txBox="1"/>
          <p:nvPr>
            <p:ph idx="1" type="subTitle"/>
          </p:nvPr>
        </p:nvSpPr>
        <p:spPr>
          <a:xfrm>
            <a:off x="713225" y="1629825"/>
            <a:ext cx="4165800" cy="286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63" name="Google Shape;163;p22"/>
          <p:cNvSpPr txBox="1"/>
          <p:nvPr>
            <p:ph hasCustomPrompt="1" idx="2" type="title"/>
          </p:nvPr>
        </p:nvSpPr>
        <p:spPr>
          <a:xfrm>
            <a:off x="4265050" y="2909950"/>
            <a:ext cx="4165800" cy="813900"/>
          </a:xfrm>
          <a:prstGeom prst="rect">
            <a:avLst/>
          </a:prstGeom>
        </p:spPr>
        <p:txBody>
          <a:bodyPr anchorCtr="0" anchor="t" bIns="0" lIns="0" spcFirstLastPara="1" rIns="0" wrap="square" tIns="0">
            <a:noAutofit/>
          </a:bodyPr>
          <a:lstStyle>
            <a:lvl1pPr lvl="0" rtl="0">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4" name="Google Shape;164;p22"/>
          <p:cNvSpPr txBox="1"/>
          <p:nvPr>
            <p:ph idx="3" type="subTitle"/>
          </p:nvPr>
        </p:nvSpPr>
        <p:spPr>
          <a:xfrm>
            <a:off x="4265050" y="3817475"/>
            <a:ext cx="4165800" cy="2811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grpSp>
        <p:nvGrpSpPr>
          <p:cNvPr id="165" name="Google Shape;165;p22"/>
          <p:cNvGrpSpPr/>
          <p:nvPr/>
        </p:nvGrpSpPr>
        <p:grpSpPr>
          <a:xfrm rot="5400000">
            <a:off x="6327004" y="-594849"/>
            <a:ext cx="1955378" cy="4224060"/>
            <a:chOff x="7350442" y="2608992"/>
            <a:chExt cx="777239" cy="1673160"/>
          </a:xfrm>
        </p:grpSpPr>
        <p:sp>
          <p:nvSpPr>
            <p:cNvPr id="166" name="Google Shape;166;p2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2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2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2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2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2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2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2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4" name="Google Shape;174;p22"/>
          <p:cNvGrpSpPr/>
          <p:nvPr/>
        </p:nvGrpSpPr>
        <p:grpSpPr>
          <a:xfrm flipH="1" rot="-5400000">
            <a:off x="696504" y="1651201"/>
            <a:ext cx="1955378" cy="4224060"/>
            <a:chOff x="7350442" y="2608992"/>
            <a:chExt cx="777239" cy="1673160"/>
          </a:xfrm>
        </p:grpSpPr>
        <p:sp>
          <p:nvSpPr>
            <p:cNvPr id="175" name="Google Shape;175;p2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2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2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2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2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2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2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2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3" name="Google Shape;183;p22"/>
          <p:cNvGrpSpPr/>
          <p:nvPr/>
        </p:nvGrpSpPr>
        <p:grpSpPr>
          <a:xfrm>
            <a:off x="4695775" y="4494275"/>
            <a:ext cx="1200150" cy="114300"/>
            <a:chOff x="752475" y="981075"/>
            <a:chExt cx="1200150" cy="114300"/>
          </a:xfrm>
        </p:grpSpPr>
        <p:sp>
          <p:nvSpPr>
            <p:cNvPr id="184" name="Google Shape;184;p22"/>
            <p:cNvSpPr/>
            <p:nvPr/>
          </p:nvSpPr>
          <p:spPr>
            <a:xfrm>
              <a:off x="752475" y="981075"/>
              <a:ext cx="114300" cy="114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933450"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1114425"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1295400"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1476375" y="981075"/>
              <a:ext cx="114300" cy="114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1657350"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1838325"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
    <p:spTree>
      <p:nvGrpSpPr>
        <p:cNvPr id="191" name="Shape 191"/>
        <p:cNvGrpSpPr/>
        <p:nvPr/>
      </p:nvGrpSpPr>
      <p:grpSpPr>
        <a:xfrm>
          <a:off x="0" y="0"/>
          <a:ext cx="0" cy="0"/>
          <a:chOff x="0" y="0"/>
          <a:chExt cx="0" cy="0"/>
        </a:xfrm>
      </p:grpSpPr>
      <p:sp>
        <p:nvSpPr>
          <p:cNvPr id="192" name="Google Shape;192;p23"/>
          <p:cNvSpPr txBox="1"/>
          <p:nvPr>
            <p:ph idx="1" type="body"/>
          </p:nvPr>
        </p:nvSpPr>
        <p:spPr>
          <a:xfrm>
            <a:off x="713225" y="1164100"/>
            <a:ext cx="3392100" cy="34446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a:solidFill>
                  <a:schemeClr val="dk1"/>
                </a:solidFill>
                <a:latin typeface="DM Sans"/>
                <a:ea typeface="DM Sans"/>
                <a:cs typeface="DM Sans"/>
                <a:sym typeface="DM Sans"/>
              </a:defRPr>
            </a:lvl1pPr>
            <a:lvl2pPr indent="-317500" lvl="1" marL="9144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2pPr>
            <a:lvl3pPr indent="-317500" lvl="2" marL="13716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3pPr>
            <a:lvl4pPr indent="-317500" lvl="3" marL="18288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4pPr>
            <a:lvl5pPr indent="-317500" lvl="4" marL="22860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5pPr>
            <a:lvl6pPr indent="-317500" lvl="5" marL="27432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6pPr>
            <a:lvl7pPr indent="-317500" lvl="6" marL="32004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7pPr>
            <a:lvl8pPr indent="-317500" lvl="7" marL="36576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8pPr>
            <a:lvl9pPr indent="-317500" lvl="8" marL="41148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9pPr>
          </a:lstStyle>
          <a:p/>
        </p:txBody>
      </p:sp>
      <p:sp>
        <p:nvSpPr>
          <p:cNvPr id="193" name="Google Shape;193;p23"/>
          <p:cNvSpPr txBox="1"/>
          <p:nvPr>
            <p:ph idx="2" type="body"/>
          </p:nvPr>
        </p:nvSpPr>
        <p:spPr>
          <a:xfrm>
            <a:off x="5029625" y="1164100"/>
            <a:ext cx="3392100" cy="34446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a:solidFill>
                  <a:schemeClr val="dk1"/>
                </a:solidFill>
                <a:latin typeface="DM Sans"/>
                <a:ea typeface="DM Sans"/>
                <a:cs typeface="DM Sans"/>
                <a:sym typeface="DM Sans"/>
              </a:defRPr>
            </a:lvl1pPr>
            <a:lvl2pPr indent="-317500" lvl="1" marL="9144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2pPr>
            <a:lvl3pPr indent="-317500" lvl="2" marL="13716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3pPr>
            <a:lvl4pPr indent="-317500" lvl="3" marL="18288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4pPr>
            <a:lvl5pPr indent="-317500" lvl="4" marL="22860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5pPr>
            <a:lvl6pPr indent="-317500" lvl="5" marL="27432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6pPr>
            <a:lvl7pPr indent="-317500" lvl="6" marL="32004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7pPr>
            <a:lvl8pPr indent="-317500" lvl="7" marL="36576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8pPr>
            <a:lvl9pPr indent="-317500" lvl="8" marL="41148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9pPr>
          </a:lstStyle>
          <a:p/>
        </p:txBody>
      </p:sp>
      <p:sp>
        <p:nvSpPr>
          <p:cNvPr id="194" name="Google Shape;194;p23"/>
          <p:cNvSpPr txBox="1"/>
          <p:nvPr>
            <p:ph type="title"/>
          </p:nvPr>
        </p:nvSpPr>
        <p:spPr>
          <a:xfrm>
            <a:off x="720000" y="539500"/>
            <a:ext cx="7704000" cy="5760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
    <p:spTree>
      <p:nvGrpSpPr>
        <p:cNvPr id="195" name="Shape 195"/>
        <p:cNvGrpSpPr/>
        <p:nvPr/>
      </p:nvGrpSpPr>
      <p:grpSpPr>
        <a:xfrm>
          <a:off x="0" y="0"/>
          <a:ext cx="0" cy="0"/>
          <a:chOff x="0" y="0"/>
          <a:chExt cx="0" cy="0"/>
        </a:xfrm>
      </p:grpSpPr>
      <p:sp>
        <p:nvSpPr>
          <p:cNvPr id="196" name="Google Shape;196;p24"/>
          <p:cNvSpPr txBox="1"/>
          <p:nvPr>
            <p:ph type="ctrTitle"/>
          </p:nvPr>
        </p:nvSpPr>
        <p:spPr>
          <a:xfrm>
            <a:off x="2429950" y="950150"/>
            <a:ext cx="4284000" cy="758400"/>
          </a:xfrm>
          <a:prstGeom prst="rect">
            <a:avLst/>
          </a:prstGeom>
        </p:spPr>
        <p:txBody>
          <a:bodyPr anchorCtr="0" anchor="ctr" bIns="0" lIns="0" spcFirstLastPara="1" rIns="0" wrap="square" tIns="0">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7" name="Google Shape;197;p24"/>
          <p:cNvSpPr txBox="1"/>
          <p:nvPr>
            <p:ph idx="1" type="subTitle"/>
          </p:nvPr>
        </p:nvSpPr>
        <p:spPr>
          <a:xfrm>
            <a:off x="2425075" y="1828300"/>
            <a:ext cx="4293900" cy="997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grpSp>
        <p:nvGrpSpPr>
          <p:cNvPr id="198" name="Google Shape;198;p24"/>
          <p:cNvGrpSpPr/>
          <p:nvPr/>
        </p:nvGrpSpPr>
        <p:grpSpPr>
          <a:xfrm flipH="1" rot="10800000">
            <a:off x="7172094" y="843104"/>
            <a:ext cx="2029371" cy="4383847"/>
            <a:chOff x="7350442" y="2608992"/>
            <a:chExt cx="777239" cy="1673160"/>
          </a:xfrm>
        </p:grpSpPr>
        <p:sp>
          <p:nvSpPr>
            <p:cNvPr id="199" name="Google Shape;199;p24"/>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24"/>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24"/>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24"/>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24"/>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24"/>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24"/>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24"/>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24"/>
          <p:cNvGrpSpPr/>
          <p:nvPr/>
        </p:nvGrpSpPr>
        <p:grpSpPr>
          <a:xfrm flipH="1">
            <a:off x="-57431" y="4"/>
            <a:ext cx="2029371" cy="4383847"/>
            <a:chOff x="7350442" y="2608992"/>
            <a:chExt cx="777239" cy="1673160"/>
          </a:xfrm>
        </p:grpSpPr>
        <p:sp>
          <p:nvSpPr>
            <p:cNvPr id="208" name="Google Shape;208;p24"/>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24"/>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24"/>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24"/>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24"/>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24"/>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24"/>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24"/>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6" name="Google Shape;216;p24"/>
          <p:cNvSpPr txBox="1"/>
          <p:nvPr/>
        </p:nvSpPr>
        <p:spPr>
          <a:xfrm>
            <a:off x="2478750" y="3448025"/>
            <a:ext cx="4186500" cy="686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dk1"/>
                </a:solidFill>
                <a:latin typeface="DM Sans"/>
                <a:ea typeface="DM Sans"/>
                <a:cs typeface="DM Sans"/>
                <a:sym typeface="DM Sans"/>
              </a:rPr>
              <a:t>CREDITS: This presentation template was created by </a:t>
            </a:r>
            <a:r>
              <a:rPr b="1" lang="en" sz="1200">
                <a:solidFill>
                  <a:schemeClr val="dk1"/>
                </a:solidFill>
                <a:uFill>
                  <a:noFill/>
                </a:u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and includes icons by </a:t>
            </a:r>
            <a:r>
              <a:rPr b="1" lang="en" sz="1200">
                <a:solidFill>
                  <a:schemeClr val="dk1"/>
                </a:solidFill>
                <a:uFill>
                  <a:noFill/>
                </a:u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and infographics &amp; images by </a:t>
            </a:r>
            <a:r>
              <a:rPr b="1" lang="en" sz="1200">
                <a:solidFill>
                  <a:schemeClr val="dk1"/>
                </a:solidFill>
                <a:uFill>
                  <a:noFill/>
                </a:uFill>
                <a:latin typeface="DM Sans"/>
                <a:ea typeface="DM Sans"/>
                <a:cs typeface="DM Sans"/>
                <a:sym typeface="DM Sans"/>
                <a:hlinkClick r:id="rId4">
                  <a:extLst>
                    <a:ext uri="{A12FA001-AC4F-418D-AE19-62706E023703}">
                      <ahyp:hlinkClr val="tx"/>
                    </a:ext>
                  </a:extLst>
                </a:hlinkClick>
              </a:rPr>
              <a:t>Freepik</a:t>
            </a:r>
            <a:endParaRPr b="1" sz="1200">
              <a:solidFill>
                <a:schemeClr val="dk1"/>
              </a:solidFill>
              <a:latin typeface="DM Sans"/>
              <a:ea typeface="DM Sans"/>
              <a:cs typeface="DM Sans"/>
              <a:sym typeface="DM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
    <p:bg>
      <p:bgPr>
        <a:gradFill>
          <a:gsLst>
            <a:gs pos="0">
              <a:schemeClr val="accent3"/>
            </a:gs>
            <a:gs pos="44000">
              <a:schemeClr val="accent4"/>
            </a:gs>
            <a:gs pos="100000">
              <a:schemeClr val="accent5"/>
            </a:gs>
          </a:gsLst>
          <a:lin ang="2698631" scaled="0"/>
        </a:gradFill>
      </p:bgPr>
    </p:bg>
    <p:spTree>
      <p:nvGrpSpPr>
        <p:cNvPr id="217" name="Shape 21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_1_1_2">
    <p:bg>
      <p:bgPr>
        <a:gradFill>
          <a:gsLst>
            <a:gs pos="0">
              <a:schemeClr val="accent2"/>
            </a:gs>
            <a:gs pos="36000">
              <a:schemeClr val="accent4"/>
            </a:gs>
            <a:gs pos="100000">
              <a:schemeClr val="accent4"/>
            </a:gs>
          </a:gsLst>
          <a:lin ang="2698631" scaled="0"/>
        </a:gradFill>
      </p:bgPr>
    </p:bg>
    <p:spTree>
      <p:nvGrpSpPr>
        <p:cNvPr id="218" name="Shape 2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p4"/>
          <p:cNvSpPr txBox="1"/>
          <p:nvPr>
            <p:ph type="title"/>
          </p:nvPr>
        </p:nvSpPr>
        <p:spPr>
          <a:xfrm>
            <a:off x="720000" y="539500"/>
            <a:ext cx="7704000" cy="5727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 name="Google Shape;44;p4"/>
          <p:cNvSpPr txBox="1"/>
          <p:nvPr>
            <p:ph idx="1" type="body"/>
          </p:nvPr>
        </p:nvSpPr>
        <p:spPr>
          <a:xfrm>
            <a:off x="720000" y="1112200"/>
            <a:ext cx="7704000" cy="3496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lvl1pPr>
            <a:lvl2pPr indent="-304800" lvl="1" marL="914400" rtl="0">
              <a:lnSpc>
                <a:spcPct val="115000"/>
              </a:lnSpc>
              <a:spcBef>
                <a:spcPts val="0"/>
              </a:spcBef>
              <a:spcAft>
                <a:spcPts val="0"/>
              </a:spcAft>
              <a:buClr>
                <a:srgbClr val="434343"/>
              </a:buClr>
              <a:buSzPts val="1200"/>
              <a:buFont typeface="Roboto Condensed Light"/>
              <a:buAutoNum type="alphaLcPeriod"/>
              <a:defRPr/>
            </a:lvl2pPr>
            <a:lvl3pPr indent="-304800" lvl="2" marL="1371600" rtl="0">
              <a:lnSpc>
                <a:spcPct val="115000"/>
              </a:lnSpc>
              <a:spcBef>
                <a:spcPts val="0"/>
              </a:spcBef>
              <a:spcAft>
                <a:spcPts val="0"/>
              </a:spcAft>
              <a:buClr>
                <a:srgbClr val="434343"/>
              </a:buClr>
              <a:buSzPts val="1200"/>
              <a:buFont typeface="Roboto Condensed Light"/>
              <a:buAutoNum type="romanLcPeriod"/>
              <a:defRPr/>
            </a:lvl3pPr>
            <a:lvl4pPr indent="-304800" lvl="3" marL="1828800" rtl="0">
              <a:lnSpc>
                <a:spcPct val="115000"/>
              </a:lnSpc>
              <a:spcBef>
                <a:spcPts val="0"/>
              </a:spcBef>
              <a:spcAft>
                <a:spcPts val="0"/>
              </a:spcAft>
              <a:buClr>
                <a:srgbClr val="434343"/>
              </a:buClr>
              <a:buSzPts val="1200"/>
              <a:buFont typeface="Roboto Condensed Light"/>
              <a:buAutoNum type="arabicPeriod"/>
              <a:defRPr/>
            </a:lvl4pPr>
            <a:lvl5pPr indent="-304800" lvl="4" marL="2286000" rtl="0">
              <a:lnSpc>
                <a:spcPct val="115000"/>
              </a:lnSpc>
              <a:spcBef>
                <a:spcPts val="0"/>
              </a:spcBef>
              <a:spcAft>
                <a:spcPts val="0"/>
              </a:spcAft>
              <a:buClr>
                <a:srgbClr val="434343"/>
              </a:buClr>
              <a:buSzPts val="1200"/>
              <a:buFont typeface="Roboto Condensed Light"/>
              <a:buAutoNum type="alphaLcPeriod"/>
              <a:defRPr/>
            </a:lvl5pPr>
            <a:lvl6pPr indent="-304800" lvl="5" marL="2743200" rtl="0">
              <a:lnSpc>
                <a:spcPct val="115000"/>
              </a:lnSpc>
              <a:spcBef>
                <a:spcPts val="0"/>
              </a:spcBef>
              <a:spcAft>
                <a:spcPts val="0"/>
              </a:spcAft>
              <a:buClr>
                <a:srgbClr val="434343"/>
              </a:buClr>
              <a:buSzPts val="1200"/>
              <a:buFont typeface="Roboto Condensed Light"/>
              <a:buAutoNum type="romanLcPeriod"/>
              <a:defRPr/>
            </a:lvl6pPr>
            <a:lvl7pPr indent="-304800" lvl="6" marL="3200400" rtl="0">
              <a:lnSpc>
                <a:spcPct val="115000"/>
              </a:lnSpc>
              <a:spcBef>
                <a:spcPts val="0"/>
              </a:spcBef>
              <a:spcAft>
                <a:spcPts val="0"/>
              </a:spcAft>
              <a:buClr>
                <a:srgbClr val="434343"/>
              </a:buClr>
              <a:buSzPts val="1200"/>
              <a:buFont typeface="Roboto Condensed Light"/>
              <a:buAutoNum type="arabicPeriod"/>
              <a:defRPr/>
            </a:lvl7pPr>
            <a:lvl8pPr indent="-304800" lvl="7" marL="3657600" rtl="0">
              <a:lnSpc>
                <a:spcPct val="115000"/>
              </a:lnSpc>
              <a:spcBef>
                <a:spcPts val="0"/>
              </a:spcBef>
              <a:spcAft>
                <a:spcPts val="0"/>
              </a:spcAft>
              <a:buClr>
                <a:srgbClr val="434343"/>
              </a:buClr>
              <a:buSzPts val="1200"/>
              <a:buFont typeface="Roboto Condensed Light"/>
              <a:buAutoNum type="alphaLcPeriod"/>
              <a:defRPr/>
            </a:lvl8pPr>
            <a:lvl9pPr indent="-304800" lvl="8" marL="4114800" rtl="0">
              <a:lnSpc>
                <a:spcPct val="115000"/>
              </a:lnSpc>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txBox="1"/>
          <p:nvPr>
            <p:ph idx="1" type="subTitle"/>
          </p:nvPr>
        </p:nvSpPr>
        <p:spPr>
          <a:xfrm>
            <a:off x="1786775" y="2952775"/>
            <a:ext cx="2386500" cy="348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p:txBody>
      </p:sp>
      <p:sp>
        <p:nvSpPr>
          <p:cNvPr id="47" name="Google Shape;47;p5"/>
          <p:cNvSpPr txBox="1"/>
          <p:nvPr>
            <p:ph idx="2" type="subTitle"/>
          </p:nvPr>
        </p:nvSpPr>
        <p:spPr>
          <a:xfrm>
            <a:off x="4970850" y="2952775"/>
            <a:ext cx="2386500" cy="348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p:txBody>
      </p:sp>
      <p:sp>
        <p:nvSpPr>
          <p:cNvPr id="48" name="Google Shape;48;p5"/>
          <p:cNvSpPr txBox="1"/>
          <p:nvPr>
            <p:ph idx="3" type="subTitle"/>
          </p:nvPr>
        </p:nvSpPr>
        <p:spPr>
          <a:xfrm>
            <a:off x="1786625" y="3458825"/>
            <a:ext cx="2386500" cy="11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49" name="Google Shape;49;p5"/>
          <p:cNvSpPr txBox="1"/>
          <p:nvPr>
            <p:ph idx="4" type="subTitle"/>
          </p:nvPr>
        </p:nvSpPr>
        <p:spPr>
          <a:xfrm>
            <a:off x="4970855" y="3458825"/>
            <a:ext cx="2386500" cy="11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50" name="Google Shape;50;p5"/>
          <p:cNvSpPr txBox="1"/>
          <p:nvPr>
            <p:ph type="title"/>
          </p:nvPr>
        </p:nvSpPr>
        <p:spPr>
          <a:xfrm>
            <a:off x="713225" y="539496"/>
            <a:ext cx="77085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6"/>
          <p:cNvSpPr txBox="1"/>
          <p:nvPr>
            <p:ph type="title"/>
          </p:nvPr>
        </p:nvSpPr>
        <p:spPr>
          <a:xfrm>
            <a:off x="720000" y="539500"/>
            <a:ext cx="7710900" cy="5760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txBox="1"/>
          <p:nvPr>
            <p:ph type="title"/>
          </p:nvPr>
        </p:nvSpPr>
        <p:spPr>
          <a:xfrm>
            <a:off x="1321350" y="1039750"/>
            <a:ext cx="3866400" cy="5727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 name="Google Shape;55;p7"/>
          <p:cNvSpPr txBox="1"/>
          <p:nvPr>
            <p:ph idx="1" type="body"/>
          </p:nvPr>
        </p:nvSpPr>
        <p:spPr>
          <a:xfrm>
            <a:off x="1321350" y="1984800"/>
            <a:ext cx="3866400" cy="23193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grpSp>
        <p:nvGrpSpPr>
          <p:cNvPr id="56" name="Google Shape;56;p7"/>
          <p:cNvGrpSpPr/>
          <p:nvPr/>
        </p:nvGrpSpPr>
        <p:grpSpPr>
          <a:xfrm flipH="1">
            <a:off x="-1145294" y="-39521"/>
            <a:ext cx="2029371" cy="4383847"/>
            <a:chOff x="7350442" y="2608992"/>
            <a:chExt cx="777239" cy="1673160"/>
          </a:xfrm>
        </p:grpSpPr>
        <p:sp>
          <p:nvSpPr>
            <p:cNvPr id="57" name="Google Shape;57;p7"/>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7"/>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7"/>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7"/>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7"/>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7"/>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7"/>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7"/>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8"/>
          <p:cNvSpPr txBox="1"/>
          <p:nvPr>
            <p:ph type="title"/>
          </p:nvPr>
        </p:nvSpPr>
        <p:spPr>
          <a:xfrm>
            <a:off x="1713900" y="1458900"/>
            <a:ext cx="5716200" cy="2225700"/>
          </a:xfrm>
          <a:prstGeom prst="rect">
            <a:avLst/>
          </a:prstGeom>
        </p:spPr>
        <p:txBody>
          <a:bodyPr anchorCtr="0" anchor="ctr" bIns="0" lIns="0" spcFirstLastPara="1" rIns="0" wrap="square" tIns="0">
            <a:noAutofit/>
          </a:bodyPr>
          <a:lstStyle>
            <a:lvl1pPr lvl="0" rtl="0" algn="ctr">
              <a:spcBef>
                <a:spcPts val="0"/>
              </a:spcBef>
              <a:spcAft>
                <a:spcPts val="0"/>
              </a:spcAft>
              <a:buSzPts val="4900"/>
              <a:buNone/>
              <a:defRPr sz="7200"/>
            </a:lvl1pPr>
            <a:lvl2pPr lvl="1" rtl="0" algn="ctr">
              <a:spcBef>
                <a:spcPts val="0"/>
              </a:spcBef>
              <a:spcAft>
                <a:spcPts val="0"/>
              </a:spcAft>
              <a:buSzPts val="4900"/>
              <a:buNone/>
              <a:defRPr sz="4900"/>
            </a:lvl2pPr>
            <a:lvl3pPr lvl="2" rtl="0" algn="ctr">
              <a:spcBef>
                <a:spcPts val="0"/>
              </a:spcBef>
              <a:spcAft>
                <a:spcPts val="0"/>
              </a:spcAft>
              <a:buSzPts val="4900"/>
              <a:buNone/>
              <a:defRPr sz="4900"/>
            </a:lvl3pPr>
            <a:lvl4pPr lvl="3" rtl="0" algn="ctr">
              <a:spcBef>
                <a:spcPts val="0"/>
              </a:spcBef>
              <a:spcAft>
                <a:spcPts val="0"/>
              </a:spcAft>
              <a:buSzPts val="4900"/>
              <a:buNone/>
              <a:defRPr sz="4900"/>
            </a:lvl4pPr>
            <a:lvl5pPr lvl="4" rtl="0" algn="ctr">
              <a:spcBef>
                <a:spcPts val="0"/>
              </a:spcBef>
              <a:spcAft>
                <a:spcPts val="0"/>
              </a:spcAft>
              <a:buSzPts val="4900"/>
              <a:buNone/>
              <a:defRPr sz="4900"/>
            </a:lvl5pPr>
            <a:lvl6pPr lvl="5" rtl="0" algn="ctr">
              <a:spcBef>
                <a:spcPts val="0"/>
              </a:spcBef>
              <a:spcAft>
                <a:spcPts val="0"/>
              </a:spcAft>
              <a:buSzPts val="4900"/>
              <a:buNone/>
              <a:defRPr sz="4900"/>
            </a:lvl6pPr>
            <a:lvl7pPr lvl="6" rtl="0" algn="ctr">
              <a:spcBef>
                <a:spcPts val="0"/>
              </a:spcBef>
              <a:spcAft>
                <a:spcPts val="0"/>
              </a:spcAft>
              <a:buSzPts val="4900"/>
              <a:buNone/>
              <a:defRPr sz="4900"/>
            </a:lvl7pPr>
            <a:lvl8pPr lvl="7" rtl="0" algn="ctr">
              <a:spcBef>
                <a:spcPts val="0"/>
              </a:spcBef>
              <a:spcAft>
                <a:spcPts val="0"/>
              </a:spcAft>
              <a:buSzPts val="4900"/>
              <a:buNone/>
              <a:defRPr sz="4900"/>
            </a:lvl8pPr>
            <a:lvl9pPr lvl="8" rtl="0" algn="ctr">
              <a:spcBef>
                <a:spcPts val="0"/>
              </a:spcBef>
              <a:spcAft>
                <a:spcPts val="0"/>
              </a:spcAft>
              <a:buSzPts val="4900"/>
              <a:buNone/>
              <a:defRPr sz="4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9"/>
          <p:cNvSpPr txBox="1"/>
          <p:nvPr>
            <p:ph type="title"/>
          </p:nvPr>
        </p:nvSpPr>
        <p:spPr>
          <a:xfrm>
            <a:off x="2916875" y="1499525"/>
            <a:ext cx="3357900" cy="5760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9" name="Google Shape;69;p9"/>
          <p:cNvSpPr txBox="1"/>
          <p:nvPr>
            <p:ph idx="1" type="subTitle"/>
          </p:nvPr>
        </p:nvSpPr>
        <p:spPr>
          <a:xfrm>
            <a:off x="2916875" y="2308375"/>
            <a:ext cx="3357900" cy="13356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Clr>
                <a:schemeClr val="dk1"/>
              </a:buClr>
              <a:buSzPts val="2400"/>
              <a:buFont typeface="DM Sans"/>
              <a:buNone/>
              <a:defRPr sz="1600">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accent5"/>
            </a:gs>
            <a:gs pos="48000">
              <a:schemeClr val="accent4"/>
            </a:gs>
            <a:gs pos="100000">
              <a:schemeClr val="accent2"/>
            </a:gs>
          </a:gsLst>
          <a:lin ang="2698631" scaled="0"/>
        </a:gradFill>
      </p:bgPr>
    </p:bg>
    <p:spTree>
      <p:nvGrpSpPr>
        <p:cNvPr id="70" name="Shape 70"/>
        <p:cNvGrpSpPr/>
        <p:nvPr/>
      </p:nvGrpSpPr>
      <p:grpSpPr>
        <a:xfrm>
          <a:off x="0" y="0"/>
          <a:ext cx="0" cy="0"/>
          <a:chOff x="0" y="0"/>
          <a:chExt cx="0" cy="0"/>
        </a:xfrm>
      </p:grpSpPr>
      <p:sp>
        <p:nvSpPr>
          <p:cNvPr id="71" name="Google Shape;71;p10"/>
          <p:cNvSpPr txBox="1"/>
          <p:nvPr>
            <p:ph type="title"/>
          </p:nvPr>
        </p:nvSpPr>
        <p:spPr>
          <a:xfrm>
            <a:off x="1260875" y="3226350"/>
            <a:ext cx="3792300" cy="1051500"/>
          </a:xfrm>
          <a:prstGeom prst="rect">
            <a:avLst/>
          </a:prstGeom>
        </p:spPr>
        <p:txBody>
          <a:bodyPr anchorCtr="0" anchor="ctr" bIns="0" lIns="0" spcFirstLastPara="1" rIns="0" wrap="square" tIns="0">
            <a:noAutofit/>
          </a:bodyPr>
          <a:lstStyle>
            <a:lvl1pPr lvl="0" rtl="0">
              <a:spcBef>
                <a:spcPts val="0"/>
              </a:spcBef>
              <a:spcAft>
                <a:spcPts val="0"/>
              </a:spcAft>
              <a:buSzPts val="34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5"/>
            </a:gs>
            <a:gs pos="48000">
              <a:schemeClr val="accent4"/>
            </a:gs>
            <a:gs pos="100000">
              <a:schemeClr val="accent2"/>
            </a:gs>
          </a:gsLst>
          <a:lin ang="2698631"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496"/>
            <a:ext cx="7708500" cy="5760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3400"/>
              <a:buFont typeface="Oswald"/>
              <a:buNone/>
              <a:defRPr sz="3400">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rtl="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hyperlink" Target="https://docs.google.com/spreadsheets/d/1HzaDoCe2_cDBOMxXaK6rkou4GoO5JsPfFeKF85ZFoMM/copy#gid=509368585" TargetMode="Externa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hyperlink" Target="https://docs.google.com/spreadsheets/d/1HzaDoCe2_cDBOMxXaK6rkou4GoO5JsPfFeKF85ZFoMM/copy#gid=509368585" TargetMode="Externa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ctrTitle"/>
          </p:nvPr>
        </p:nvSpPr>
        <p:spPr>
          <a:xfrm>
            <a:off x="713225" y="319275"/>
            <a:ext cx="3960300" cy="211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sz="2700">
              <a:solidFill>
                <a:schemeClr val="accent1"/>
              </a:solidFill>
            </a:endParaRPr>
          </a:p>
          <a:p>
            <a:pPr indent="0" lvl="0" marL="0" rtl="0" algn="l">
              <a:spcBef>
                <a:spcPts val="0"/>
              </a:spcBef>
              <a:spcAft>
                <a:spcPts val="0"/>
              </a:spcAft>
              <a:buNone/>
            </a:pPr>
            <a:br>
              <a:rPr lang="en" sz="2400">
                <a:solidFill>
                  <a:schemeClr val="accent1"/>
                </a:solidFill>
              </a:rPr>
            </a:br>
            <a:r>
              <a:rPr lang="en" sz="2400">
                <a:solidFill>
                  <a:schemeClr val="accent1"/>
                </a:solidFill>
              </a:rPr>
              <a:t>Data-Driven control modelling of a two wheeled self </a:t>
            </a:r>
            <a:r>
              <a:rPr lang="en" sz="2400">
                <a:solidFill>
                  <a:schemeClr val="accent1"/>
                </a:solidFill>
              </a:rPr>
              <a:t>balancing</a:t>
            </a:r>
            <a:r>
              <a:rPr lang="en" sz="2400">
                <a:solidFill>
                  <a:schemeClr val="accent1"/>
                </a:solidFill>
              </a:rPr>
              <a:t> robot</a:t>
            </a:r>
            <a:endParaRPr sz="2400"/>
          </a:p>
        </p:txBody>
      </p:sp>
      <p:sp>
        <p:nvSpPr>
          <p:cNvPr id="224" name="Google Shape;224;p27"/>
          <p:cNvSpPr txBox="1"/>
          <p:nvPr>
            <p:ph idx="1" type="subTitle"/>
          </p:nvPr>
        </p:nvSpPr>
        <p:spPr>
          <a:xfrm>
            <a:off x="713225" y="3995250"/>
            <a:ext cx="4359000" cy="40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Course Project for CS637A (Embedded and CyberPhysical Systems)</a:t>
            </a:r>
            <a:br>
              <a:rPr lang="en"/>
            </a:br>
            <a:br>
              <a:rPr lang="en"/>
            </a:br>
            <a:r>
              <a:rPr lang="en"/>
              <a:t>Team: Akshat Arya, Batta Soumith, Naveen Teja</a:t>
            </a:r>
            <a:br>
              <a:rPr lang="en"/>
            </a:br>
            <a:endParaRPr/>
          </a:p>
        </p:txBody>
      </p:sp>
      <p:pic>
        <p:nvPicPr>
          <p:cNvPr id="225" name="Google Shape;225;p27"/>
          <p:cNvPicPr preferRelativeResize="0"/>
          <p:nvPr/>
        </p:nvPicPr>
        <p:blipFill>
          <a:blip r:embed="rId3">
            <a:alphaModFix/>
          </a:blip>
          <a:stretch>
            <a:fillRect/>
          </a:stretch>
        </p:blipFill>
        <p:spPr>
          <a:xfrm>
            <a:off x="4463625" y="0"/>
            <a:ext cx="4392392"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grpSp>
        <p:nvGrpSpPr>
          <p:cNvPr id="424" name="Google Shape;424;p36"/>
          <p:cNvGrpSpPr/>
          <p:nvPr/>
        </p:nvGrpSpPr>
        <p:grpSpPr>
          <a:xfrm flipH="1" rot="5400000">
            <a:off x="642710" y="2353952"/>
            <a:ext cx="1923589" cy="4155628"/>
            <a:chOff x="7350442" y="2608992"/>
            <a:chExt cx="777239" cy="1673160"/>
          </a:xfrm>
        </p:grpSpPr>
        <p:sp>
          <p:nvSpPr>
            <p:cNvPr id="425" name="Google Shape;425;p36"/>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36"/>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36"/>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36"/>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36"/>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36"/>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36"/>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36"/>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3" name="Google Shape;433;p36"/>
          <p:cNvGrpSpPr/>
          <p:nvPr/>
        </p:nvGrpSpPr>
        <p:grpSpPr>
          <a:xfrm rot="-5400000">
            <a:off x="6219010" y="-1200773"/>
            <a:ext cx="1923589" cy="4155628"/>
            <a:chOff x="7350442" y="2608992"/>
            <a:chExt cx="777239" cy="1673160"/>
          </a:xfrm>
        </p:grpSpPr>
        <p:sp>
          <p:nvSpPr>
            <p:cNvPr id="434" name="Google Shape;434;p36"/>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36"/>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36"/>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36"/>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36"/>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36"/>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36"/>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36"/>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42" name="Google Shape;442;p36"/>
          <p:cNvSpPr/>
          <p:nvPr/>
        </p:nvSpPr>
        <p:spPr>
          <a:xfrm>
            <a:off x="2348275" y="654475"/>
            <a:ext cx="4452000" cy="3955200"/>
          </a:xfrm>
          <a:prstGeom prst="roundRect">
            <a:avLst>
              <a:gd fmla="val 11903" name="adj"/>
            </a:avLst>
          </a:prstGeom>
          <a:solidFill>
            <a:schemeClr val="accent4"/>
          </a:solidFill>
          <a:ln cap="flat" cmpd="sng" w="19050">
            <a:solidFill>
              <a:srgbClr val="3FF5E1"/>
            </a:solidFill>
            <a:prstDash val="solid"/>
            <a:round/>
            <a:headEnd len="sm" w="sm" type="none"/>
            <a:tailEnd len="sm" w="sm" type="none"/>
          </a:ln>
          <a:effectLst>
            <a:outerShdw blurRad="142875" rotWithShape="0" algn="bl" dir="5400000" dist="19050">
              <a:srgbClr val="98FAFC">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3" name="Google Shape;443;p36"/>
          <p:cNvPicPr preferRelativeResize="0"/>
          <p:nvPr/>
        </p:nvPicPr>
        <p:blipFill>
          <a:blip r:embed="rId3">
            <a:alphaModFix/>
          </a:blip>
          <a:stretch>
            <a:fillRect/>
          </a:stretch>
        </p:blipFill>
        <p:spPr>
          <a:xfrm>
            <a:off x="2729975" y="1164100"/>
            <a:ext cx="3688600" cy="3073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grpSp>
        <p:nvGrpSpPr>
          <p:cNvPr id="448" name="Google Shape;448;p37"/>
          <p:cNvGrpSpPr/>
          <p:nvPr/>
        </p:nvGrpSpPr>
        <p:grpSpPr>
          <a:xfrm rot="5400000">
            <a:off x="6657806" y="2004329"/>
            <a:ext cx="2029371" cy="4383847"/>
            <a:chOff x="7350442" y="2608992"/>
            <a:chExt cx="777239" cy="1673160"/>
          </a:xfrm>
        </p:grpSpPr>
        <p:sp>
          <p:nvSpPr>
            <p:cNvPr id="449" name="Google Shape;449;p37"/>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37"/>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37"/>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37"/>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37"/>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37"/>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37"/>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37"/>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57" name="Google Shape;457;p37"/>
          <p:cNvSpPr txBox="1"/>
          <p:nvPr>
            <p:ph type="title"/>
          </p:nvPr>
        </p:nvSpPr>
        <p:spPr>
          <a:xfrm>
            <a:off x="1321350" y="1039750"/>
            <a:ext cx="38664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CAD Modelling</a:t>
            </a:r>
            <a:endParaRPr>
              <a:solidFill>
                <a:schemeClr val="accent1"/>
              </a:solidFill>
            </a:endParaRPr>
          </a:p>
        </p:txBody>
      </p:sp>
      <p:sp>
        <p:nvSpPr>
          <p:cNvPr id="458" name="Google Shape;458;p37"/>
          <p:cNvSpPr txBox="1"/>
          <p:nvPr>
            <p:ph idx="1" type="body"/>
          </p:nvPr>
        </p:nvSpPr>
        <p:spPr>
          <a:xfrm>
            <a:off x="1321350" y="1984800"/>
            <a:ext cx="3866400" cy="231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We tried modelling our imagination into Computer-Aided-design(CAD)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Modelling of structure</a:t>
            </a:r>
            <a:endParaRPr/>
          </a:p>
          <a:p>
            <a:pPr indent="0" lvl="0" marL="0" rtl="0" algn="l">
              <a:spcBef>
                <a:spcPts val="0"/>
              </a:spcBef>
              <a:spcAft>
                <a:spcPts val="0"/>
              </a:spcAft>
              <a:buNone/>
            </a:pPr>
            <a:r>
              <a:rPr lang="en"/>
              <a:t>Modelling of tweels(non pneumatics </a:t>
            </a:r>
            <a:r>
              <a:rPr lang="en"/>
              <a:t>tubeless</a:t>
            </a:r>
            <a:r>
              <a:rPr lang="en"/>
              <a:t> tyres)</a:t>
            </a:r>
            <a:endParaRPr/>
          </a:p>
        </p:txBody>
      </p:sp>
      <p:pic>
        <p:nvPicPr>
          <p:cNvPr id="459" name="Google Shape;459;p37"/>
          <p:cNvPicPr preferRelativeResize="0"/>
          <p:nvPr/>
        </p:nvPicPr>
        <p:blipFill>
          <a:blip r:embed="rId3">
            <a:alphaModFix/>
          </a:blip>
          <a:stretch>
            <a:fillRect/>
          </a:stretch>
        </p:blipFill>
        <p:spPr>
          <a:xfrm>
            <a:off x="5245775" y="195625"/>
            <a:ext cx="3860975" cy="34362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8"/>
          <p:cNvSpPr/>
          <p:nvPr/>
        </p:nvSpPr>
        <p:spPr>
          <a:xfrm>
            <a:off x="7448025" y="2514926"/>
            <a:ext cx="1431600" cy="905100"/>
          </a:xfrm>
          <a:prstGeom prst="roundRect">
            <a:avLst>
              <a:gd fmla="val 16667" name="adj"/>
            </a:avLst>
          </a:prstGeom>
          <a:noFill/>
          <a:ln cap="flat" cmpd="sng" w="19050">
            <a:solidFill>
              <a:schemeClr val="accent1"/>
            </a:solidFill>
            <a:prstDash val="solid"/>
            <a:round/>
            <a:headEnd len="sm" w="sm" type="none"/>
            <a:tailEnd len="sm" w="sm" type="none"/>
          </a:ln>
          <a:effectLst>
            <a:outerShdw blurRad="171450" rotWithShape="0" algn="bl" dir="5400000" dist="19050">
              <a:schemeClr val="accent1">
                <a:alpha val="6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accent1"/>
                </a:solidFill>
                <a:latin typeface="DM Sans"/>
                <a:ea typeface="DM Sans"/>
                <a:cs typeface="DM Sans"/>
                <a:sym typeface="DM Sans"/>
              </a:rPr>
              <a:t>Nema23x2</a:t>
            </a:r>
            <a:br>
              <a:rPr lang="en" sz="800">
                <a:solidFill>
                  <a:schemeClr val="accent1"/>
                </a:solidFill>
                <a:latin typeface="DM Sans"/>
                <a:ea typeface="DM Sans"/>
                <a:cs typeface="DM Sans"/>
                <a:sym typeface="DM Sans"/>
              </a:rPr>
            </a:br>
            <a:r>
              <a:rPr lang="en" sz="800">
                <a:solidFill>
                  <a:schemeClr val="accent1"/>
                </a:solidFill>
                <a:latin typeface="DM Sans"/>
                <a:ea typeface="DM Sans"/>
                <a:cs typeface="DM Sans"/>
                <a:sym typeface="DM Sans"/>
              </a:rPr>
              <a:t>TB6600x2</a:t>
            </a:r>
            <a:br>
              <a:rPr lang="en" sz="800">
                <a:solidFill>
                  <a:schemeClr val="accent1"/>
                </a:solidFill>
                <a:latin typeface="DM Sans"/>
                <a:ea typeface="DM Sans"/>
                <a:cs typeface="DM Sans"/>
                <a:sym typeface="DM Sans"/>
              </a:rPr>
            </a:br>
            <a:r>
              <a:rPr lang="en" sz="800">
                <a:solidFill>
                  <a:schemeClr val="accent1"/>
                </a:solidFill>
                <a:latin typeface="DM Sans"/>
                <a:ea typeface="DM Sans"/>
                <a:cs typeface="DM Sans"/>
                <a:sym typeface="DM Sans"/>
              </a:rPr>
              <a:t>Mounts and bearing</a:t>
            </a:r>
            <a:endParaRPr sz="800">
              <a:solidFill>
                <a:schemeClr val="accent1"/>
              </a:solidFill>
              <a:latin typeface="DM Sans"/>
              <a:ea typeface="DM Sans"/>
              <a:cs typeface="DM Sans"/>
              <a:sym typeface="DM Sans"/>
            </a:endParaRPr>
          </a:p>
          <a:p>
            <a:pPr indent="0" lvl="0" marL="0" rtl="0" algn="ctr">
              <a:spcBef>
                <a:spcPts val="0"/>
              </a:spcBef>
              <a:spcAft>
                <a:spcPts val="0"/>
              </a:spcAft>
              <a:buNone/>
            </a:pPr>
            <a:r>
              <a:rPr lang="en" sz="800">
                <a:solidFill>
                  <a:schemeClr val="accent1"/>
                </a:solidFill>
                <a:latin typeface="DM Sans"/>
                <a:ea typeface="DM Sans"/>
                <a:cs typeface="DM Sans"/>
                <a:sym typeface="DM Sans"/>
              </a:rPr>
              <a:t>Arduino UNO</a:t>
            </a:r>
            <a:br>
              <a:rPr lang="en" sz="800">
                <a:solidFill>
                  <a:schemeClr val="accent1"/>
                </a:solidFill>
                <a:latin typeface="DM Sans"/>
                <a:ea typeface="DM Sans"/>
                <a:cs typeface="DM Sans"/>
                <a:sym typeface="DM Sans"/>
              </a:rPr>
            </a:br>
            <a:r>
              <a:rPr lang="en" sz="800">
                <a:solidFill>
                  <a:schemeClr val="accent1"/>
                </a:solidFill>
                <a:latin typeface="DM Sans"/>
                <a:ea typeface="DM Sans"/>
                <a:cs typeface="DM Sans"/>
                <a:sym typeface="DM Sans"/>
              </a:rPr>
              <a:t>Raspberry pi-3B</a:t>
            </a:r>
            <a:endParaRPr sz="800">
              <a:solidFill>
                <a:schemeClr val="accent1"/>
              </a:solidFill>
              <a:latin typeface="DM Sans"/>
              <a:ea typeface="DM Sans"/>
              <a:cs typeface="DM Sans"/>
              <a:sym typeface="DM Sans"/>
            </a:endParaRPr>
          </a:p>
        </p:txBody>
      </p:sp>
      <p:sp>
        <p:nvSpPr>
          <p:cNvPr id="465" name="Google Shape;465;p38"/>
          <p:cNvSpPr/>
          <p:nvPr/>
        </p:nvSpPr>
        <p:spPr>
          <a:xfrm>
            <a:off x="4870450" y="2761379"/>
            <a:ext cx="1431600" cy="412200"/>
          </a:xfrm>
          <a:prstGeom prst="roundRect">
            <a:avLst>
              <a:gd fmla="val 16667" name="adj"/>
            </a:avLst>
          </a:prstGeom>
          <a:solidFill>
            <a:schemeClr val="accent1"/>
          </a:solidFill>
          <a:ln>
            <a:noFill/>
          </a:ln>
          <a:effectLst>
            <a:outerShdw blurRad="171450" rotWithShape="0" algn="bl" dir="5400000" dist="19050">
              <a:schemeClr val="accent1">
                <a:alpha val="6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4"/>
                </a:solidFill>
                <a:latin typeface="DM Sans"/>
                <a:ea typeface="DM Sans"/>
                <a:cs typeface="DM Sans"/>
                <a:sym typeface="DM Sans"/>
              </a:rPr>
              <a:t>Level-3</a:t>
            </a:r>
            <a:endParaRPr>
              <a:solidFill>
                <a:schemeClr val="accent4"/>
              </a:solidFill>
              <a:latin typeface="DM Sans"/>
              <a:ea typeface="DM Sans"/>
              <a:cs typeface="DM Sans"/>
              <a:sym typeface="DM Sans"/>
            </a:endParaRPr>
          </a:p>
        </p:txBody>
      </p:sp>
      <p:sp>
        <p:nvSpPr>
          <p:cNvPr id="466" name="Google Shape;466;p38"/>
          <p:cNvSpPr/>
          <p:nvPr/>
        </p:nvSpPr>
        <p:spPr>
          <a:xfrm>
            <a:off x="7448025" y="1811099"/>
            <a:ext cx="1431600" cy="539100"/>
          </a:xfrm>
          <a:prstGeom prst="roundRect">
            <a:avLst>
              <a:gd fmla="val 16667" name="adj"/>
            </a:avLst>
          </a:prstGeom>
          <a:noFill/>
          <a:ln cap="flat" cmpd="sng" w="19050">
            <a:solidFill>
              <a:schemeClr val="accent1"/>
            </a:solidFill>
            <a:prstDash val="solid"/>
            <a:round/>
            <a:headEnd len="sm" w="sm" type="none"/>
            <a:tailEnd len="sm" w="sm" type="none"/>
          </a:ln>
          <a:effectLst>
            <a:outerShdw blurRad="171450" rotWithShape="0" algn="bl" dir="5400000" dist="19050">
              <a:schemeClr val="accent1">
                <a:alpha val="6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accent1"/>
                </a:solidFill>
                <a:latin typeface="DM Sans"/>
                <a:ea typeface="DM Sans"/>
                <a:cs typeface="DM Sans"/>
                <a:sym typeface="DM Sans"/>
              </a:rPr>
              <a:t>Area to keep payload</a:t>
            </a:r>
            <a:endParaRPr sz="800">
              <a:solidFill>
                <a:schemeClr val="accent1"/>
              </a:solidFill>
              <a:latin typeface="DM Sans"/>
              <a:ea typeface="DM Sans"/>
              <a:cs typeface="DM Sans"/>
              <a:sym typeface="DM Sans"/>
            </a:endParaRPr>
          </a:p>
        </p:txBody>
      </p:sp>
      <p:sp>
        <p:nvSpPr>
          <p:cNvPr id="467" name="Google Shape;467;p38"/>
          <p:cNvSpPr/>
          <p:nvPr/>
        </p:nvSpPr>
        <p:spPr>
          <a:xfrm>
            <a:off x="4870138" y="958029"/>
            <a:ext cx="1431600" cy="412200"/>
          </a:xfrm>
          <a:prstGeom prst="roundRect">
            <a:avLst>
              <a:gd fmla="val 16667" name="adj"/>
            </a:avLst>
          </a:prstGeom>
          <a:solidFill>
            <a:schemeClr val="accent1"/>
          </a:solidFill>
          <a:ln>
            <a:noFill/>
          </a:ln>
          <a:effectLst>
            <a:outerShdw blurRad="171450" rotWithShape="0" algn="bl" dir="5400000" dist="19050">
              <a:schemeClr val="accent1">
                <a:alpha val="6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4"/>
                </a:solidFill>
                <a:latin typeface="DM Sans"/>
                <a:ea typeface="DM Sans"/>
                <a:cs typeface="DM Sans"/>
                <a:sym typeface="DM Sans"/>
              </a:rPr>
              <a:t>Level-1</a:t>
            </a:r>
            <a:endParaRPr>
              <a:solidFill>
                <a:schemeClr val="accent4"/>
              </a:solidFill>
              <a:latin typeface="DM Sans"/>
              <a:ea typeface="DM Sans"/>
              <a:cs typeface="DM Sans"/>
              <a:sym typeface="DM Sans"/>
            </a:endParaRPr>
          </a:p>
        </p:txBody>
      </p:sp>
      <p:sp>
        <p:nvSpPr>
          <p:cNvPr id="468" name="Google Shape;468;p38"/>
          <p:cNvSpPr txBox="1"/>
          <p:nvPr>
            <p:ph type="title"/>
          </p:nvPr>
        </p:nvSpPr>
        <p:spPr>
          <a:xfrm>
            <a:off x="4772725" y="68425"/>
            <a:ext cx="4267500" cy="5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3200"/>
              <a:t>Components</a:t>
            </a:r>
            <a:r>
              <a:rPr lang="en" sz="3200"/>
              <a:t> Required</a:t>
            </a:r>
            <a:endParaRPr sz="3200"/>
          </a:p>
        </p:txBody>
      </p:sp>
      <p:cxnSp>
        <p:nvCxnSpPr>
          <p:cNvPr id="469" name="Google Shape;469;p38"/>
          <p:cNvCxnSpPr>
            <a:stCxn id="467" idx="3"/>
            <a:endCxn id="470" idx="1"/>
          </p:cNvCxnSpPr>
          <p:nvPr/>
        </p:nvCxnSpPr>
        <p:spPr>
          <a:xfrm>
            <a:off x="6301738" y="1164129"/>
            <a:ext cx="1134000" cy="600"/>
          </a:xfrm>
          <a:prstGeom prst="bentConnector3">
            <a:avLst>
              <a:gd fmla="val 49999" name="adj1"/>
            </a:avLst>
          </a:prstGeom>
          <a:noFill/>
          <a:ln cap="flat" cmpd="sng" w="19050">
            <a:solidFill>
              <a:schemeClr val="accent1"/>
            </a:solidFill>
            <a:prstDash val="dot"/>
            <a:miter lim="8000"/>
            <a:headEnd len="sm" w="sm" type="none"/>
            <a:tailEnd len="sm" w="sm" type="none"/>
          </a:ln>
          <a:effectLst>
            <a:outerShdw blurRad="200025" rotWithShape="0" algn="bl" dir="5400000" dist="19050">
              <a:schemeClr val="accent1">
                <a:alpha val="68000"/>
              </a:schemeClr>
            </a:outerShdw>
          </a:effectLst>
        </p:spPr>
      </p:cxnSp>
      <p:cxnSp>
        <p:nvCxnSpPr>
          <p:cNvPr id="471" name="Google Shape;471;p38"/>
          <p:cNvCxnSpPr>
            <a:stCxn id="472" idx="0"/>
            <a:endCxn id="467" idx="2"/>
          </p:cNvCxnSpPr>
          <p:nvPr/>
        </p:nvCxnSpPr>
        <p:spPr>
          <a:xfrm rot="-5400000">
            <a:off x="5334100" y="1622092"/>
            <a:ext cx="504300" cy="600"/>
          </a:xfrm>
          <a:prstGeom prst="bentConnector3">
            <a:avLst>
              <a:gd fmla="val 50001" name="adj1"/>
            </a:avLst>
          </a:prstGeom>
          <a:noFill/>
          <a:ln cap="flat" cmpd="sng" w="19050">
            <a:solidFill>
              <a:schemeClr val="accent1"/>
            </a:solidFill>
            <a:prstDash val="solid"/>
            <a:miter lim="8000"/>
            <a:headEnd len="sm" w="sm" type="none"/>
            <a:tailEnd len="sm" w="sm" type="none"/>
          </a:ln>
          <a:effectLst>
            <a:outerShdw blurRad="200025" rotWithShape="0" algn="bl" dir="5400000" dist="19050">
              <a:schemeClr val="accent1">
                <a:alpha val="67000"/>
              </a:schemeClr>
            </a:outerShdw>
          </a:effectLst>
        </p:spPr>
      </p:cxnSp>
      <p:cxnSp>
        <p:nvCxnSpPr>
          <p:cNvPr id="473" name="Google Shape;473;p38"/>
          <p:cNvCxnSpPr>
            <a:stCxn id="472" idx="2"/>
            <a:endCxn id="465" idx="0"/>
          </p:cNvCxnSpPr>
          <p:nvPr/>
        </p:nvCxnSpPr>
        <p:spPr>
          <a:xfrm flipH="1" rot="-5400000">
            <a:off x="5348950" y="2523742"/>
            <a:ext cx="474600" cy="600"/>
          </a:xfrm>
          <a:prstGeom prst="bentConnector3">
            <a:avLst>
              <a:gd fmla="val 50004" name="adj1"/>
            </a:avLst>
          </a:prstGeom>
          <a:noFill/>
          <a:ln cap="flat" cmpd="sng" w="19050">
            <a:solidFill>
              <a:schemeClr val="accent1"/>
            </a:solidFill>
            <a:prstDash val="solid"/>
            <a:miter lim="8000"/>
            <a:headEnd len="sm" w="sm" type="none"/>
            <a:tailEnd len="sm" w="sm" type="none"/>
          </a:ln>
          <a:effectLst>
            <a:outerShdw blurRad="200025" rotWithShape="0" algn="bl" dir="5400000" dist="19050">
              <a:schemeClr val="accent1">
                <a:alpha val="67000"/>
              </a:schemeClr>
            </a:outerShdw>
          </a:effectLst>
        </p:spPr>
      </p:cxnSp>
      <p:cxnSp>
        <p:nvCxnSpPr>
          <p:cNvPr id="474" name="Google Shape;474;p38"/>
          <p:cNvCxnSpPr>
            <a:stCxn id="464" idx="1"/>
            <a:endCxn id="465" idx="3"/>
          </p:cNvCxnSpPr>
          <p:nvPr/>
        </p:nvCxnSpPr>
        <p:spPr>
          <a:xfrm flipH="1">
            <a:off x="6302025" y="2967476"/>
            <a:ext cx="1146000" cy="600"/>
          </a:xfrm>
          <a:prstGeom prst="bentConnector3">
            <a:avLst>
              <a:gd fmla="val 49999" name="adj1"/>
            </a:avLst>
          </a:prstGeom>
          <a:noFill/>
          <a:ln cap="flat" cmpd="sng" w="19050">
            <a:solidFill>
              <a:schemeClr val="accent1"/>
            </a:solidFill>
            <a:prstDash val="dot"/>
            <a:miter lim="8000"/>
            <a:headEnd len="sm" w="sm" type="none"/>
            <a:tailEnd len="sm" w="sm" type="none"/>
          </a:ln>
          <a:effectLst>
            <a:outerShdw blurRad="200025" rotWithShape="0" algn="bl" dir="5400000" dist="19050">
              <a:schemeClr val="accent1">
                <a:alpha val="68000"/>
              </a:schemeClr>
            </a:outerShdw>
          </a:effectLst>
        </p:spPr>
      </p:cxnSp>
      <p:cxnSp>
        <p:nvCxnSpPr>
          <p:cNvPr id="475" name="Google Shape;475;p38"/>
          <p:cNvCxnSpPr>
            <a:stCxn id="472" idx="3"/>
            <a:endCxn id="466" idx="1"/>
          </p:cNvCxnSpPr>
          <p:nvPr/>
        </p:nvCxnSpPr>
        <p:spPr>
          <a:xfrm>
            <a:off x="6301750" y="2080642"/>
            <a:ext cx="1146300" cy="600"/>
          </a:xfrm>
          <a:prstGeom prst="bentConnector3">
            <a:avLst>
              <a:gd fmla="val 49999" name="adj1"/>
            </a:avLst>
          </a:prstGeom>
          <a:noFill/>
          <a:ln cap="flat" cmpd="sng" w="19050">
            <a:solidFill>
              <a:schemeClr val="accent1"/>
            </a:solidFill>
            <a:prstDash val="dot"/>
            <a:miter lim="8000"/>
            <a:headEnd len="sm" w="sm" type="none"/>
            <a:tailEnd len="sm" w="sm" type="none"/>
          </a:ln>
          <a:effectLst>
            <a:outerShdw blurRad="200025" rotWithShape="0" algn="bl" dir="5400000" dist="19050">
              <a:schemeClr val="accent1">
                <a:alpha val="68000"/>
              </a:schemeClr>
            </a:outerShdw>
          </a:effectLst>
        </p:spPr>
      </p:cxnSp>
      <p:sp>
        <p:nvSpPr>
          <p:cNvPr id="470" name="Google Shape;470;p38"/>
          <p:cNvSpPr/>
          <p:nvPr/>
        </p:nvSpPr>
        <p:spPr>
          <a:xfrm>
            <a:off x="7435725" y="681863"/>
            <a:ext cx="1456200" cy="964500"/>
          </a:xfrm>
          <a:prstGeom prst="roundRect">
            <a:avLst>
              <a:gd fmla="val 16667" name="adj"/>
            </a:avLst>
          </a:prstGeom>
          <a:noFill/>
          <a:ln cap="flat" cmpd="sng" w="19050">
            <a:solidFill>
              <a:schemeClr val="accent1"/>
            </a:solidFill>
            <a:prstDash val="solid"/>
            <a:round/>
            <a:headEnd len="sm" w="sm" type="none"/>
            <a:tailEnd len="sm" w="sm" type="none"/>
          </a:ln>
          <a:effectLst>
            <a:outerShdw blurRad="171450" rotWithShape="0" algn="bl" dir="5400000" dist="19050">
              <a:schemeClr val="accent1">
                <a:alpha val="6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accent1"/>
                </a:solidFill>
                <a:latin typeface="DM Sans"/>
                <a:ea typeface="DM Sans"/>
                <a:cs typeface="DM Sans"/>
                <a:sym typeface="DM Sans"/>
              </a:rPr>
              <a:t>Sensors:MPU6050x3</a:t>
            </a:r>
            <a:endParaRPr sz="800">
              <a:solidFill>
                <a:schemeClr val="accent1"/>
              </a:solidFill>
              <a:latin typeface="DM Sans"/>
              <a:ea typeface="DM Sans"/>
              <a:cs typeface="DM Sans"/>
              <a:sym typeface="DM Sans"/>
            </a:endParaRPr>
          </a:p>
          <a:p>
            <a:pPr indent="0" lvl="0" marL="0" rtl="0" algn="ctr">
              <a:spcBef>
                <a:spcPts val="0"/>
              </a:spcBef>
              <a:spcAft>
                <a:spcPts val="0"/>
              </a:spcAft>
              <a:buNone/>
            </a:pPr>
            <a:r>
              <a:rPr lang="en" sz="800">
                <a:solidFill>
                  <a:schemeClr val="accent1"/>
                </a:solidFill>
                <a:latin typeface="DM Sans"/>
                <a:ea typeface="DM Sans"/>
                <a:cs typeface="DM Sans"/>
                <a:sym typeface="DM Sans"/>
              </a:rPr>
              <a:t>Nema23</a:t>
            </a:r>
            <a:br>
              <a:rPr lang="en" sz="800">
                <a:solidFill>
                  <a:schemeClr val="accent1"/>
                </a:solidFill>
                <a:latin typeface="DM Sans"/>
                <a:ea typeface="DM Sans"/>
                <a:cs typeface="DM Sans"/>
                <a:sym typeface="DM Sans"/>
              </a:rPr>
            </a:br>
            <a:r>
              <a:rPr lang="en" sz="800">
                <a:solidFill>
                  <a:schemeClr val="accent1"/>
                </a:solidFill>
                <a:latin typeface="DM Sans"/>
                <a:ea typeface="DM Sans"/>
                <a:cs typeface="DM Sans"/>
                <a:sym typeface="DM Sans"/>
              </a:rPr>
              <a:t>TB6600</a:t>
            </a:r>
            <a:br>
              <a:rPr lang="en" sz="800">
                <a:solidFill>
                  <a:schemeClr val="accent1"/>
                </a:solidFill>
                <a:latin typeface="DM Sans"/>
                <a:ea typeface="DM Sans"/>
                <a:cs typeface="DM Sans"/>
                <a:sym typeface="DM Sans"/>
              </a:rPr>
            </a:br>
            <a:r>
              <a:rPr lang="en" sz="800">
                <a:solidFill>
                  <a:schemeClr val="accent1"/>
                </a:solidFill>
                <a:latin typeface="DM Sans"/>
                <a:ea typeface="DM Sans"/>
                <a:cs typeface="DM Sans"/>
                <a:sym typeface="DM Sans"/>
              </a:rPr>
              <a:t>Mounts and bearing</a:t>
            </a:r>
            <a:br>
              <a:rPr lang="en" sz="800">
                <a:solidFill>
                  <a:schemeClr val="accent1"/>
                </a:solidFill>
                <a:latin typeface="DM Sans"/>
                <a:ea typeface="DM Sans"/>
                <a:cs typeface="DM Sans"/>
                <a:sym typeface="DM Sans"/>
              </a:rPr>
            </a:br>
            <a:r>
              <a:rPr lang="en" sz="800">
                <a:solidFill>
                  <a:schemeClr val="accent1"/>
                </a:solidFill>
                <a:latin typeface="DM Sans"/>
                <a:ea typeface="DM Sans"/>
                <a:cs typeface="DM Sans"/>
                <a:sym typeface="DM Sans"/>
              </a:rPr>
              <a:t>Lipo battery(5500mAh 24V)</a:t>
            </a:r>
            <a:br>
              <a:rPr lang="en" sz="800">
                <a:solidFill>
                  <a:schemeClr val="accent1"/>
                </a:solidFill>
                <a:latin typeface="DM Sans"/>
                <a:ea typeface="DM Sans"/>
                <a:cs typeface="DM Sans"/>
                <a:sym typeface="DM Sans"/>
              </a:rPr>
            </a:br>
            <a:r>
              <a:rPr lang="en" sz="800">
                <a:solidFill>
                  <a:schemeClr val="accent1"/>
                </a:solidFill>
                <a:latin typeface="DM Sans"/>
                <a:ea typeface="DM Sans"/>
                <a:cs typeface="DM Sans"/>
                <a:sym typeface="DM Sans"/>
              </a:rPr>
              <a:t>Arduino Uno</a:t>
            </a:r>
            <a:endParaRPr sz="800">
              <a:solidFill>
                <a:schemeClr val="accent1"/>
              </a:solidFill>
              <a:latin typeface="DM Sans"/>
              <a:ea typeface="DM Sans"/>
              <a:cs typeface="DM Sans"/>
              <a:sym typeface="DM Sans"/>
            </a:endParaRPr>
          </a:p>
        </p:txBody>
      </p:sp>
      <p:sp>
        <p:nvSpPr>
          <p:cNvPr id="472" name="Google Shape;472;p38"/>
          <p:cNvSpPr/>
          <p:nvPr/>
        </p:nvSpPr>
        <p:spPr>
          <a:xfrm>
            <a:off x="4870150" y="1874542"/>
            <a:ext cx="1431600" cy="412200"/>
          </a:xfrm>
          <a:prstGeom prst="roundRect">
            <a:avLst>
              <a:gd fmla="val 16667" name="adj"/>
            </a:avLst>
          </a:prstGeom>
          <a:solidFill>
            <a:schemeClr val="accent1"/>
          </a:solidFill>
          <a:ln>
            <a:noFill/>
          </a:ln>
          <a:effectLst>
            <a:outerShdw blurRad="171450" rotWithShape="0" algn="bl" dir="5400000" dist="19050">
              <a:schemeClr val="accent1">
                <a:alpha val="6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4"/>
                </a:solidFill>
                <a:latin typeface="DM Sans"/>
                <a:ea typeface="DM Sans"/>
                <a:cs typeface="DM Sans"/>
                <a:sym typeface="DM Sans"/>
              </a:rPr>
              <a:t>Level-2</a:t>
            </a:r>
            <a:endParaRPr>
              <a:solidFill>
                <a:schemeClr val="accent4"/>
              </a:solidFill>
              <a:latin typeface="DM Sans"/>
              <a:ea typeface="DM Sans"/>
              <a:cs typeface="DM Sans"/>
              <a:sym typeface="DM Sans"/>
            </a:endParaRPr>
          </a:p>
        </p:txBody>
      </p:sp>
      <p:pic>
        <p:nvPicPr>
          <p:cNvPr id="476" name="Google Shape;476;p38"/>
          <p:cNvPicPr preferRelativeResize="0"/>
          <p:nvPr/>
        </p:nvPicPr>
        <p:blipFill>
          <a:blip r:embed="rId3">
            <a:alphaModFix/>
          </a:blip>
          <a:stretch>
            <a:fillRect/>
          </a:stretch>
        </p:blipFill>
        <p:spPr>
          <a:xfrm>
            <a:off x="7" y="0"/>
            <a:ext cx="4732586" cy="5143499"/>
          </a:xfrm>
          <a:prstGeom prst="rect">
            <a:avLst/>
          </a:prstGeom>
          <a:noFill/>
          <a:ln>
            <a:noFill/>
          </a:ln>
          <a:effectLst>
            <a:outerShdw blurRad="171450" rotWithShape="0" algn="bl" dir="5400000" dist="19050">
              <a:schemeClr val="accent1">
                <a:alpha val="61000"/>
              </a:schemeClr>
            </a:outerShdw>
          </a:effectLst>
        </p:spPr>
      </p:pic>
      <p:grpSp>
        <p:nvGrpSpPr>
          <p:cNvPr id="477" name="Google Shape;477;p38"/>
          <p:cNvGrpSpPr/>
          <p:nvPr/>
        </p:nvGrpSpPr>
        <p:grpSpPr>
          <a:xfrm rot="5400000">
            <a:off x="7079244" y="2425398"/>
            <a:ext cx="1713345" cy="3857136"/>
            <a:chOff x="7350442" y="2608992"/>
            <a:chExt cx="777239" cy="1673160"/>
          </a:xfrm>
        </p:grpSpPr>
        <p:sp>
          <p:nvSpPr>
            <p:cNvPr id="478" name="Google Shape;478;p38"/>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38"/>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38"/>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38"/>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38"/>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38"/>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38"/>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38"/>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9"/>
          <p:cNvSpPr/>
          <p:nvPr/>
        </p:nvSpPr>
        <p:spPr>
          <a:xfrm>
            <a:off x="3414000" y="3102575"/>
            <a:ext cx="2316000" cy="1514100"/>
          </a:xfrm>
          <a:prstGeom prst="roundRect">
            <a:avLst>
              <a:gd fmla="val 16667" name="adj"/>
            </a:avLst>
          </a:prstGeom>
          <a:noFill/>
          <a:ln cap="flat" cmpd="sng" w="19050">
            <a:solidFill>
              <a:srgbClr val="3FF5E1"/>
            </a:solidFill>
            <a:prstDash val="solid"/>
            <a:round/>
            <a:headEnd len="sm" w="sm" type="none"/>
            <a:tailEnd len="sm" w="sm" type="none"/>
          </a:ln>
          <a:effectLst>
            <a:outerShdw blurRad="142875" rotWithShape="0" algn="bl" dir="5400000" dist="19050">
              <a:srgbClr val="98FAFC">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9"/>
          <p:cNvSpPr/>
          <p:nvPr/>
        </p:nvSpPr>
        <p:spPr>
          <a:xfrm>
            <a:off x="6130063" y="1371825"/>
            <a:ext cx="2316000" cy="1514100"/>
          </a:xfrm>
          <a:prstGeom prst="roundRect">
            <a:avLst>
              <a:gd fmla="val 16667" name="adj"/>
            </a:avLst>
          </a:prstGeom>
          <a:noFill/>
          <a:ln cap="flat" cmpd="sng" w="19050">
            <a:solidFill>
              <a:srgbClr val="3FF5E1"/>
            </a:solidFill>
            <a:prstDash val="solid"/>
            <a:round/>
            <a:headEnd len="sm" w="sm" type="none"/>
            <a:tailEnd len="sm" w="sm" type="none"/>
          </a:ln>
          <a:effectLst>
            <a:outerShdw blurRad="142875" rotWithShape="0" algn="bl" dir="5400000" dist="19050">
              <a:srgbClr val="98FAFC">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9"/>
          <p:cNvSpPr/>
          <p:nvPr/>
        </p:nvSpPr>
        <p:spPr>
          <a:xfrm>
            <a:off x="697938" y="1371825"/>
            <a:ext cx="2316000" cy="1514100"/>
          </a:xfrm>
          <a:prstGeom prst="roundRect">
            <a:avLst>
              <a:gd fmla="val 16667" name="adj"/>
            </a:avLst>
          </a:prstGeom>
          <a:noFill/>
          <a:ln cap="flat" cmpd="sng" w="19050">
            <a:solidFill>
              <a:srgbClr val="3FF5E1"/>
            </a:solidFill>
            <a:prstDash val="solid"/>
            <a:round/>
            <a:headEnd len="sm" w="sm" type="none"/>
            <a:tailEnd len="sm" w="sm" type="none"/>
          </a:ln>
          <a:effectLst>
            <a:outerShdw blurRad="142875" rotWithShape="0" algn="bl" dir="5400000" dist="19050">
              <a:srgbClr val="98FAFC">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9"/>
          <p:cNvSpPr txBox="1"/>
          <p:nvPr>
            <p:ph type="title"/>
          </p:nvPr>
        </p:nvSpPr>
        <p:spPr>
          <a:xfrm>
            <a:off x="1495425" y="1599975"/>
            <a:ext cx="13221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Tweels</a:t>
            </a:r>
            <a:endParaRPr/>
          </a:p>
        </p:txBody>
      </p:sp>
      <p:sp>
        <p:nvSpPr>
          <p:cNvPr id="494" name="Google Shape;494;p39"/>
          <p:cNvSpPr txBox="1"/>
          <p:nvPr>
            <p:ph idx="1" type="subTitle"/>
          </p:nvPr>
        </p:nvSpPr>
        <p:spPr>
          <a:xfrm>
            <a:off x="1495425" y="2003850"/>
            <a:ext cx="1322100" cy="65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t>Designing of tweels and its alternative</a:t>
            </a:r>
            <a:endParaRPr sz="1100"/>
          </a:p>
        </p:txBody>
      </p:sp>
      <p:grpSp>
        <p:nvGrpSpPr>
          <p:cNvPr id="495" name="Google Shape;495;p39"/>
          <p:cNvGrpSpPr/>
          <p:nvPr/>
        </p:nvGrpSpPr>
        <p:grpSpPr>
          <a:xfrm rot="-5400000">
            <a:off x="681702" y="-823119"/>
            <a:ext cx="1182802" cy="2546215"/>
            <a:chOff x="7350442" y="2608992"/>
            <a:chExt cx="777239" cy="1673160"/>
          </a:xfrm>
        </p:grpSpPr>
        <p:sp>
          <p:nvSpPr>
            <p:cNvPr id="496" name="Google Shape;496;p39"/>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39"/>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39"/>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39"/>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39"/>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39"/>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39"/>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39"/>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04" name="Google Shape;504;p39"/>
          <p:cNvGrpSpPr/>
          <p:nvPr/>
        </p:nvGrpSpPr>
        <p:grpSpPr>
          <a:xfrm flipH="1" rot="5400000">
            <a:off x="7363145" y="-827538"/>
            <a:ext cx="1182802" cy="2555083"/>
            <a:chOff x="7350442" y="2608992"/>
            <a:chExt cx="777239" cy="1673160"/>
          </a:xfrm>
        </p:grpSpPr>
        <p:sp>
          <p:nvSpPr>
            <p:cNvPr id="505" name="Google Shape;505;p39"/>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39"/>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39"/>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39"/>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39"/>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39"/>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39"/>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39"/>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13" name="Google Shape;513;p39"/>
          <p:cNvSpPr txBox="1"/>
          <p:nvPr>
            <p:ph idx="8" type="title"/>
          </p:nvPr>
        </p:nvSpPr>
        <p:spPr>
          <a:xfrm>
            <a:off x="6927550" y="1599975"/>
            <a:ext cx="1754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Power Supply</a:t>
            </a:r>
            <a:endParaRPr/>
          </a:p>
        </p:txBody>
      </p:sp>
      <p:sp>
        <p:nvSpPr>
          <p:cNvPr id="514" name="Google Shape;514;p39"/>
          <p:cNvSpPr txBox="1"/>
          <p:nvPr>
            <p:ph idx="4" type="title"/>
          </p:nvPr>
        </p:nvSpPr>
        <p:spPr>
          <a:xfrm>
            <a:off x="1495425" y="3329975"/>
            <a:ext cx="1322100" cy="36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Aluminium Exrtusions</a:t>
            </a:r>
            <a:endParaRPr/>
          </a:p>
        </p:txBody>
      </p:sp>
      <p:sp>
        <p:nvSpPr>
          <p:cNvPr id="515" name="Google Shape;515;p39"/>
          <p:cNvSpPr txBox="1"/>
          <p:nvPr>
            <p:ph idx="5" type="subTitle"/>
          </p:nvPr>
        </p:nvSpPr>
        <p:spPr>
          <a:xfrm>
            <a:off x="1495425" y="3733325"/>
            <a:ext cx="1322100" cy="6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t>FInding connectors for extrusions</a:t>
            </a:r>
            <a:endParaRPr sz="1100"/>
          </a:p>
        </p:txBody>
      </p:sp>
      <p:sp>
        <p:nvSpPr>
          <p:cNvPr id="516" name="Google Shape;516;p39"/>
          <p:cNvSpPr txBox="1"/>
          <p:nvPr>
            <p:ph idx="6" type="title"/>
          </p:nvPr>
        </p:nvSpPr>
        <p:spPr>
          <a:xfrm>
            <a:off x="4211550" y="3329975"/>
            <a:ext cx="1623600" cy="36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Mechanical knowledge</a:t>
            </a:r>
            <a:endParaRPr/>
          </a:p>
        </p:txBody>
      </p:sp>
      <p:sp>
        <p:nvSpPr>
          <p:cNvPr id="517" name="Google Shape;517;p39"/>
          <p:cNvSpPr txBox="1"/>
          <p:nvPr>
            <p:ph idx="9" type="subTitle"/>
          </p:nvPr>
        </p:nvSpPr>
        <p:spPr>
          <a:xfrm>
            <a:off x="6927675" y="2003838"/>
            <a:ext cx="1322100" cy="65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t>Providing the accurate power supply</a:t>
            </a:r>
            <a:endParaRPr sz="1100"/>
          </a:p>
        </p:txBody>
      </p:sp>
      <p:sp>
        <p:nvSpPr>
          <p:cNvPr id="518" name="Google Shape;518;p39"/>
          <p:cNvSpPr txBox="1"/>
          <p:nvPr>
            <p:ph idx="13" type="title"/>
          </p:nvPr>
        </p:nvSpPr>
        <p:spPr>
          <a:xfrm>
            <a:off x="6927675" y="3329974"/>
            <a:ext cx="1322100" cy="36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Budget</a:t>
            </a:r>
            <a:endParaRPr/>
          </a:p>
        </p:txBody>
      </p:sp>
      <p:sp>
        <p:nvSpPr>
          <p:cNvPr id="519" name="Google Shape;519;p39"/>
          <p:cNvSpPr txBox="1"/>
          <p:nvPr>
            <p:ph idx="15" type="title"/>
          </p:nvPr>
        </p:nvSpPr>
        <p:spPr>
          <a:xfrm>
            <a:off x="720000" y="539500"/>
            <a:ext cx="7704000" cy="5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Problems faced</a:t>
            </a:r>
            <a:endParaRPr>
              <a:solidFill>
                <a:schemeClr val="accent1"/>
              </a:solidFill>
            </a:endParaRPr>
          </a:p>
        </p:txBody>
      </p:sp>
      <p:sp>
        <p:nvSpPr>
          <p:cNvPr id="520" name="Google Shape;520;p39"/>
          <p:cNvSpPr txBox="1"/>
          <p:nvPr>
            <p:ph idx="2" type="title"/>
          </p:nvPr>
        </p:nvSpPr>
        <p:spPr>
          <a:xfrm>
            <a:off x="4211550" y="1599975"/>
            <a:ext cx="17055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Stepper Motor</a:t>
            </a:r>
            <a:endParaRPr/>
          </a:p>
        </p:txBody>
      </p:sp>
      <p:sp>
        <p:nvSpPr>
          <p:cNvPr id="521" name="Google Shape;521;p39"/>
          <p:cNvSpPr txBox="1"/>
          <p:nvPr>
            <p:ph idx="3" type="subTitle"/>
          </p:nvPr>
        </p:nvSpPr>
        <p:spPr>
          <a:xfrm>
            <a:off x="4211550" y="2003850"/>
            <a:ext cx="1322100" cy="65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t>Controlling a stepper with the accelstepper library </a:t>
            </a:r>
            <a:endParaRPr sz="1100"/>
          </a:p>
        </p:txBody>
      </p:sp>
      <p:sp>
        <p:nvSpPr>
          <p:cNvPr id="522" name="Google Shape;522;p39"/>
          <p:cNvSpPr txBox="1"/>
          <p:nvPr>
            <p:ph idx="14" type="subTitle"/>
          </p:nvPr>
        </p:nvSpPr>
        <p:spPr>
          <a:xfrm>
            <a:off x="6927675" y="3733375"/>
            <a:ext cx="1322100" cy="65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t>We </a:t>
            </a:r>
            <a:r>
              <a:rPr lang="en" sz="1100"/>
              <a:t>required</a:t>
            </a:r>
            <a:r>
              <a:rPr lang="en" sz="1100"/>
              <a:t> a budget of 20k to complete this project</a:t>
            </a:r>
            <a:endParaRPr sz="1100"/>
          </a:p>
        </p:txBody>
      </p:sp>
      <p:grpSp>
        <p:nvGrpSpPr>
          <p:cNvPr id="523" name="Google Shape;523;p39"/>
          <p:cNvGrpSpPr/>
          <p:nvPr/>
        </p:nvGrpSpPr>
        <p:grpSpPr>
          <a:xfrm>
            <a:off x="905148" y="1598800"/>
            <a:ext cx="327802" cy="368034"/>
            <a:chOff x="1555198" y="2133238"/>
            <a:chExt cx="327802" cy="368034"/>
          </a:xfrm>
        </p:grpSpPr>
        <p:sp>
          <p:nvSpPr>
            <p:cNvPr id="524" name="Google Shape;524;p39"/>
            <p:cNvSpPr/>
            <p:nvPr/>
          </p:nvSpPr>
          <p:spPr>
            <a:xfrm>
              <a:off x="1556463" y="2356330"/>
              <a:ext cx="325268" cy="144942"/>
            </a:xfrm>
            <a:custGeom>
              <a:rect b="b" l="l" r="r" t="t"/>
              <a:pathLst>
                <a:path extrusionOk="0" h="4125" w="9257">
                  <a:moveTo>
                    <a:pt x="1236" y="1"/>
                  </a:moveTo>
                  <a:lnTo>
                    <a:pt x="1236" y="1"/>
                  </a:lnTo>
                  <a:cubicBezTo>
                    <a:pt x="507" y="340"/>
                    <a:pt x="0" y="1079"/>
                    <a:pt x="0" y="1934"/>
                  </a:cubicBezTo>
                  <a:lnTo>
                    <a:pt x="0" y="4124"/>
                  </a:lnTo>
                  <a:lnTo>
                    <a:pt x="9256" y="4124"/>
                  </a:lnTo>
                  <a:lnTo>
                    <a:pt x="9256" y="1934"/>
                  </a:lnTo>
                  <a:cubicBezTo>
                    <a:pt x="9256" y="1079"/>
                    <a:pt x="8749" y="340"/>
                    <a:pt x="8019" y="1"/>
                  </a:cubicBezTo>
                  <a:lnTo>
                    <a:pt x="8019" y="1"/>
                  </a:lnTo>
                  <a:cubicBezTo>
                    <a:pt x="8083" y="1937"/>
                    <a:pt x="6523" y="3507"/>
                    <a:pt x="4628" y="3507"/>
                  </a:cubicBezTo>
                  <a:cubicBezTo>
                    <a:pt x="2729" y="3507"/>
                    <a:pt x="1174" y="1932"/>
                    <a:pt x="1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9"/>
            <p:cNvSpPr/>
            <p:nvPr/>
          </p:nvSpPr>
          <p:spPr>
            <a:xfrm>
              <a:off x="1621469" y="2262757"/>
              <a:ext cx="195189" cy="195154"/>
            </a:xfrm>
            <a:custGeom>
              <a:rect b="b" l="l" r="r" t="t"/>
              <a:pathLst>
                <a:path extrusionOk="0" h="5554" w="5555">
                  <a:moveTo>
                    <a:pt x="2777" y="622"/>
                  </a:moveTo>
                  <a:cubicBezTo>
                    <a:pt x="3863" y="622"/>
                    <a:pt x="4765" y="1428"/>
                    <a:pt x="4915" y="2473"/>
                  </a:cubicBezTo>
                  <a:lnTo>
                    <a:pt x="3650" y="2473"/>
                  </a:lnTo>
                  <a:cubicBezTo>
                    <a:pt x="3522" y="2113"/>
                    <a:pt x="3180" y="1856"/>
                    <a:pt x="2777" y="1856"/>
                  </a:cubicBezTo>
                  <a:cubicBezTo>
                    <a:pt x="2375" y="1856"/>
                    <a:pt x="2032" y="2113"/>
                    <a:pt x="1905" y="2473"/>
                  </a:cubicBezTo>
                  <a:lnTo>
                    <a:pt x="640" y="2473"/>
                  </a:lnTo>
                  <a:cubicBezTo>
                    <a:pt x="790" y="1428"/>
                    <a:pt x="1691" y="622"/>
                    <a:pt x="2777" y="622"/>
                  </a:cubicBezTo>
                  <a:close/>
                  <a:moveTo>
                    <a:pt x="1899" y="3074"/>
                  </a:moveTo>
                  <a:cubicBezTo>
                    <a:pt x="1993" y="3336"/>
                    <a:pt x="2201" y="3544"/>
                    <a:pt x="2465" y="3638"/>
                  </a:cubicBezTo>
                  <a:lnTo>
                    <a:pt x="2465" y="4903"/>
                  </a:lnTo>
                  <a:cubicBezTo>
                    <a:pt x="1520" y="4766"/>
                    <a:pt x="771" y="4018"/>
                    <a:pt x="635" y="3074"/>
                  </a:cubicBezTo>
                  <a:close/>
                  <a:moveTo>
                    <a:pt x="4921" y="3074"/>
                  </a:moveTo>
                  <a:cubicBezTo>
                    <a:pt x="4785" y="4018"/>
                    <a:pt x="4037" y="4766"/>
                    <a:pt x="3092" y="4903"/>
                  </a:cubicBezTo>
                  <a:lnTo>
                    <a:pt x="3092" y="3638"/>
                  </a:lnTo>
                  <a:cubicBezTo>
                    <a:pt x="3354" y="3544"/>
                    <a:pt x="3562" y="3336"/>
                    <a:pt x="3656" y="3074"/>
                  </a:cubicBezTo>
                  <a:close/>
                  <a:moveTo>
                    <a:pt x="2778" y="0"/>
                  </a:moveTo>
                  <a:cubicBezTo>
                    <a:pt x="1247" y="0"/>
                    <a:pt x="0" y="1245"/>
                    <a:pt x="0" y="2777"/>
                  </a:cubicBezTo>
                  <a:cubicBezTo>
                    <a:pt x="0" y="4307"/>
                    <a:pt x="1247" y="5553"/>
                    <a:pt x="2778" y="5553"/>
                  </a:cubicBezTo>
                  <a:cubicBezTo>
                    <a:pt x="4309" y="5553"/>
                    <a:pt x="5555" y="4307"/>
                    <a:pt x="5555" y="2777"/>
                  </a:cubicBezTo>
                  <a:cubicBezTo>
                    <a:pt x="5555" y="1245"/>
                    <a:pt x="4309" y="0"/>
                    <a:pt x="27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9"/>
            <p:cNvSpPr/>
            <p:nvPr/>
          </p:nvSpPr>
          <p:spPr>
            <a:xfrm>
              <a:off x="1668343" y="2133238"/>
              <a:ext cx="101512" cy="97436"/>
            </a:xfrm>
            <a:custGeom>
              <a:rect b="b" l="l" r="r" t="t"/>
              <a:pathLst>
                <a:path extrusionOk="0" h="2773" w="2889">
                  <a:moveTo>
                    <a:pt x="1444" y="1"/>
                  </a:moveTo>
                  <a:lnTo>
                    <a:pt x="0" y="1066"/>
                  </a:lnTo>
                  <a:lnTo>
                    <a:pt x="377" y="1559"/>
                  </a:lnTo>
                  <a:lnTo>
                    <a:pt x="1131" y="1005"/>
                  </a:lnTo>
                  <a:lnTo>
                    <a:pt x="1131" y="2773"/>
                  </a:lnTo>
                  <a:lnTo>
                    <a:pt x="1758" y="2773"/>
                  </a:lnTo>
                  <a:lnTo>
                    <a:pt x="1758" y="1005"/>
                  </a:lnTo>
                  <a:lnTo>
                    <a:pt x="2511" y="1559"/>
                  </a:lnTo>
                  <a:lnTo>
                    <a:pt x="2888" y="1066"/>
                  </a:lnTo>
                  <a:lnTo>
                    <a:pt x="14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9"/>
            <p:cNvSpPr/>
            <p:nvPr/>
          </p:nvSpPr>
          <p:spPr>
            <a:xfrm>
              <a:off x="1783807" y="2168903"/>
              <a:ext cx="99193" cy="101512"/>
            </a:xfrm>
            <a:custGeom>
              <a:rect b="b" l="l" r="r" t="t"/>
              <a:pathLst>
                <a:path extrusionOk="0" h="2889" w="2823">
                  <a:moveTo>
                    <a:pt x="1738" y="0"/>
                  </a:moveTo>
                  <a:lnTo>
                    <a:pt x="1235" y="376"/>
                  </a:lnTo>
                  <a:lnTo>
                    <a:pt x="1802" y="1130"/>
                  </a:lnTo>
                  <a:lnTo>
                    <a:pt x="1" y="1130"/>
                  </a:lnTo>
                  <a:lnTo>
                    <a:pt x="1" y="1758"/>
                  </a:lnTo>
                  <a:lnTo>
                    <a:pt x="1802" y="1758"/>
                  </a:lnTo>
                  <a:lnTo>
                    <a:pt x="1235" y="2512"/>
                  </a:lnTo>
                  <a:lnTo>
                    <a:pt x="1738" y="2888"/>
                  </a:lnTo>
                  <a:lnTo>
                    <a:pt x="2822" y="1444"/>
                  </a:lnTo>
                  <a:lnTo>
                    <a:pt x="17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9"/>
            <p:cNvSpPr/>
            <p:nvPr/>
          </p:nvSpPr>
          <p:spPr>
            <a:xfrm>
              <a:off x="1555198" y="2168903"/>
              <a:ext cx="99123" cy="101547"/>
            </a:xfrm>
            <a:custGeom>
              <a:rect b="b" l="l" r="r" t="t"/>
              <a:pathLst>
                <a:path extrusionOk="0" h="2890" w="2821">
                  <a:moveTo>
                    <a:pt x="1083" y="0"/>
                  </a:moveTo>
                  <a:lnTo>
                    <a:pt x="1" y="1444"/>
                  </a:lnTo>
                  <a:lnTo>
                    <a:pt x="1083" y="2890"/>
                  </a:lnTo>
                  <a:lnTo>
                    <a:pt x="1586" y="2512"/>
                  </a:lnTo>
                  <a:lnTo>
                    <a:pt x="1021" y="1758"/>
                  </a:lnTo>
                  <a:lnTo>
                    <a:pt x="2820" y="1758"/>
                  </a:lnTo>
                  <a:lnTo>
                    <a:pt x="2820" y="1130"/>
                  </a:lnTo>
                  <a:lnTo>
                    <a:pt x="1021" y="1130"/>
                  </a:lnTo>
                  <a:lnTo>
                    <a:pt x="1586" y="376"/>
                  </a:lnTo>
                  <a:lnTo>
                    <a:pt x="10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39"/>
          <p:cNvGrpSpPr/>
          <p:nvPr/>
        </p:nvGrpSpPr>
        <p:grpSpPr>
          <a:xfrm>
            <a:off x="3769406" y="1598589"/>
            <a:ext cx="368421" cy="368456"/>
            <a:chOff x="2349706" y="3936527"/>
            <a:chExt cx="368421" cy="368456"/>
          </a:xfrm>
        </p:grpSpPr>
        <p:sp>
          <p:nvSpPr>
            <p:cNvPr id="530" name="Google Shape;530;p39"/>
            <p:cNvSpPr/>
            <p:nvPr/>
          </p:nvSpPr>
          <p:spPr>
            <a:xfrm>
              <a:off x="2593530" y="3936527"/>
              <a:ext cx="124598" cy="124633"/>
            </a:xfrm>
            <a:custGeom>
              <a:rect b="b" l="l" r="r" t="t"/>
              <a:pathLst>
                <a:path extrusionOk="0" h="3547" w="3546">
                  <a:moveTo>
                    <a:pt x="444" y="1"/>
                  </a:moveTo>
                  <a:lnTo>
                    <a:pt x="0" y="444"/>
                  </a:lnTo>
                  <a:lnTo>
                    <a:pt x="1168" y="1611"/>
                  </a:lnTo>
                  <a:cubicBezTo>
                    <a:pt x="1113" y="1820"/>
                    <a:pt x="1166" y="2053"/>
                    <a:pt x="1330" y="2217"/>
                  </a:cubicBezTo>
                  <a:cubicBezTo>
                    <a:pt x="1452" y="2339"/>
                    <a:pt x="1612" y="2400"/>
                    <a:pt x="1772" y="2400"/>
                  </a:cubicBezTo>
                  <a:cubicBezTo>
                    <a:pt x="1827" y="2400"/>
                    <a:pt x="1882" y="2393"/>
                    <a:pt x="1935" y="2379"/>
                  </a:cubicBezTo>
                  <a:lnTo>
                    <a:pt x="3103" y="3546"/>
                  </a:lnTo>
                  <a:lnTo>
                    <a:pt x="3546" y="3103"/>
                  </a:lnTo>
                  <a:lnTo>
                    <a:pt x="2378" y="1936"/>
                  </a:lnTo>
                  <a:cubicBezTo>
                    <a:pt x="2435" y="1726"/>
                    <a:pt x="2380" y="1494"/>
                    <a:pt x="2216" y="1330"/>
                  </a:cubicBezTo>
                  <a:cubicBezTo>
                    <a:pt x="2094" y="1208"/>
                    <a:pt x="1934" y="1147"/>
                    <a:pt x="1774" y="1147"/>
                  </a:cubicBezTo>
                  <a:cubicBezTo>
                    <a:pt x="1719" y="1147"/>
                    <a:pt x="1664" y="1154"/>
                    <a:pt x="1611" y="1168"/>
                  </a:cubicBezTo>
                  <a:lnTo>
                    <a:pt x="4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9"/>
            <p:cNvSpPr/>
            <p:nvPr/>
          </p:nvSpPr>
          <p:spPr>
            <a:xfrm>
              <a:off x="2349706" y="3936527"/>
              <a:ext cx="124598" cy="124633"/>
            </a:xfrm>
            <a:custGeom>
              <a:rect b="b" l="l" r="r" t="t"/>
              <a:pathLst>
                <a:path extrusionOk="0" h="3547" w="3546">
                  <a:moveTo>
                    <a:pt x="3103" y="1"/>
                  </a:moveTo>
                  <a:lnTo>
                    <a:pt x="1935" y="1168"/>
                  </a:lnTo>
                  <a:cubicBezTo>
                    <a:pt x="1882" y="1154"/>
                    <a:pt x="1828" y="1147"/>
                    <a:pt x="1773" y="1147"/>
                  </a:cubicBezTo>
                  <a:cubicBezTo>
                    <a:pt x="1613" y="1147"/>
                    <a:pt x="1452" y="1208"/>
                    <a:pt x="1330" y="1330"/>
                  </a:cubicBezTo>
                  <a:cubicBezTo>
                    <a:pt x="1166" y="1494"/>
                    <a:pt x="1113" y="1726"/>
                    <a:pt x="1168" y="1936"/>
                  </a:cubicBezTo>
                  <a:lnTo>
                    <a:pt x="0" y="3103"/>
                  </a:lnTo>
                  <a:lnTo>
                    <a:pt x="443" y="3546"/>
                  </a:lnTo>
                  <a:lnTo>
                    <a:pt x="1611" y="2379"/>
                  </a:lnTo>
                  <a:cubicBezTo>
                    <a:pt x="1664" y="2393"/>
                    <a:pt x="1719" y="2400"/>
                    <a:pt x="1774" y="2400"/>
                  </a:cubicBezTo>
                  <a:cubicBezTo>
                    <a:pt x="1934" y="2400"/>
                    <a:pt x="2094" y="2339"/>
                    <a:pt x="2216" y="2217"/>
                  </a:cubicBezTo>
                  <a:cubicBezTo>
                    <a:pt x="2380" y="2053"/>
                    <a:pt x="2435" y="1821"/>
                    <a:pt x="2378" y="1611"/>
                  </a:cubicBezTo>
                  <a:lnTo>
                    <a:pt x="3546" y="444"/>
                  </a:lnTo>
                  <a:lnTo>
                    <a:pt x="31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9"/>
            <p:cNvSpPr/>
            <p:nvPr/>
          </p:nvSpPr>
          <p:spPr>
            <a:xfrm>
              <a:off x="2349706" y="4180350"/>
              <a:ext cx="124598" cy="124633"/>
            </a:xfrm>
            <a:custGeom>
              <a:rect b="b" l="l" r="r" t="t"/>
              <a:pathLst>
                <a:path extrusionOk="0" h="3547" w="3546">
                  <a:moveTo>
                    <a:pt x="443" y="1"/>
                  </a:moveTo>
                  <a:lnTo>
                    <a:pt x="0" y="444"/>
                  </a:lnTo>
                  <a:lnTo>
                    <a:pt x="1172" y="1616"/>
                  </a:lnTo>
                  <a:cubicBezTo>
                    <a:pt x="1108" y="1829"/>
                    <a:pt x="1162" y="2069"/>
                    <a:pt x="1330" y="2238"/>
                  </a:cubicBezTo>
                  <a:cubicBezTo>
                    <a:pt x="1452" y="2360"/>
                    <a:pt x="1613" y="2421"/>
                    <a:pt x="1774" y="2421"/>
                  </a:cubicBezTo>
                  <a:cubicBezTo>
                    <a:pt x="1834" y="2421"/>
                    <a:pt x="1894" y="2412"/>
                    <a:pt x="1951" y="2395"/>
                  </a:cubicBezTo>
                  <a:lnTo>
                    <a:pt x="3103" y="3546"/>
                  </a:lnTo>
                  <a:lnTo>
                    <a:pt x="3546" y="3103"/>
                  </a:lnTo>
                  <a:lnTo>
                    <a:pt x="2383" y="1940"/>
                  </a:lnTo>
                  <a:cubicBezTo>
                    <a:pt x="2432" y="1735"/>
                    <a:pt x="2375" y="1510"/>
                    <a:pt x="2216" y="1351"/>
                  </a:cubicBezTo>
                  <a:cubicBezTo>
                    <a:pt x="2094" y="1229"/>
                    <a:pt x="1934" y="1167"/>
                    <a:pt x="1773" y="1167"/>
                  </a:cubicBezTo>
                  <a:cubicBezTo>
                    <a:pt x="1724" y="1167"/>
                    <a:pt x="1675" y="1173"/>
                    <a:pt x="1627" y="1185"/>
                  </a:cubicBezTo>
                  <a:lnTo>
                    <a:pt x="4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9"/>
            <p:cNvSpPr/>
            <p:nvPr/>
          </p:nvSpPr>
          <p:spPr>
            <a:xfrm>
              <a:off x="2593530" y="4180350"/>
              <a:ext cx="124598" cy="124633"/>
            </a:xfrm>
            <a:custGeom>
              <a:rect b="b" l="l" r="r" t="t"/>
              <a:pathLst>
                <a:path extrusionOk="0" h="3547" w="3546">
                  <a:moveTo>
                    <a:pt x="3103" y="1"/>
                  </a:moveTo>
                  <a:lnTo>
                    <a:pt x="1935" y="1168"/>
                  </a:lnTo>
                  <a:cubicBezTo>
                    <a:pt x="1882" y="1154"/>
                    <a:pt x="1828" y="1147"/>
                    <a:pt x="1773" y="1147"/>
                  </a:cubicBezTo>
                  <a:cubicBezTo>
                    <a:pt x="1613" y="1147"/>
                    <a:pt x="1452" y="1208"/>
                    <a:pt x="1330" y="1330"/>
                  </a:cubicBezTo>
                  <a:cubicBezTo>
                    <a:pt x="1166" y="1494"/>
                    <a:pt x="1111" y="1726"/>
                    <a:pt x="1168" y="1936"/>
                  </a:cubicBezTo>
                  <a:lnTo>
                    <a:pt x="0" y="3103"/>
                  </a:lnTo>
                  <a:lnTo>
                    <a:pt x="444" y="3546"/>
                  </a:lnTo>
                  <a:lnTo>
                    <a:pt x="1611" y="2379"/>
                  </a:lnTo>
                  <a:cubicBezTo>
                    <a:pt x="1664" y="2393"/>
                    <a:pt x="1719" y="2400"/>
                    <a:pt x="1774" y="2400"/>
                  </a:cubicBezTo>
                  <a:cubicBezTo>
                    <a:pt x="1934" y="2400"/>
                    <a:pt x="2094" y="2339"/>
                    <a:pt x="2216" y="2217"/>
                  </a:cubicBezTo>
                  <a:cubicBezTo>
                    <a:pt x="2380" y="2053"/>
                    <a:pt x="2435" y="1821"/>
                    <a:pt x="2378" y="1611"/>
                  </a:cubicBezTo>
                  <a:lnTo>
                    <a:pt x="3546" y="444"/>
                  </a:lnTo>
                  <a:lnTo>
                    <a:pt x="31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9"/>
            <p:cNvSpPr/>
            <p:nvPr/>
          </p:nvSpPr>
          <p:spPr>
            <a:xfrm>
              <a:off x="2577472" y="4005995"/>
              <a:ext cx="71224" cy="71189"/>
            </a:xfrm>
            <a:custGeom>
              <a:rect b="b" l="l" r="r" t="t"/>
              <a:pathLst>
                <a:path extrusionOk="0" h="2026" w="2027">
                  <a:moveTo>
                    <a:pt x="993" y="0"/>
                  </a:moveTo>
                  <a:lnTo>
                    <a:pt x="1" y="809"/>
                  </a:lnTo>
                  <a:cubicBezTo>
                    <a:pt x="599" y="958"/>
                    <a:pt x="1069" y="1428"/>
                    <a:pt x="1217" y="2026"/>
                  </a:cubicBezTo>
                  <a:lnTo>
                    <a:pt x="2026" y="1034"/>
                  </a:lnTo>
                  <a:cubicBezTo>
                    <a:pt x="1500" y="948"/>
                    <a:pt x="1079" y="533"/>
                    <a:pt x="9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9"/>
            <p:cNvSpPr/>
            <p:nvPr/>
          </p:nvSpPr>
          <p:spPr>
            <a:xfrm>
              <a:off x="2419210" y="4006030"/>
              <a:ext cx="70978" cy="70943"/>
            </a:xfrm>
            <a:custGeom>
              <a:rect b="b" l="l" r="r" t="t"/>
              <a:pathLst>
                <a:path extrusionOk="0" h="2019" w="2020">
                  <a:moveTo>
                    <a:pt x="1032" y="1"/>
                  </a:moveTo>
                  <a:cubicBezTo>
                    <a:pt x="946" y="526"/>
                    <a:pt x="531" y="945"/>
                    <a:pt x="0" y="1031"/>
                  </a:cubicBezTo>
                  <a:lnTo>
                    <a:pt x="809" y="2019"/>
                  </a:lnTo>
                  <a:cubicBezTo>
                    <a:pt x="958" y="1427"/>
                    <a:pt x="1426" y="958"/>
                    <a:pt x="2020" y="808"/>
                  </a:cubicBezTo>
                  <a:lnTo>
                    <a:pt x="10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9"/>
            <p:cNvSpPr/>
            <p:nvPr/>
          </p:nvSpPr>
          <p:spPr>
            <a:xfrm>
              <a:off x="2418612" y="4164327"/>
              <a:ext cx="71751" cy="71294"/>
            </a:xfrm>
            <a:custGeom>
              <a:rect b="b" l="l" r="r" t="t"/>
              <a:pathLst>
                <a:path extrusionOk="0" h="2029" w="2042">
                  <a:moveTo>
                    <a:pt x="825" y="0"/>
                  </a:moveTo>
                  <a:lnTo>
                    <a:pt x="1" y="1012"/>
                  </a:lnTo>
                  <a:cubicBezTo>
                    <a:pt x="524" y="1089"/>
                    <a:pt x="950" y="1495"/>
                    <a:pt x="1045" y="2029"/>
                  </a:cubicBezTo>
                  <a:lnTo>
                    <a:pt x="2041" y="1217"/>
                  </a:lnTo>
                  <a:cubicBezTo>
                    <a:pt x="1443" y="1068"/>
                    <a:pt x="973" y="598"/>
                    <a:pt x="8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9"/>
            <p:cNvSpPr/>
            <p:nvPr/>
          </p:nvSpPr>
          <p:spPr>
            <a:xfrm>
              <a:off x="2577648" y="4164468"/>
              <a:ext cx="70978" cy="71013"/>
            </a:xfrm>
            <a:custGeom>
              <a:rect b="b" l="l" r="r" t="t"/>
              <a:pathLst>
                <a:path extrusionOk="0" h="2021" w="2020">
                  <a:moveTo>
                    <a:pt x="1212" y="1"/>
                  </a:moveTo>
                  <a:cubicBezTo>
                    <a:pt x="1062" y="594"/>
                    <a:pt x="594" y="1063"/>
                    <a:pt x="0" y="1213"/>
                  </a:cubicBezTo>
                  <a:lnTo>
                    <a:pt x="989" y="2020"/>
                  </a:lnTo>
                  <a:cubicBezTo>
                    <a:pt x="1077" y="1488"/>
                    <a:pt x="1495" y="1074"/>
                    <a:pt x="2020" y="988"/>
                  </a:cubicBezTo>
                  <a:lnTo>
                    <a:pt x="12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9"/>
            <p:cNvSpPr/>
            <p:nvPr/>
          </p:nvSpPr>
          <p:spPr>
            <a:xfrm>
              <a:off x="2522410" y="4110179"/>
              <a:ext cx="22066" cy="22101"/>
            </a:xfrm>
            <a:custGeom>
              <a:rect b="b" l="l" r="r" t="t"/>
              <a:pathLst>
                <a:path extrusionOk="0" h="629" w="628">
                  <a:moveTo>
                    <a:pt x="8" y="1"/>
                  </a:moveTo>
                  <a:cubicBezTo>
                    <a:pt x="3" y="1"/>
                    <a:pt x="0" y="4"/>
                    <a:pt x="0" y="8"/>
                  </a:cubicBezTo>
                  <a:lnTo>
                    <a:pt x="0" y="622"/>
                  </a:lnTo>
                  <a:cubicBezTo>
                    <a:pt x="0" y="625"/>
                    <a:pt x="3" y="628"/>
                    <a:pt x="6" y="628"/>
                  </a:cubicBezTo>
                  <a:lnTo>
                    <a:pt x="620" y="628"/>
                  </a:lnTo>
                  <a:cubicBezTo>
                    <a:pt x="625" y="628"/>
                    <a:pt x="628" y="625"/>
                    <a:pt x="628" y="622"/>
                  </a:cubicBezTo>
                  <a:lnTo>
                    <a:pt x="628" y="8"/>
                  </a:lnTo>
                  <a:cubicBezTo>
                    <a:pt x="628" y="4"/>
                    <a:pt x="625" y="1"/>
                    <a:pt x="6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9"/>
            <p:cNvSpPr/>
            <p:nvPr/>
          </p:nvSpPr>
          <p:spPr>
            <a:xfrm>
              <a:off x="2467700" y="4054521"/>
              <a:ext cx="132433" cy="132468"/>
            </a:xfrm>
            <a:custGeom>
              <a:rect b="b" l="l" r="r" t="t"/>
              <a:pathLst>
                <a:path extrusionOk="0" h="3770" w="3769">
                  <a:moveTo>
                    <a:pt x="2179" y="929"/>
                  </a:moveTo>
                  <a:cubicBezTo>
                    <a:pt x="2530" y="929"/>
                    <a:pt x="2813" y="1213"/>
                    <a:pt x="2813" y="1564"/>
                  </a:cubicBezTo>
                  <a:lnTo>
                    <a:pt x="2813" y="2179"/>
                  </a:lnTo>
                  <a:cubicBezTo>
                    <a:pt x="2813" y="2529"/>
                    <a:pt x="2530" y="2813"/>
                    <a:pt x="2179" y="2813"/>
                  </a:cubicBezTo>
                  <a:lnTo>
                    <a:pt x="1563" y="2813"/>
                  </a:lnTo>
                  <a:cubicBezTo>
                    <a:pt x="1212" y="2813"/>
                    <a:pt x="930" y="2529"/>
                    <a:pt x="930" y="2179"/>
                  </a:cubicBezTo>
                  <a:lnTo>
                    <a:pt x="930" y="1564"/>
                  </a:lnTo>
                  <a:cubicBezTo>
                    <a:pt x="930" y="1213"/>
                    <a:pt x="1212" y="929"/>
                    <a:pt x="1563" y="929"/>
                  </a:cubicBezTo>
                  <a:close/>
                  <a:moveTo>
                    <a:pt x="1046" y="1"/>
                  </a:moveTo>
                  <a:cubicBezTo>
                    <a:pt x="469" y="1"/>
                    <a:pt x="0" y="469"/>
                    <a:pt x="0" y="1046"/>
                  </a:cubicBezTo>
                  <a:lnTo>
                    <a:pt x="0" y="2724"/>
                  </a:lnTo>
                  <a:cubicBezTo>
                    <a:pt x="0" y="3301"/>
                    <a:pt x="469" y="3769"/>
                    <a:pt x="1046" y="3769"/>
                  </a:cubicBezTo>
                  <a:lnTo>
                    <a:pt x="2722" y="3769"/>
                  </a:lnTo>
                  <a:cubicBezTo>
                    <a:pt x="3300" y="3769"/>
                    <a:pt x="3769" y="3301"/>
                    <a:pt x="3769" y="2722"/>
                  </a:cubicBezTo>
                  <a:lnTo>
                    <a:pt x="3769" y="1046"/>
                  </a:lnTo>
                  <a:cubicBezTo>
                    <a:pt x="3769" y="469"/>
                    <a:pt x="3300" y="1"/>
                    <a:pt x="27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39"/>
          <p:cNvGrpSpPr/>
          <p:nvPr/>
        </p:nvGrpSpPr>
        <p:grpSpPr>
          <a:xfrm>
            <a:off x="6382788" y="1598656"/>
            <a:ext cx="459306" cy="450513"/>
            <a:chOff x="3979413" y="1522116"/>
            <a:chExt cx="368417" cy="368458"/>
          </a:xfrm>
        </p:grpSpPr>
        <p:sp>
          <p:nvSpPr>
            <p:cNvPr id="541" name="Google Shape;541;p39"/>
            <p:cNvSpPr/>
            <p:nvPr/>
          </p:nvSpPr>
          <p:spPr>
            <a:xfrm>
              <a:off x="4065712" y="1576790"/>
              <a:ext cx="108469" cy="43254"/>
            </a:xfrm>
            <a:custGeom>
              <a:rect b="b" l="l" r="r" t="t"/>
              <a:pathLst>
                <a:path extrusionOk="0" h="1231" w="3087">
                  <a:moveTo>
                    <a:pt x="1" y="0"/>
                  </a:moveTo>
                  <a:lnTo>
                    <a:pt x="1" y="1230"/>
                  </a:lnTo>
                  <a:lnTo>
                    <a:pt x="3087" y="1230"/>
                  </a:lnTo>
                  <a:lnTo>
                    <a:pt x="30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9"/>
            <p:cNvSpPr/>
            <p:nvPr/>
          </p:nvSpPr>
          <p:spPr>
            <a:xfrm>
              <a:off x="4001445" y="1522116"/>
              <a:ext cx="346385" cy="303237"/>
            </a:xfrm>
            <a:custGeom>
              <a:rect b="b" l="l" r="r" t="t"/>
              <a:pathLst>
                <a:path extrusionOk="0" h="8630" w="9858">
                  <a:moveTo>
                    <a:pt x="8629" y="2034"/>
                  </a:moveTo>
                  <a:cubicBezTo>
                    <a:pt x="8986" y="2248"/>
                    <a:pt x="9231" y="2633"/>
                    <a:pt x="9245" y="3087"/>
                  </a:cubicBezTo>
                  <a:lnTo>
                    <a:pt x="8937" y="3087"/>
                  </a:lnTo>
                  <a:cubicBezTo>
                    <a:pt x="8767" y="3087"/>
                    <a:pt x="8629" y="2948"/>
                    <a:pt x="8629" y="2777"/>
                  </a:cubicBezTo>
                  <a:lnTo>
                    <a:pt x="8629" y="2034"/>
                  </a:lnTo>
                  <a:close/>
                  <a:moveTo>
                    <a:pt x="5543" y="957"/>
                  </a:moveTo>
                  <a:lnTo>
                    <a:pt x="5543" y="3414"/>
                  </a:lnTo>
                  <a:lnTo>
                    <a:pt x="1229" y="3414"/>
                  </a:lnTo>
                  <a:lnTo>
                    <a:pt x="1229" y="957"/>
                  </a:lnTo>
                  <a:close/>
                  <a:moveTo>
                    <a:pt x="1858" y="4014"/>
                  </a:moveTo>
                  <a:lnTo>
                    <a:pt x="1858" y="4642"/>
                  </a:lnTo>
                  <a:lnTo>
                    <a:pt x="1229" y="4642"/>
                  </a:lnTo>
                  <a:lnTo>
                    <a:pt x="1229" y="4014"/>
                  </a:lnTo>
                  <a:close/>
                  <a:moveTo>
                    <a:pt x="3087" y="4014"/>
                  </a:moveTo>
                  <a:lnTo>
                    <a:pt x="3087" y="4642"/>
                  </a:lnTo>
                  <a:lnTo>
                    <a:pt x="2459" y="4642"/>
                  </a:lnTo>
                  <a:lnTo>
                    <a:pt x="2459" y="4014"/>
                  </a:lnTo>
                  <a:close/>
                  <a:moveTo>
                    <a:pt x="4315" y="4014"/>
                  </a:moveTo>
                  <a:lnTo>
                    <a:pt x="4315" y="4642"/>
                  </a:lnTo>
                  <a:lnTo>
                    <a:pt x="3687" y="4642"/>
                  </a:lnTo>
                  <a:lnTo>
                    <a:pt x="3687" y="4014"/>
                  </a:lnTo>
                  <a:close/>
                  <a:moveTo>
                    <a:pt x="5543" y="4014"/>
                  </a:moveTo>
                  <a:lnTo>
                    <a:pt x="5543" y="4642"/>
                  </a:lnTo>
                  <a:lnTo>
                    <a:pt x="4916" y="4642"/>
                  </a:lnTo>
                  <a:lnTo>
                    <a:pt x="4916" y="4014"/>
                  </a:lnTo>
                  <a:close/>
                  <a:moveTo>
                    <a:pt x="3060" y="5252"/>
                  </a:moveTo>
                  <a:lnTo>
                    <a:pt x="5408" y="6531"/>
                  </a:lnTo>
                  <a:lnTo>
                    <a:pt x="5108" y="7082"/>
                  </a:lnTo>
                  <a:lnTo>
                    <a:pt x="3687" y="6309"/>
                  </a:lnTo>
                  <a:lnTo>
                    <a:pt x="3687" y="7732"/>
                  </a:lnTo>
                  <a:lnTo>
                    <a:pt x="1339" y="6453"/>
                  </a:lnTo>
                  <a:lnTo>
                    <a:pt x="1640" y="5902"/>
                  </a:lnTo>
                  <a:lnTo>
                    <a:pt x="3060" y="6675"/>
                  </a:lnTo>
                  <a:lnTo>
                    <a:pt x="3060" y="5252"/>
                  </a:lnTo>
                  <a:close/>
                  <a:moveTo>
                    <a:pt x="1" y="1"/>
                  </a:moveTo>
                  <a:lnTo>
                    <a:pt x="1" y="8629"/>
                  </a:lnTo>
                  <a:lnTo>
                    <a:pt x="6772" y="8629"/>
                  </a:lnTo>
                  <a:lnTo>
                    <a:pt x="6772" y="5844"/>
                  </a:lnTo>
                  <a:lnTo>
                    <a:pt x="7311" y="5844"/>
                  </a:lnTo>
                  <a:cubicBezTo>
                    <a:pt x="7527" y="5844"/>
                    <a:pt x="7701" y="6018"/>
                    <a:pt x="7701" y="6232"/>
                  </a:cubicBezTo>
                  <a:lnTo>
                    <a:pt x="7701" y="7331"/>
                  </a:lnTo>
                  <a:cubicBezTo>
                    <a:pt x="7701" y="7651"/>
                    <a:pt x="7865" y="7952"/>
                    <a:pt x="8140" y="8118"/>
                  </a:cubicBezTo>
                  <a:cubicBezTo>
                    <a:pt x="8356" y="8248"/>
                    <a:pt x="8574" y="8305"/>
                    <a:pt x="8779" y="8305"/>
                  </a:cubicBezTo>
                  <a:cubicBezTo>
                    <a:pt x="9374" y="8305"/>
                    <a:pt x="9857" y="7822"/>
                    <a:pt x="9857" y="7228"/>
                  </a:cubicBezTo>
                  <a:lnTo>
                    <a:pt x="9857" y="3112"/>
                  </a:lnTo>
                  <a:cubicBezTo>
                    <a:pt x="9857" y="2072"/>
                    <a:pt x="9014" y="1229"/>
                    <a:pt x="7972" y="1229"/>
                  </a:cubicBezTo>
                  <a:lnTo>
                    <a:pt x="7372" y="1229"/>
                  </a:lnTo>
                  <a:lnTo>
                    <a:pt x="7372" y="1843"/>
                  </a:lnTo>
                  <a:cubicBezTo>
                    <a:pt x="7715" y="1844"/>
                    <a:pt x="7855" y="1844"/>
                    <a:pt x="7919" y="1844"/>
                  </a:cubicBezTo>
                  <a:cubicBezTo>
                    <a:pt x="7983" y="1844"/>
                    <a:pt x="7969" y="1844"/>
                    <a:pt x="8002" y="1845"/>
                  </a:cubicBezTo>
                  <a:lnTo>
                    <a:pt x="8002" y="2762"/>
                  </a:lnTo>
                  <a:cubicBezTo>
                    <a:pt x="8002" y="3272"/>
                    <a:pt x="8415" y="3687"/>
                    <a:pt x="8927" y="3687"/>
                  </a:cubicBezTo>
                  <a:lnTo>
                    <a:pt x="9230" y="3687"/>
                  </a:lnTo>
                  <a:lnTo>
                    <a:pt x="9230" y="7359"/>
                  </a:lnTo>
                  <a:cubicBezTo>
                    <a:pt x="9230" y="7441"/>
                    <a:pt x="9178" y="7551"/>
                    <a:pt x="9112" y="7601"/>
                  </a:cubicBezTo>
                  <a:cubicBezTo>
                    <a:pt x="8997" y="7694"/>
                    <a:pt x="8877" y="7733"/>
                    <a:pt x="8766" y="7733"/>
                  </a:cubicBezTo>
                  <a:cubicBezTo>
                    <a:pt x="8510" y="7733"/>
                    <a:pt x="8302" y="7524"/>
                    <a:pt x="8302" y="7267"/>
                  </a:cubicBezTo>
                  <a:lnTo>
                    <a:pt x="8302" y="5946"/>
                  </a:lnTo>
                  <a:cubicBezTo>
                    <a:pt x="8302" y="5558"/>
                    <a:pt x="7987" y="5243"/>
                    <a:pt x="7599" y="5243"/>
                  </a:cubicBezTo>
                  <a:lnTo>
                    <a:pt x="6772" y="5243"/>
                  </a:lnTo>
                  <a:lnTo>
                    <a:pt x="67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9"/>
            <p:cNvSpPr/>
            <p:nvPr/>
          </p:nvSpPr>
          <p:spPr>
            <a:xfrm>
              <a:off x="3979413" y="1847354"/>
              <a:ext cx="282084" cy="43219"/>
            </a:xfrm>
            <a:custGeom>
              <a:rect b="b" l="l" r="r" t="t"/>
              <a:pathLst>
                <a:path extrusionOk="0" h="1230" w="8028">
                  <a:moveTo>
                    <a:pt x="0" y="1"/>
                  </a:moveTo>
                  <a:lnTo>
                    <a:pt x="0" y="1229"/>
                  </a:lnTo>
                  <a:lnTo>
                    <a:pt x="8028" y="1229"/>
                  </a:lnTo>
                  <a:lnTo>
                    <a:pt x="802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39"/>
          <p:cNvGrpSpPr/>
          <p:nvPr/>
        </p:nvGrpSpPr>
        <p:grpSpPr>
          <a:xfrm>
            <a:off x="864322" y="3327611"/>
            <a:ext cx="459282" cy="450513"/>
            <a:chOff x="3164525" y="2721485"/>
            <a:chExt cx="368487" cy="368457"/>
          </a:xfrm>
        </p:grpSpPr>
        <p:sp>
          <p:nvSpPr>
            <p:cNvPr id="545" name="Google Shape;545;p39"/>
            <p:cNvSpPr/>
            <p:nvPr/>
          </p:nvSpPr>
          <p:spPr>
            <a:xfrm>
              <a:off x="3316111" y="2862530"/>
              <a:ext cx="65321" cy="151618"/>
            </a:xfrm>
            <a:custGeom>
              <a:rect b="b" l="l" r="r" t="t"/>
              <a:pathLst>
                <a:path extrusionOk="0" h="4315" w="1859">
                  <a:moveTo>
                    <a:pt x="1" y="1"/>
                  </a:moveTo>
                  <a:lnTo>
                    <a:pt x="1" y="628"/>
                  </a:lnTo>
                  <a:lnTo>
                    <a:pt x="630" y="628"/>
                  </a:lnTo>
                  <a:lnTo>
                    <a:pt x="630" y="2157"/>
                  </a:lnTo>
                  <a:lnTo>
                    <a:pt x="1" y="2157"/>
                  </a:lnTo>
                  <a:lnTo>
                    <a:pt x="1" y="4315"/>
                  </a:lnTo>
                  <a:lnTo>
                    <a:pt x="1858" y="4315"/>
                  </a:lnTo>
                  <a:lnTo>
                    <a:pt x="1858" y="2157"/>
                  </a:lnTo>
                  <a:lnTo>
                    <a:pt x="1231" y="2157"/>
                  </a:lnTo>
                  <a:lnTo>
                    <a:pt x="1231" y="628"/>
                  </a:lnTo>
                  <a:lnTo>
                    <a:pt x="1858" y="628"/>
                  </a:lnTo>
                  <a:lnTo>
                    <a:pt x="1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9"/>
            <p:cNvSpPr/>
            <p:nvPr/>
          </p:nvSpPr>
          <p:spPr>
            <a:xfrm>
              <a:off x="3229776" y="2960390"/>
              <a:ext cx="65250" cy="53760"/>
            </a:xfrm>
            <a:custGeom>
              <a:rect b="b" l="l" r="r" t="t"/>
              <a:pathLst>
                <a:path extrusionOk="0" h="1530" w="1857">
                  <a:moveTo>
                    <a:pt x="1" y="1"/>
                  </a:moveTo>
                  <a:lnTo>
                    <a:pt x="1" y="1530"/>
                  </a:lnTo>
                  <a:lnTo>
                    <a:pt x="1857" y="1530"/>
                  </a:lnTo>
                  <a:lnTo>
                    <a:pt x="1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a:off x="3402480" y="2960390"/>
              <a:ext cx="65250" cy="53760"/>
            </a:xfrm>
            <a:custGeom>
              <a:rect b="b" l="l" r="r" t="t"/>
              <a:pathLst>
                <a:path extrusionOk="0" h="1530" w="1857">
                  <a:moveTo>
                    <a:pt x="1" y="1"/>
                  </a:moveTo>
                  <a:lnTo>
                    <a:pt x="1" y="1530"/>
                  </a:lnTo>
                  <a:lnTo>
                    <a:pt x="1857" y="1530"/>
                  </a:lnTo>
                  <a:lnTo>
                    <a:pt x="1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9"/>
            <p:cNvSpPr/>
            <p:nvPr/>
          </p:nvSpPr>
          <p:spPr>
            <a:xfrm>
              <a:off x="3185643" y="2721485"/>
              <a:ext cx="325268" cy="292660"/>
            </a:xfrm>
            <a:custGeom>
              <a:rect b="b" l="l" r="r" t="t"/>
              <a:pathLst>
                <a:path extrusionOk="0" h="8329" w="9257">
                  <a:moveTo>
                    <a:pt x="8655" y="628"/>
                  </a:moveTo>
                  <a:lnTo>
                    <a:pt x="8655" y="1858"/>
                  </a:lnTo>
                  <a:lnTo>
                    <a:pt x="6172" y="1858"/>
                  </a:lnTo>
                  <a:lnTo>
                    <a:pt x="6172" y="1229"/>
                  </a:lnTo>
                  <a:lnTo>
                    <a:pt x="3086" y="1229"/>
                  </a:lnTo>
                  <a:lnTo>
                    <a:pt x="3086" y="1858"/>
                  </a:lnTo>
                  <a:lnTo>
                    <a:pt x="629" y="1858"/>
                  </a:lnTo>
                  <a:lnTo>
                    <a:pt x="629" y="628"/>
                  </a:lnTo>
                  <a:close/>
                  <a:moveTo>
                    <a:pt x="0" y="1"/>
                  </a:moveTo>
                  <a:lnTo>
                    <a:pt x="0" y="8329"/>
                  </a:lnTo>
                  <a:lnTo>
                    <a:pt x="629" y="8329"/>
                  </a:lnTo>
                  <a:lnTo>
                    <a:pt x="629" y="2459"/>
                  </a:lnTo>
                  <a:lnTo>
                    <a:pt x="3113" y="2459"/>
                  </a:lnTo>
                  <a:lnTo>
                    <a:pt x="3113" y="3387"/>
                  </a:lnTo>
                  <a:lnTo>
                    <a:pt x="6199" y="3387"/>
                  </a:lnTo>
                  <a:lnTo>
                    <a:pt x="6199" y="2459"/>
                  </a:lnTo>
                  <a:lnTo>
                    <a:pt x="8655" y="2459"/>
                  </a:lnTo>
                  <a:lnTo>
                    <a:pt x="8655" y="8329"/>
                  </a:lnTo>
                  <a:lnTo>
                    <a:pt x="9256" y="8329"/>
                  </a:lnTo>
                  <a:lnTo>
                    <a:pt x="92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9"/>
            <p:cNvSpPr/>
            <p:nvPr/>
          </p:nvSpPr>
          <p:spPr>
            <a:xfrm>
              <a:off x="3164525" y="3036182"/>
              <a:ext cx="368487" cy="53760"/>
            </a:xfrm>
            <a:custGeom>
              <a:rect b="b" l="l" r="r" t="t"/>
              <a:pathLst>
                <a:path extrusionOk="0" h="1530" w="10487">
                  <a:moveTo>
                    <a:pt x="0" y="0"/>
                  </a:moveTo>
                  <a:lnTo>
                    <a:pt x="0" y="1529"/>
                  </a:lnTo>
                  <a:lnTo>
                    <a:pt x="10486" y="1529"/>
                  </a:lnTo>
                  <a:lnTo>
                    <a:pt x="104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39"/>
          <p:cNvGrpSpPr/>
          <p:nvPr/>
        </p:nvGrpSpPr>
        <p:grpSpPr>
          <a:xfrm>
            <a:off x="3682198" y="3327728"/>
            <a:ext cx="459275" cy="368457"/>
            <a:chOff x="7238334" y="1522116"/>
            <a:chExt cx="369370" cy="368457"/>
          </a:xfrm>
        </p:grpSpPr>
        <p:sp>
          <p:nvSpPr>
            <p:cNvPr id="551" name="Google Shape;551;p39"/>
            <p:cNvSpPr/>
            <p:nvPr/>
          </p:nvSpPr>
          <p:spPr>
            <a:xfrm>
              <a:off x="7510479" y="1522116"/>
              <a:ext cx="43500" cy="32643"/>
            </a:xfrm>
            <a:custGeom>
              <a:rect b="b" l="l" r="r" t="t"/>
              <a:pathLst>
                <a:path extrusionOk="0" h="929" w="1238">
                  <a:moveTo>
                    <a:pt x="928" y="1"/>
                  </a:moveTo>
                  <a:cubicBezTo>
                    <a:pt x="415" y="1"/>
                    <a:pt x="0" y="417"/>
                    <a:pt x="0" y="929"/>
                  </a:cubicBezTo>
                  <a:lnTo>
                    <a:pt x="1238" y="929"/>
                  </a:lnTo>
                  <a:lnTo>
                    <a:pt x="12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9"/>
            <p:cNvSpPr/>
            <p:nvPr/>
          </p:nvSpPr>
          <p:spPr>
            <a:xfrm>
              <a:off x="7368767" y="1630552"/>
              <a:ext cx="22137" cy="60542"/>
            </a:xfrm>
            <a:custGeom>
              <a:rect b="b" l="l" r="r" t="t"/>
              <a:pathLst>
                <a:path extrusionOk="0" h="1723" w="630">
                  <a:moveTo>
                    <a:pt x="0" y="1"/>
                  </a:moveTo>
                  <a:lnTo>
                    <a:pt x="0" y="1415"/>
                  </a:lnTo>
                  <a:lnTo>
                    <a:pt x="2" y="1415"/>
                  </a:lnTo>
                  <a:lnTo>
                    <a:pt x="315" y="1723"/>
                  </a:lnTo>
                  <a:lnTo>
                    <a:pt x="629" y="1415"/>
                  </a:lnTo>
                  <a:lnTo>
                    <a:pt x="6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9"/>
            <p:cNvSpPr/>
            <p:nvPr/>
          </p:nvSpPr>
          <p:spPr>
            <a:xfrm>
              <a:off x="7238334" y="1543866"/>
              <a:ext cx="152567" cy="227761"/>
            </a:xfrm>
            <a:custGeom>
              <a:rect b="b" l="l" r="r" t="t"/>
              <a:pathLst>
                <a:path extrusionOk="0" h="6482" w="4342">
                  <a:moveTo>
                    <a:pt x="940" y="0"/>
                  </a:moveTo>
                  <a:cubicBezTo>
                    <a:pt x="422" y="0"/>
                    <a:pt x="0" y="416"/>
                    <a:pt x="0" y="925"/>
                  </a:cubicBezTo>
                  <a:cubicBezTo>
                    <a:pt x="0" y="1327"/>
                    <a:pt x="262" y="1670"/>
                    <a:pt x="628" y="1797"/>
                  </a:cubicBezTo>
                  <a:lnTo>
                    <a:pt x="628" y="2592"/>
                  </a:lnTo>
                  <a:lnTo>
                    <a:pt x="1272" y="3222"/>
                  </a:lnTo>
                  <a:cubicBezTo>
                    <a:pt x="1071" y="3509"/>
                    <a:pt x="952" y="3857"/>
                    <a:pt x="955" y="4233"/>
                  </a:cubicBezTo>
                  <a:lnTo>
                    <a:pt x="955" y="4933"/>
                  </a:lnTo>
                  <a:cubicBezTo>
                    <a:pt x="1211" y="4738"/>
                    <a:pt x="1530" y="4624"/>
                    <a:pt x="1877" y="4624"/>
                  </a:cubicBezTo>
                  <a:cubicBezTo>
                    <a:pt x="2847" y="4624"/>
                    <a:pt x="3388" y="6481"/>
                    <a:pt x="3388" y="6481"/>
                  </a:cubicBezTo>
                  <a:lnTo>
                    <a:pt x="4341" y="6481"/>
                  </a:lnTo>
                  <a:lnTo>
                    <a:pt x="4341" y="5373"/>
                  </a:lnTo>
                  <a:lnTo>
                    <a:pt x="3113" y="4139"/>
                  </a:lnTo>
                  <a:lnTo>
                    <a:pt x="3113" y="2468"/>
                  </a:lnTo>
                  <a:lnTo>
                    <a:pt x="2743" y="2468"/>
                  </a:lnTo>
                  <a:cubicBezTo>
                    <a:pt x="2359" y="2468"/>
                    <a:pt x="2003" y="2585"/>
                    <a:pt x="1712" y="2787"/>
                  </a:cubicBezTo>
                  <a:lnTo>
                    <a:pt x="1255" y="2340"/>
                  </a:lnTo>
                  <a:lnTo>
                    <a:pt x="1255" y="1797"/>
                  </a:lnTo>
                  <a:cubicBezTo>
                    <a:pt x="1654" y="1659"/>
                    <a:pt x="1931" y="1264"/>
                    <a:pt x="1877" y="815"/>
                  </a:cubicBezTo>
                  <a:cubicBezTo>
                    <a:pt x="1828" y="393"/>
                    <a:pt x="1486" y="60"/>
                    <a:pt x="1062" y="8"/>
                  </a:cubicBezTo>
                  <a:cubicBezTo>
                    <a:pt x="1021" y="3"/>
                    <a:pt x="980" y="0"/>
                    <a:pt x="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9"/>
            <p:cNvSpPr/>
            <p:nvPr/>
          </p:nvSpPr>
          <p:spPr>
            <a:xfrm>
              <a:off x="7259030" y="1797388"/>
              <a:ext cx="88687" cy="93185"/>
            </a:xfrm>
            <a:custGeom>
              <a:rect b="b" l="l" r="r" t="t"/>
              <a:pathLst>
                <a:path extrusionOk="0" h="2652" w="2524">
                  <a:moveTo>
                    <a:pt x="165" y="1"/>
                  </a:moveTo>
                  <a:lnTo>
                    <a:pt x="0" y="1134"/>
                  </a:lnTo>
                  <a:lnTo>
                    <a:pt x="759" y="2651"/>
                  </a:lnTo>
                  <a:lnTo>
                    <a:pt x="2524" y="2651"/>
                  </a:lnTo>
                  <a:lnTo>
                    <a:pt x="2524" y="2023"/>
                  </a:lnTo>
                  <a:lnTo>
                    <a:pt x="1817" y="2023"/>
                  </a:lnTo>
                  <a:lnTo>
                    <a:pt x="1581" y="1082"/>
                  </a:lnTo>
                  <a:lnTo>
                    <a:pt x="1786" y="365"/>
                  </a:lnTo>
                  <a:lnTo>
                    <a:pt x="1786" y="365"/>
                  </a:lnTo>
                  <a:cubicBezTo>
                    <a:pt x="1618" y="424"/>
                    <a:pt x="1443" y="453"/>
                    <a:pt x="1267" y="453"/>
                  </a:cubicBezTo>
                  <a:cubicBezTo>
                    <a:pt x="869" y="453"/>
                    <a:pt x="472" y="302"/>
                    <a:pt x="1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9"/>
            <p:cNvSpPr/>
            <p:nvPr/>
          </p:nvSpPr>
          <p:spPr>
            <a:xfrm>
              <a:off x="7271750" y="1728025"/>
              <a:ext cx="65040" cy="65040"/>
            </a:xfrm>
            <a:custGeom>
              <a:rect b="b" l="l" r="r" t="t"/>
              <a:pathLst>
                <a:path extrusionOk="0" h="1851" w="1851">
                  <a:moveTo>
                    <a:pt x="926" y="0"/>
                  </a:moveTo>
                  <a:cubicBezTo>
                    <a:pt x="416" y="0"/>
                    <a:pt x="1" y="413"/>
                    <a:pt x="1" y="925"/>
                  </a:cubicBezTo>
                  <a:cubicBezTo>
                    <a:pt x="1" y="1435"/>
                    <a:pt x="416" y="1850"/>
                    <a:pt x="926" y="1850"/>
                  </a:cubicBezTo>
                  <a:cubicBezTo>
                    <a:pt x="1438" y="1850"/>
                    <a:pt x="1851" y="1435"/>
                    <a:pt x="1851" y="925"/>
                  </a:cubicBezTo>
                  <a:cubicBezTo>
                    <a:pt x="1851" y="413"/>
                    <a:pt x="1438" y="0"/>
                    <a:pt x="9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9"/>
            <p:cNvSpPr/>
            <p:nvPr/>
          </p:nvSpPr>
          <p:spPr>
            <a:xfrm>
              <a:off x="7455980" y="1728025"/>
              <a:ext cx="65040" cy="65040"/>
            </a:xfrm>
            <a:custGeom>
              <a:rect b="b" l="l" r="r" t="t"/>
              <a:pathLst>
                <a:path extrusionOk="0" h="1851" w="1851">
                  <a:moveTo>
                    <a:pt x="925" y="0"/>
                  </a:moveTo>
                  <a:cubicBezTo>
                    <a:pt x="415" y="0"/>
                    <a:pt x="0" y="413"/>
                    <a:pt x="0" y="925"/>
                  </a:cubicBezTo>
                  <a:cubicBezTo>
                    <a:pt x="0" y="1435"/>
                    <a:pt x="415" y="1850"/>
                    <a:pt x="925" y="1850"/>
                  </a:cubicBezTo>
                  <a:cubicBezTo>
                    <a:pt x="1437" y="1850"/>
                    <a:pt x="1850" y="1435"/>
                    <a:pt x="1850" y="925"/>
                  </a:cubicBezTo>
                  <a:cubicBezTo>
                    <a:pt x="1850" y="413"/>
                    <a:pt x="1437" y="0"/>
                    <a:pt x="9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9"/>
            <p:cNvSpPr/>
            <p:nvPr/>
          </p:nvSpPr>
          <p:spPr>
            <a:xfrm>
              <a:off x="7395788" y="1630552"/>
              <a:ext cx="168730" cy="141077"/>
            </a:xfrm>
            <a:custGeom>
              <a:rect b="b" l="l" r="r" t="t"/>
              <a:pathLst>
                <a:path extrusionOk="0" h="4015" w="4802">
                  <a:moveTo>
                    <a:pt x="488" y="1"/>
                  </a:moveTo>
                  <a:lnTo>
                    <a:pt x="488" y="1672"/>
                  </a:lnTo>
                  <a:lnTo>
                    <a:pt x="0" y="2161"/>
                  </a:lnTo>
                  <a:lnTo>
                    <a:pt x="488" y="2651"/>
                  </a:lnTo>
                  <a:lnTo>
                    <a:pt x="488" y="4014"/>
                  </a:lnTo>
                  <a:lnTo>
                    <a:pt x="1135" y="4014"/>
                  </a:lnTo>
                  <a:cubicBezTo>
                    <a:pt x="940" y="3054"/>
                    <a:pt x="1676" y="2161"/>
                    <a:pt x="2646" y="2161"/>
                  </a:cubicBezTo>
                  <a:cubicBezTo>
                    <a:pt x="3495" y="2161"/>
                    <a:pt x="4185" y="2853"/>
                    <a:pt x="4186" y="3704"/>
                  </a:cubicBezTo>
                  <a:cubicBezTo>
                    <a:pt x="4560" y="3422"/>
                    <a:pt x="4802" y="2973"/>
                    <a:pt x="4802" y="2471"/>
                  </a:cubicBezTo>
                  <a:lnTo>
                    <a:pt x="4802" y="1529"/>
                  </a:lnTo>
                  <a:lnTo>
                    <a:pt x="2646" y="1529"/>
                  </a:lnTo>
                  <a:lnTo>
                    <a:pt x="2646" y="1"/>
                  </a:lnTo>
                  <a:lnTo>
                    <a:pt x="1716" y="1"/>
                  </a:lnTo>
                  <a:lnTo>
                    <a:pt x="1716" y="1856"/>
                  </a:lnTo>
                  <a:lnTo>
                    <a:pt x="1089" y="1856"/>
                  </a:lnTo>
                  <a:lnTo>
                    <a:pt x="10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9"/>
            <p:cNvSpPr/>
            <p:nvPr/>
          </p:nvSpPr>
          <p:spPr>
            <a:xfrm>
              <a:off x="7509776" y="1576826"/>
              <a:ext cx="97928" cy="86368"/>
            </a:xfrm>
            <a:custGeom>
              <a:rect b="b" l="l" r="r" t="t"/>
              <a:pathLst>
                <a:path extrusionOk="0" h="2458" w="2787">
                  <a:moveTo>
                    <a:pt x="1" y="1"/>
                  </a:moveTo>
                  <a:lnTo>
                    <a:pt x="1" y="2457"/>
                  </a:lnTo>
                  <a:lnTo>
                    <a:pt x="2786" y="2457"/>
                  </a:lnTo>
                  <a:lnTo>
                    <a:pt x="2786" y="1229"/>
                  </a:lnTo>
                  <a:lnTo>
                    <a:pt x="1858" y="1229"/>
                  </a:lnTo>
                  <a:lnTo>
                    <a:pt x="1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9"/>
            <p:cNvSpPr/>
            <p:nvPr/>
          </p:nvSpPr>
          <p:spPr>
            <a:xfrm>
              <a:off x="7443224" y="1797388"/>
              <a:ext cx="88722" cy="93185"/>
            </a:xfrm>
            <a:custGeom>
              <a:rect b="b" l="l" r="r" t="t"/>
              <a:pathLst>
                <a:path extrusionOk="0" h="2652" w="2525">
                  <a:moveTo>
                    <a:pt x="167" y="1"/>
                  </a:moveTo>
                  <a:lnTo>
                    <a:pt x="0" y="1134"/>
                  </a:lnTo>
                  <a:lnTo>
                    <a:pt x="759" y="2651"/>
                  </a:lnTo>
                  <a:lnTo>
                    <a:pt x="2524" y="2651"/>
                  </a:lnTo>
                  <a:lnTo>
                    <a:pt x="2524" y="2023"/>
                  </a:lnTo>
                  <a:lnTo>
                    <a:pt x="1818" y="2023"/>
                  </a:lnTo>
                  <a:lnTo>
                    <a:pt x="1581" y="1082"/>
                  </a:lnTo>
                  <a:lnTo>
                    <a:pt x="1786" y="365"/>
                  </a:lnTo>
                  <a:lnTo>
                    <a:pt x="1786" y="365"/>
                  </a:lnTo>
                  <a:cubicBezTo>
                    <a:pt x="1619" y="424"/>
                    <a:pt x="1443" y="453"/>
                    <a:pt x="1268" y="453"/>
                  </a:cubicBezTo>
                  <a:cubicBezTo>
                    <a:pt x="870" y="453"/>
                    <a:pt x="472" y="302"/>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39"/>
          <p:cNvSpPr/>
          <p:nvPr/>
        </p:nvSpPr>
        <p:spPr>
          <a:xfrm>
            <a:off x="6428816" y="3329937"/>
            <a:ext cx="367261" cy="366364"/>
          </a:xfrm>
          <a:custGeom>
            <a:rect b="b" l="l" r="r" t="t"/>
            <a:pathLst>
              <a:path extrusionOk="0" h="12666" w="12697">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grpSp>
        <p:nvGrpSpPr>
          <p:cNvPr id="565" name="Google Shape;565;p40"/>
          <p:cNvGrpSpPr/>
          <p:nvPr/>
        </p:nvGrpSpPr>
        <p:grpSpPr>
          <a:xfrm rot="2700000">
            <a:off x="727020" y="-950104"/>
            <a:ext cx="1182830" cy="2546274"/>
            <a:chOff x="7350442" y="2608992"/>
            <a:chExt cx="777239" cy="1673160"/>
          </a:xfrm>
        </p:grpSpPr>
        <p:sp>
          <p:nvSpPr>
            <p:cNvPr id="566" name="Google Shape;566;p40"/>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40"/>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40"/>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40"/>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40"/>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40"/>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40"/>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40"/>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74" name="Google Shape;574;p40"/>
          <p:cNvSpPr/>
          <p:nvPr/>
        </p:nvSpPr>
        <p:spPr>
          <a:xfrm>
            <a:off x="747157" y="1381200"/>
            <a:ext cx="2405700" cy="24057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5" name="Google Shape;575;p40" title="Points scored">
            <a:hlinkClick r:id="rId3"/>
          </p:cNvPr>
          <p:cNvPicPr preferRelativeResize="0"/>
          <p:nvPr/>
        </p:nvPicPr>
        <p:blipFill>
          <a:blip r:embed="rId4">
            <a:alphaModFix/>
          </a:blip>
          <a:stretch>
            <a:fillRect/>
          </a:stretch>
        </p:blipFill>
        <p:spPr>
          <a:xfrm>
            <a:off x="713225" y="1491577"/>
            <a:ext cx="2473551" cy="2184962"/>
          </a:xfrm>
          <a:prstGeom prst="rect">
            <a:avLst/>
          </a:prstGeom>
          <a:noFill/>
          <a:ln>
            <a:noFill/>
          </a:ln>
          <a:effectLst>
            <a:outerShdw blurRad="57150" rotWithShape="0" algn="bl" dir="5400000" dist="19050">
              <a:srgbClr val="3FF5E1">
                <a:alpha val="50000"/>
              </a:srgbClr>
            </a:outerShdw>
          </a:effectLst>
        </p:spPr>
      </p:pic>
      <p:sp>
        <p:nvSpPr>
          <p:cNvPr id="576" name="Google Shape;576;p40"/>
          <p:cNvSpPr txBox="1"/>
          <p:nvPr>
            <p:ph type="title"/>
          </p:nvPr>
        </p:nvSpPr>
        <p:spPr>
          <a:xfrm>
            <a:off x="972450" y="539500"/>
            <a:ext cx="7199100" cy="5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How did we finally build the robot?</a:t>
            </a:r>
            <a:endParaRPr>
              <a:solidFill>
                <a:schemeClr val="accent1"/>
              </a:solidFill>
            </a:endParaRPr>
          </a:p>
        </p:txBody>
      </p:sp>
      <p:sp>
        <p:nvSpPr>
          <p:cNvPr id="577" name="Google Shape;577;p40"/>
          <p:cNvSpPr txBox="1"/>
          <p:nvPr>
            <p:ph idx="1" type="subTitle"/>
          </p:nvPr>
        </p:nvSpPr>
        <p:spPr>
          <a:xfrm>
            <a:off x="5305425" y="1621538"/>
            <a:ext cx="3125400" cy="53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A lot time went in roaming in streets of LaTouche road and hardware shops.</a:t>
            </a:r>
            <a:endParaRPr>
              <a:solidFill>
                <a:schemeClr val="dk1"/>
              </a:solidFill>
              <a:latin typeface="DM Sans"/>
              <a:ea typeface="DM Sans"/>
              <a:cs typeface="DM Sans"/>
              <a:sym typeface="DM Sans"/>
            </a:endParaRPr>
          </a:p>
        </p:txBody>
      </p:sp>
      <p:sp>
        <p:nvSpPr>
          <p:cNvPr id="578" name="Google Shape;578;p40"/>
          <p:cNvSpPr txBox="1"/>
          <p:nvPr>
            <p:ph idx="4294967295" type="title"/>
          </p:nvPr>
        </p:nvSpPr>
        <p:spPr>
          <a:xfrm>
            <a:off x="3855350" y="1295900"/>
            <a:ext cx="1187700" cy="841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5200">
                <a:solidFill>
                  <a:schemeClr val="accent1"/>
                </a:solidFill>
                <a:latin typeface="Oswald ExtraLight"/>
                <a:ea typeface="Oswald ExtraLight"/>
                <a:cs typeface="Oswald ExtraLight"/>
                <a:sym typeface="Oswald ExtraLight"/>
              </a:rPr>
              <a:t>1</a:t>
            </a:r>
            <a:r>
              <a:rPr lang="en" sz="5200">
                <a:solidFill>
                  <a:schemeClr val="accent1"/>
                </a:solidFill>
                <a:latin typeface="Oswald ExtraLight"/>
                <a:ea typeface="Oswald ExtraLight"/>
                <a:cs typeface="Oswald ExtraLight"/>
                <a:sym typeface="Oswald ExtraLight"/>
              </a:rPr>
              <a:t>0%</a:t>
            </a:r>
            <a:endParaRPr sz="5200">
              <a:solidFill>
                <a:schemeClr val="accent1"/>
              </a:solidFill>
              <a:latin typeface="Oswald ExtraLight"/>
              <a:ea typeface="Oswald ExtraLight"/>
              <a:cs typeface="Oswald ExtraLight"/>
              <a:sym typeface="Oswald ExtraLight"/>
            </a:endParaRPr>
          </a:p>
        </p:txBody>
      </p:sp>
      <p:sp>
        <p:nvSpPr>
          <p:cNvPr id="579" name="Google Shape;579;p40"/>
          <p:cNvSpPr txBox="1"/>
          <p:nvPr>
            <p:ph idx="4294967295" type="title"/>
          </p:nvPr>
        </p:nvSpPr>
        <p:spPr>
          <a:xfrm>
            <a:off x="3855350" y="2479088"/>
            <a:ext cx="1187700" cy="841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5200">
                <a:solidFill>
                  <a:schemeClr val="accent3"/>
                </a:solidFill>
                <a:latin typeface="Oswald ExtraLight"/>
                <a:ea typeface="Oswald ExtraLight"/>
                <a:cs typeface="Oswald ExtraLight"/>
                <a:sym typeface="Oswald ExtraLight"/>
              </a:rPr>
              <a:t>40%</a:t>
            </a:r>
            <a:endParaRPr sz="5200">
              <a:solidFill>
                <a:schemeClr val="accent3"/>
              </a:solidFill>
              <a:latin typeface="Oswald ExtraLight"/>
              <a:ea typeface="Oswald ExtraLight"/>
              <a:cs typeface="Oswald ExtraLight"/>
              <a:sym typeface="Oswald ExtraLight"/>
            </a:endParaRPr>
          </a:p>
        </p:txBody>
      </p:sp>
      <p:grpSp>
        <p:nvGrpSpPr>
          <p:cNvPr id="580" name="Google Shape;580;p40"/>
          <p:cNvGrpSpPr/>
          <p:nvPr/>
        </p:nvGrpSpPr>
        <p:grpSpPr>
          <a:xfrm rot="2700000">
            <a:off x="7431745" y="-950104"/>
            <a:ext cx="1182830" cy="2546274"/>
            <a:chOff x="7350442" y="2608992"/>
            <a:chExt cx="777239" cy="1673160"/>
          </a:xfrm>
        </p:grpSpPr>
        <p:sp>
          <p:nvSpPr>
            <p:cNvPr id="581" name="Google Shape;581;p40"/>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40"/>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40"/>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40"/>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40"/>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40"/>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40"/>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40"/>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89" name="Google Shape;589;p40"/>
          <p:cNvSpPr txBox="1"/>
          <p:nvPr>
            <p:ph idx="4294967295" type="title"/>
          </p:nvPr>
        </p:nvSpPr>
        <p:spPr>
          <a:xfrm>
            <a:off x="3855350" y="3688500"/>
            <a:ext cx="1187700" cy="841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5200">
                <a:solidFill>
                  <a:schemeClr val="accent6"/>
                </a:solidFill>
                <a:latin typeface="Oswald ExtraLight"/>
                <a:ea typeface="Oswald ExtraLight"/>
                <a:cs typeface="Oswald ExtraLight"/>
                <a:sym typeface="Oswald ExtraLight"/>
              </a:rPr>
              <a:t>50%</a:t>
            </a:r>
            <a:endParaRPr sz="5200">
              <a:solidFill>
                <a:schemeClr val="accent6"/>
              </a:solidFill>
              <a:latin typeface="Oswald ExtraLight"/>
              <a:ea typeface="Oswald ExtraLight"/>
              <a:cs typeface="Oswald ExtraLight"/>
              <a:sym typeface="Oswald ExtraLight"/>
            </a:endParaRPr>
          </a:p>
        </p:txBody>
      </p:sp>
      <p:grpSp>
        <p:nvGrpSpPr>
          <p:cNvPr id="590" name="Google Shape;590;p40"/>
          <p:cNvGrpSpPr/>
          <p:nvPr/>
        </p:nvGrpSpPr>
        <p:grpSpPr>
          <a:xfrm>
            <a:off x="1581527" y="2215732"/>
            <a:ext cx="736882" cy="736953"/>
            <a:chOff x="720000" y="3936527"/>
            <a:chExt cx="368422" cy="368458"/>
          </a:xfrm>
        </p:grpSpPr>
        <p:sp>
          <p:nvSpPr>
            <p:cNvPr id="591" name="Google Shape;591;p40"/>
            <p:cNvSpPr/>
            <p:nvPr/>
          </p:nvSpPr>
          <p:spPr>
            <a:xfrm>
              <a:off x="720000" y="3936527"/>
              <a:ext cx="368417" cy="368452"/>
            </a:xfrm>
            <a:custGeom>
              <a:rect b="b" l="l" r="r" t="t"/>
              <a:pathLst>
                <a:path extrusionOk="0" h="10486" w="10485">
                  <a:moveTo>
                    <a:pt x="5243" y="4318"/>
                  </a:moveTo>
                  <a:cubicBezTo>
                    <a:pt x="5753" y="4318"/>
                    <a:pt x="6168" y="4733"/>
                    <a:pt x="6168" y="5243"/>
                  </a:cubicBezTo>
                  <a:cubicBezTo>
                    <a:pt x="6168" y="5753"/>
                    <a:pt x="5753" y="6168"/>
                    <a:pt x="5243" y="6168"/>
                  </a:cubicBezTo>
                  <a:cubicBezTo>
                    <a:pt x="4733" y="6168"/>
                    <a:pt x="4318" y="5753"/>
                    <a:pt x="4318" y="5243"/>
                  </a:cubicBezTo>
                  <a:cubicBezTo>
                    <a:pt x="4318" y="4733"/>
                    <a:pt x="4733" y="4318"/>
                    <a:pt x="5243" y="4318"/>
                  </a:cubicBezTo>
                  <a:close/>
                  <a:moveTo>
                    <a:pt x="7700" y="1"/>
                  </a:moveTo>
                  <a:lnTo>
                    <a:pt x="7700" y="929"/>
                  </a:lnTo>
                  <a:lnTo>
                    <a:pt x="6340" y="929"/>
                  </a:lnTo>
                  <a:lnTo>
                    <a:pt x="5543" y="1729"/>
                  </a:lnTo>
                  <a:lnTo>
                    <a:pt x="5543" y="3714"/>
                  </a:lnTo>
                  <a:lnTo>
                    <a:pt x="4942" y="3714"/>
                  </a:lnTo>
                  <a:lnTo>
                    <a:pt x="4942" y="2502"/>
                  </a:lnTo>
                  <a:cubicBezTo>
                    <a:pt x="4398" y="2562"/>
                    <a:pt x="3900" y="2773"/>
                    <a:pt x="3494" y="3091"/>
                  </a:cubicBezTo>
                  <a:lnTo>
                    <a:pt x="4368" y="3946"/>
                  </a:lnTo>
                  <a:lnTo>
                    <a:pt x="3924" y="4380"/>
                  </a:lnTo>
                  <a:lnTo>
                    <a:pt x="3049" y="3525"/>
                  </a:lnTo>
                  <a:cubicBezTo>
                    <a:pt x="2724" y="3922"/>
                    <a:pt x="2508" y="4410"/>
                    <a:pt x="2448" y="4943"/>
                  </a:cubicBezTo>
                  <a:lnTo>
                    <a:pt x="3687" y="4943"/>
                  </a:lnTo>
                  <a:lnTo>
                    <a:pt x="3687" y="5543"/>
                  </a:lnTo>
                  <a:lnTo>
                    <a:pt x="2448" y="5543"/>
                  </a:lnTo>
                  <a:cubicBezTo>
                    <a:pt x="2508" y="6077"/>
                    <a:pt x="2724" y="6565"/>
                    <a:pt x="3049" y="6964"/>
                  </a:cubicBezTo>
                  <a:lnTo>
                    <a:pt x="3924" y="6106"/>
                  </a:lnTo>
                  <a:lnTo>
                    <a:pt x="4368" y="6541"/>
                  </a:lnTo>
                  <a:lnTo>
                    <a:pt x="3494" y="7399"/>
                  </a:lnTo>
                  <a:cubicBezTo>
                    <a:pt x="3738" y="7590"/>
                    <a:pt x="4014" y="7743"/>
                    <a:pt x="4315" y="7847"/>
                  </a:cubicBezTo>
                  <a:lnTo>
                    <a:pt x="4315" y="8494"/>
                  </a:lnTo>
                  <a:lnTo>
                    <a:pt x="3870" y="8928"/>
                  </a:lnTo>
                  <a:lnTo>
                    <a:pt x="2786" y="8928"/>
                  </a:lnTo>
                  <a:lnTo>
                    <a:pt x="2786" y="8028"/>
                  </a:lnTo>
                  <a:lnTo>
                    <a:pt x="1" y="8028"/>
                  </a:lnTo>
                  <a:lnTo>
                    <a:pt x="1" y="10485"/>
                  </a:lnTo>
                  <a:lnTo>
                    <a:pt x="2786" y="10485"/>
                  </a:lnTo>
                  <a:lnTo>
                    <a:pt x="2786" y="9557"/>
                  </a:lnTo>
                  <a:lnTo>
                    <a:pt x="4104" y="9557"/>
                  </a:lnTo>
                  <a:lnTo>
                    <a:pt x="4916" y="8757"/>
                  </a:lnTo>
                  <a:lnTo>
                    <a:pt x="4916" y="6772"/>
                  </a:lnTo>
                  <a:lnTo>
                    <a:pt x="5543" y="6772"/>
                  </a:lnTo>
                  <a:lnTo>
                    <a:pt x="5543" y="8037"/>
                  </a:lnTo>
                  <a:cubicBezTo>
                    <a:pt x="6076" y="7978"/>
                    <a:pt x="6563" y="7762"/>
                    <a:pt x="6960" y="7437"/>
                  </a:cubicBezTo>
                  <a:lnTo>
                    <a:pt x="6105" y="6562"/>
                  </a:lnTo>
                  <a:lnTo>
                    <a:pt x="6540" y="6117"/>
                  </a:lnTo>
                  <a:lnTo>
                    <a:pt x="7395" y="6992"/>
                  </a:lnTo>
                  <a:cubicBezTo>
                    <a:pt x="7713" y="6586"/>
                    <a:pt x="7924" y="6088"/>
                    <a:pt x="7984" y="5543"/>
                  </a:cubicBezTo>
                  <a:lnTo>
                    <a:pt x="6772" y="5543"/>
                  </a:lnTo>
                  <a:lnTo>
                    <a:pt x="6772" y="4916"/>
                  </a:lnTo>
                  <a:lnTo>
                    <a:pt x="7990" y="4916"/>
                  </a:lnTo>
                  <a:cubicBezTo>
                    <a:pt x="7930" y="4382"/>
                    <a:pt x="7720" y="3894"/>
                    <a:pt x="7404" y="3496"/>
                  </a:cubicBezTo>
                  <a:lnTo>
                    <a:pt x="6551" y="4352"/>
                  </a:lnTo>
                  <a:lnTo>
                    <a:pt x="6119" y="3917"/>
                  </a:lnTo>
                  <a:lnTo>
                    <a:pt x="6971" y="3060"/>
                  </a:lnTo>
                  <a:cubicBezTo>
                    <a:pt x="6733" y="2868"/>
                    <a:pt x="6464" y="2716"/>
                    <a:pt x="6171" y="2612"/>
                  </a:cubicBezTo>
                  <a:lnTo>
                    <a:pt x="6171" y="1965"/>
                  </a:lnTo>
                  <a:lnTo>
                    <a:pt x="6604" y="1530"/>
                  </a:lnTo>
                  <a:lnTo>
                    <a:pt x="7700" y="1530"/>
                  </a:lnTo>
                  <a:lnTo>
                    <a:pt x="7700" y="2458"/>
                  </a:lnTo>
                  <a:lnTo>
                    <a:pt x="10485" y="2458"/>
                  </a:lnTo>
                  <a:lnTo>
                    <a:pt x="104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0"/>
            <p:cNvSpPr/>
            <p:nvPr/>
          </p:nvSpPr>
          <p:spPr>
            <a:xfrm>
              <a:off x="720000" y="3936527"/>
              <a:ext cx="22101" cy="22101"/>
            </a:xfrm>
            <a:custGeom>
              <a:rect b="b" l="l" r="r" t="t"/>
              <a:pathLst>
                <a:path extrusionOk="0" h="629" w="629">
                  <a:moveTo>
                    <a:pt x="1" y="1"/>
                  </a:moveTo>
                  <a:lnTo>
                    <a:pt x="1" y="628"/>
                  </a:lnTo>
                  <a:lnTo>
                    <a:pt x="628" y="628"/>
                  </a:lnTo>
                  <a:lnTo>
                    <a:pt x="6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0"/>
            <p:cNvSpPr/>
            <p:nvPr/>
          </p:nvSpPr>
          <p:spPr>
            <a:xfrm>
              <a:off x="763150" y="3936527"/>
              <a:ext cx="53760" cy="22101"/>
            </a:xfrm>
            <a:custGeom>
              <a:rect b="b" l="l" r="r" t="t"/>
              <a:pathLst>
                <a:path extrusionOk="0" h="629" w="1530">
                  <a:moveTo>
                    <a:pt x="1" y="1"/>
                  </a:moveTo>
                  <a:lnTo>
                    <a:pt x="1" y="628"/>
                  </a:lnTo>
                  <a:lnTo>
                    <a:pt x="1530" y="628"/>
                  </a:lnTo>
                  <a:lnTo>
                    <a:pt x="15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0"/>
            <p:cNvSpPr/>
            <p:nvPr/>
          </p:nvSpPr>
          <p:spPr>
            <a:xfrm>
              <a:off x="720000" y="3979712"/>
              <a:ext cx="22101" cy="22066"/>
            </a:xfrm>
            <a:custGeom>
              <a:rect b="b" l="l" r="r" t="t"/>
              <a:pathLst>
                <a:path extrusionOk="0" h="628" w="629">
                  <a:moveTo>
                    <a:pt x="1" y="0"/>
                  </a:moveTo>
                  <a:lnTo>
                    <a:pt x="1" y="628"/>
                  </a:lnTo>
                  <a:lnTo>
                    <a:pt x="628" y="628"/>
                  </a:lnTo>
                  <a:lnTo>
                    <a:pt x="6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0"/>
            <p:cNvSpPr/>
            <p:nvPr/>
          </p:nvSpPr>
          <p:spPr>
            <a:xfrm>
              <a:off x="763150" y="3979712"/>
              <a:ext cx="53760" cy="22066"/>
            </a:xfrm>
            <a:custGeom>
              <a:rect b="b" l="l" r="r" t="t"/>
              <a:pathLst>
                <a:path extrusionOk="0" h="628" w="1530">
                  <a:moveTo>
                    <a:pt x="1" y="0"/>
                  </a:moveTo>
                  <a:lnTo>
                    <a:pt x="1" y="628"/>
                  </a:lnTo>
                  <a:lnTo>
                    <a:pt x="1530" y="628"/>
                  </a:lnTo>
                  <a:lnTo>
                    <a:pt x="15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0"/>
            <p:cNvSpPr/>
            <p:nvPr/>
          </p:nvSpPr>
          <p:spPr>
            <a:xfrm>
              <a:off x="990528" y="4239734"/>
              <a:ext cx="22137" cy="22066"/>
            </a:xfrm>
            <a:custGeom>
              <a:rect b="b" l="l" r="r" t="t"/>
              <a:pathLst>
                <a:path extrusionOk="0" h="628" w="630">
                  <a:moveTo>
                    <a:pt x="1" y="0"/>
                  </a:moveTo>
                  <a:lnTo>
                    <a:pt x="1" y="628"/>
                  </a:lnTo>
                  <a:lnTo>
                    <a:pt x="630" y="628"/>
                  </a:lnTo>
                  <a:lnTo>
                    <a:pt x="6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0"/>
            <p:cNvSpPr/>
            <p:nvPr/>
          </p:nvSpPr>
          <p:spPr>
            <a:xfrm>
              <a:off x="1034697" y="4239734"/>
              <a:ext cx="53725" cy="22066"/>
            </a:xfrm>
            <a:custGeom>
              <a:rect b="b" l="l" r="r" t="t"/>
              <a:pathLst>
                <a:path extrusionOk="0" h="628" w="1529">
                  <a:moveTo>
                    <a:pt x="0" y="0"/>
                  </a:moveTo>
                  <a:lnTo>
                    <a:pt x="0" y="628"/>
                  </a:lnTo>
                  <a:lnTo>
                    <a:pt x="1529" y="628"/>
                  </a:lnTo>
                  <a:lnTo>
                    <a:pt x="15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0"/>
            <p:cNvSpPr/>
            <p:nvPr/>
          </p:nvSpPr>
          <p:spPr>
            <a:xfrm>
              <a:off x="990528" y="4282883"/>
              <a:ext cx="22137" cy="22101"/>
            </a:xfrm>
            <a:custGeom>
              <a:rect b="b" l="l" r="r" t="t"/>
              <a:pathLst>
                <a:path extrusionOk="0" h="629" w="630">
                  <a:moveTo>
                    <a:pt x="1" y="1"/>
                  </a:moveTo>
                  <a:lnTo>
                    <a:pt x="1" y="628"/>
                  </a:lnTo>
                  <a:lnTo>
                    <a:pt x="630" y="628"/>
                  </a:lnTo>
                  <a:lnTo>
                    <a:pt x="6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0"/>
            <p:cNvSpPr/>
            <p:nvPr/>
          </p:nvSpPr>
          <p:spPr>
            <a:xfrm>
              <a:off x="1034697" y="4282883"/>
              <a:ext cx="53725" cy="22101"/>
            </a:xfrm>
            <a:custGeom>
              <a:rect b="b" l="l" r="r" t="t"/>
              <a:pathLst>
                <a:path extrusionOk="0" h="629" w="1529">
                  <a:moveTo>
                    <a:pt x="0" y="1"/>
                  </a:moveTo>
                  <a:lnTo>
                    <a:pt x="0" y="628"/>
                  </a:lnTo>
                  <a:lnTo>
                    <a:pt x="1529" y="62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0"/>
            <p:cNvSpPr/>
            <p:nvPr/>
          </p:nvSpPr>
          <p:spPr>
            <a:xfrm>
              <a:off x="893372" y="4109933"/>
              <a:ext cx="21750" cy="21645"/>
            </a:xfrm>
            <a:custGeom>
              <a:rect b="b" l="l" r="r" t="t"/>
              <a:pathLst>
                <a:path extrusionOk="0" h="616" w="619">
                  <a:moveTo>
                    <a:pt x="309" y="0"/>
                  </a:moveTo>
                  <a:cubicBezTo>
                    <a:pt x="139" y="0"/>
                    <a:pt x="1" y="137"/>
                    <a:pt x="1" y="308"/>
                  </a:cubicBezTo>
                  <a:cubicBezTo>
                    <a:pt x="1" y="479"/>
                    <a:pt x="139" y="616"/>
                    <a:pt x="309" y="616"/>
                  </a:cubicBezTo>
                  <a:cubicBezTo>
                    <a:pt x="480" y="616"/>
                    <a:pt x="618" y="478"/>
                    <a:pt x="618" y="308"/>
                  </a:cubicBezTo>
                  <a:cubicBezTo>
                    <a:pt x="618" y="137"/>
                    <a:pt x="480" y="0"/>
                    <a:pt x="3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 name="Google Shape;601;p40"/>
          <p:cNvSpPr txBox="1"/>
          <p:nvPr>
            <p:ph idx="4294967295" type="title"/>
          </p:nvPr>
        </p:nvSpPr>
        <p:spPr>
          <a:xfrm>
            <a:off x="5305425" y="1275975"/>
            <a:ext cx="3125400" cy="320700"/>
          </a:xfrm>
          <a:prstGeom prst="rect">
            <a:avLst/>
          </a:prstGeom>
          <a:ln>
            <a:noFill/>
          </a:ln>
        </p:spPr>
        <p:txBody>
          <a:bodyPr anchorCtr="0" anchor="t" bIns="0" lIns="0" spcFirstLastPara="1" rIns="0" wrap="square" tIns="0">
            <a:noAutofit/>
          </a:bodyPr>
          <a:lstStyle/>
          <a:p>
            <a:pPr indent="0" lvl="0" marL="0" rtl="0" algn="l">
              <a:spcBef>
                <a:spcPts val="0"/>
              </a:spcBef>
              <a:spcAft>
                <a:spcPts val="0"/>
              </a:spcAft>
              <a:buNone/>
            </a:pPr>
            <a:r>
              <a:rPr lang="en" sz="2200"/>
              <a:t>Buying Materials</a:t>
            </a:r>
            <a:endParaRPr sz="2200"/>
          </a:p>
        </p:txBody>
      </p:sp>
      <p:sp>
        <p:nvSpPr>
          <p:cNvPr id="602" name="Google Shape;602;p40"/>
          <p:cNvSpPr txBox="1"/>
          <p:nvPr>
            <p:ph idx="2" type="subTitle"/>
          </p:nvPr>
        </p:nvSpPr>
        <p:spPr>
          <a:xfrm>
            <a:off x="5305425" y="2817838"/>
            <a:ext cx="3125400" cy="53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Cutting, drilling and joining all the components.</a:t>
            </a:r>
            <a:endParaRPr>
              <a:solidFill>
                <a:schemeClr val="dk1"/>
              </a:solidFill>
              <a:latin typeface="DM Sans"/>
              <a:ea typeface="DM Sans"/>
              <a:cs typeface="DM Sans"/>
              <a:sym typeface="DM Sans"/>
            </a:endParaRPr>
          </a:p>
        </p:txBody>
      </p:sp>
      <p:sp>
        <p:nvSpPr>
          <p:cNvPr id="603" name="Google Shape;603;p40"/>
          <p:cNvSpPr txBox="1"/>
          <p:nvPr>
            <p:ph idx="4294967295" type="title"/>
          </p:nvPr>
        </p:nvSpPr>
        <p:spPr>
          <a:xfrm>
            <a:off x="5250925" y="2411395"/>
            <a:ext cx="3125400" cy="320700"/>
          </a:xfrm>
          <a:prstGeom prst="rect">
            <a:avLst/>
          </a:prstGeom>
          <a:ln>
            <a:noFill/>
          </a:ln>
        </p:spPr>
        <p:txBody>
          <a:bodyPr anchorCtr="0" anchor="t" bIns="0" lIns="0" spcFirstLastPara="1" rIns="0" wrap="square" tIns="0">
            <a:noAutofit/>
          </a:bodyPr>
          <a:lstStyle/>
          <a:p>
            <a:pPr indent="0" lvl="0" marL="0" rtl="0" algn="l">
              <a:spcBef>
                <a:spcPts val="0"/>
              </a:spcBef>
              <a:spcAft>
                <a:spcPts val="0"/>
              </a:spcAft>
              <a:buNone/>
            </a:pPr>
            <a:r>
              <a:rPr lang="en" sz="2200"/>
              <a:t>Manufacturing and Assembly</a:t>
            </a:r>
            <a:endParaRPr sz="2200"/>
          </a:p>
        </p:txBody>
      </p:sp>
      <p:sp>
        <p:nvSpPr>
          <p:cNvPr id="604" name="Google Shape;604;p40"/>
          <p:cNvSpPr txBox="1"/>
          <p:nvPr>
            <p:ph idx="3" type="subTitle"/>
          </p:nvPr>
        </p:nvSpPr>
        <p:spPr>
          <a:xfrm>
            <a:off x="5305425" y="4014150"/>
            <a:ext cx="3125400" cy="53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Replacing unavailable parts with unconventional alternatives.</a:t>
            </a:r>
            <a:endParaRPr>
              <a:solidFill>
                <a:schemeClr val="dk1"/>
              </a:solidFill>
              <a:latin typeface="DM Sans"/>
              <a:ea typeface="DM Sans"/>
              <a:cs typeface="DM Sans"/>
              <a:sym typeface="DM Sans"/>
            </a:endParaRPr>
          </a:p>
        </p:txBody>
      </p:sp>
      <p:sp>
        <p:nvSpPr>
          <p:cNvPr id="605" name="Google Shape;605;p40"/>
          <p:cNvSpPr txBox="1"/>
          <p:nvPr>
            <p:ph idx="4294967295" type="title"/>
          </p:nvPr>
        </p:nvSpPr>
        <p:spPr>
          <a:xfrm>
            <a:off x="5305425" y="3676551"/>
            <a:ext cx="3125400" cy="320700"/>
          </a:xfrm>
          <a:prstGeom prst="rect">
            <a:avLst/>
          </a:prstGeom>
          <a:ln>
            <a:noFill/>
          </a:ln>
        </p:spPr>
        <p:txBody>
          <a:bodyPr anchorCtr="0" anchor="t" bIns="0" lIns="0" spcFirstLastPara="1" rIns="0" wrap="square" tIns="0">
            <a:noAutofit/>
          </a:bodyPr>
          <a:lstStyle/>
          <a:p>
            <a:pPr indent="0" lvl="0" marL="0" rtl="0" algn="l">
              <a:spcBef>
                <a:spcPts val="0"/>
              </a:spcBef>
              <a:spcAft>
                <a:spcPts val="0"/>
              </a:spcAft>
              <a:buNone/>
            </a:pPr>
            <a:r>
              <a:rPr lang="en" sz="2200"/>
              <a:t>Jugaad</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1"/>
          <p:cNvSpPr/>
          <p:nvPr/>
        </p:nvSpPr>
        <p:spPr>
          <a:xfrm>
            <a:off x="5381274" y="2248375"/>
            <a:ext cx="688500" cy="688500"/>
          </a:xfrm>
          <a:prstGeom prst="ellipse">
            <a:avLst/>
          </a:prstGeom>
          <a:noFill/>
          <a:ln cap="flat" cmpd="sng" w="28575">
            <a:solidFill>
              <a:schemeClr val="accent1"/>
            </a:solidFill>
            <a:prstDash val="solid"/>
            <a:round/>
            <a:headEnd len="sm" w="sm" type="none"/>
            <a:tailEnd len="sm" w="sm" type="none"/>
          </a:ln>
          <a:effectLst>
            <a:outerShdw blurRad="114300" rotWithShape="0" algn="bl" dir="5400000" dist="19050">
              <a:srgbClr val="98FAFC">
                <a:alpha val="5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rgbClr val="FFFFFF"/>
              </a:solidFill>
              <a:latin typeface="Oswald ExtraLight"/>
              <a:ea typeface="Oswald ExtraLight"/>
              <a:cs typeface="Oswald ExtraLight"/>
              <a:sym typeface="Oswald ExtraLight"/>
            </a:endParaRPr>
          </a:p>
        </p:txBody>
      </p:sp>
      <p:grpSp>
        <p:nvGrpSpPr>
          <p:cNvPr id="611" name="Google Shape;611;p41"/>
          <p:cNvGrpSpPr/>
          <p:nvPr/>
        </p:nvGrpSpPr>
        <p:grpSpPr>
          <a:xfrm rot="5400000">
            <a:off x="6188956" y="-943509"/>
            <a:ext cx="1870192" cy="4040012"/>
            <a:chOff x="7350442" y="2608992"/>
            <a:chExt cx="777239" cy="1673160"/>
          </a:xfrm>
        </p:grpSpPr>
        <p:sp>
          <p:nvSpPr>
            <p:cNvPr id="612" name="Google Shape;612;p41"/>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41"/>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41"/>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41"/>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41"/>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41"/>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41"/>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41"/>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0" name="Google Shape;620;p41"/>
          <p:cNvSpPr txBox="1"/>
          <p:nvPr>
            <p:ph idx="1" type="subTitle"/>
          </p:nvPr>
        </p:nvSpPr>
        <p:spPr>
          <a:xfrm>
            <a:off x="5381275" y="3173650"/>
            <a:ext cx="2887500" cy="9144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a:t>We have arranged all the required components.</a:t>
            </a:r>
            <a:endParaRPr/>
          </a:p>
          <a:p>
            <a:pPr indent="-317500" lvl="0" marL="457200" rtl="0" algn="l">
              <a:spcBef>
                <a:spcPts val="0"/>
              </a:spcBef>
              <a:spcAft>
                <a:spcPts val="0"/>
              </a:spcAft>
              <a:buSzPts val="1400"/>
              <a:buChar char="●"/>
            </a:pPr>
            <a:r>
              <a:rPr lang="en"/>
              <a:t>Using buggy wheels as an alternative to tweels</a:t>
            </a:r>
            <a:endParaRPr/>
          </a:p>
          <a:p>
            <a:pPr indent="-317500" lvl="0" marL="457200" rtl="0" algn="l">
              <a:spcBef>
                <a:spcPts val="0"/>
              </a:spcBef>
              <a:spcAft>
                <a:spcPts val="0"/>
              </a:spcAft>
              <a:buSzPts val="1400"/>
              <a:buChar char="●"/>
            </a:pPr>
            <a:r>
              <a:rPr lang="en"/>
              <a:t>Trying to complete the assembly of our robot</a:t>
            </a:r>
            <a:endParaRPr/>
          </a:p>
        </p:txBody>
      </p:sp>
      <p:sp>
        <p:nvSpPr>
          <p:cNvPr id="621" name="Google Shape;621;p41"/>
          <p:cNvSpPr txBox="1"/>
          <p:nvPr>
            <p:ph type="title"/>
          </p:nvPr>
        </p:nvSpPr>
        <p:spPr>
          <a:xfrm>
            <a:off x="720000" y="539500"/>
            <a:ext cx="7704000" cy="57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Current updates</a:t>
            </a:r>
            <a:endParaRPr>
              <a:solidFill>
                <a:schemeClr val="accent1"/>
              </a:solidFill>
            </a:endParaRPr>
          </a:p>
        </p:txBody>
      </p:sp>
      <p:grpSp>
        <p:nvGrpSpPr>
          <p:cNvPr id="622" name="Google Shape;622;p41"/>
          <p:cNvGrpSpPr/>
          <p:nvPr/>
        </p:nvGrpSpPr>
        <p:grpSpPr>
          <a:xfrm>
            <a:off x="720080" y="1418174"/>
            <a:ext cx="3861739" cy="3189976"/>
            <a:chOff x="1639475" y="1060075"/>
            <a:chExt cx="4343425" cy="3588275"/>
          </a:xfrm>
        </p:grpSpPr>
        <p:sp>
          <p:nvSpPr>
            <p:cNvPr id="623" name="Google Shape;623;p41"/>
            <p:cNvSpPr/>
            <p:nvPr/>
          </p:nvSpPr>
          <p:spPr>
            <a:xfrm>
              <a:off x="3148000" y="4056275"/>
              <a:ext cx="1326375" cy="592075"/>
            </a:xfrm>
            <a:custGeom>
              <a:rect b="b" l="l" r="r" t="t"/>
              <a:pathLst>
                <a:path extrusionOk="0" fill="none" h="23683" w="53055">
                  <a:moveTo>
                    <a:pt x="51793" y="23682"/>
                  </a:moveTo>
                  <a:lnTo>
                    <a:pt x="1263" y="23682"/>
                  </a:lnTo>
                  <a:cubicBezTo>
                    <a:pt x="370" y="23682"/>
                    <a:pt x="1" y="22611"/>
                    <a:pt x="727" y="22134"/>
                  </a:cubicBezTo>
                  <a:lnTo>
                    <a:pt x="5799" y="18777"/>
                  </a:lnTo>
                  <a:cubicBezTo>
                    <a:pt x="6751" y="18146"/>
                    <a:pt x="7370" y="17158"/>
                    <a:pt x="7478" y="16074"/>
                  </a:cubicBezTo>
                  <a:lnTo>
                    <a:pt x="9133" y="1"/>
                  </a:lnTo>
                  <a:lnTo>
                    <a:pt x="43923" y="1"/>
                  </a:lnTo>
                  <a:lnTo>
                    <a:pt x="45578" y="16074"/>
                  </a:lnTo>
                  <a:cubicBezTo>
                    <a:pt x="45685" y="17158"/>
                    <a:pt x="46304" y="18146"/>
                    <a:pt x="47256" y="18777"/>
                  </a:cubicBezTo>
                  <a:lnTo>
                    <a:pt x="52328" y="22134"/>
                  </a:lnTo>
                  <a:cubicBezTo>
                    <a:pt x="53055" y="22611"/>
                    <a:pt x="52686" y="23682"/>
                    <a:pt x="51793" y="23682"/>
                  </a:cubicBezTo>
                  <a:close/>
                </a:path>
              </a:pathLst>
            </a:custGeom>
            <a:noFill/>
            <a:ln cap="flat" cmpd="sng" w="19050">
              <a:solidFill>
                <a:schemeClr val="accent1"/>
              </a:solidFill>
              <a:prstDash val="solid"/>
              <a:miter lim="11906"/>
              <a:headEnd len="sm" w="sm" type="none"/>
              <a:tailEnd len="sm" w="sm" type="none"/>
            </a:ln>
            <a:effectLst>
              <a:outerShdw blurRad="128588" rotWithShape="0" algn="bl" dir="5400000" dist="19050">
                <a:schemeClr val="accent1">
                  <a:alpha val="7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1"/>
            <p:cNvSpPr/>
            <p:nvPr/>
          </p:nvSpPr>
          <p:spPr>
            <a:xfrm>
              <a:off x="1639475" y="1060075"/>
              <a:ext cx="4343425" cy="2993850"/>
            </a:xfrm>
            <a:custGeom>
              <a:rect b="b" l="l" r="r" t="t"/>
              <a:pathLst>
                <a:path extrusionOk="0" fill="none" h="119754" w="173737">
                  <a:moveTo>
                    <a:pt x="173737" y="4204"/>
                  </a:moveTo>
                  <a:lnTo>
                    <a:pt x="173737" y="115563"/>
                  </a:lnTo>
                  <a:cubicBezTo>
                    <a:pt x="173737" y="117872"/>
                    <a:pt x="171855" y="119754"/>
                    <a:pt x="169534" y="119754"/>
                  </a:cubicBezTo>
                  <a:lnTo>
                    <a:pt x="4204" y="119754"/>
                  </a:lnTo>
                  <a:cubicBezTo>
                    <a:pt x="1882" y="119754"/>
                    <a:pt x="1" y="117884"/>
                    <a:pt x="1" y="115563"/>
                  </a:cubicBezTo>
                  <a:lnTo>
                    <a:pt x="1" y="4204"/>
                  </a:lnTo>
                  <a:cubicBezTo>
                    <a:pt x="1" y="1882"/>
                    <a:pt x="1882" y="1"/>
                    <a:pt x="4204" y="1"/>
                  </a:cubicBezTo>
                  <a:lnTo>
                    <a:pt x="169534" y="1"/>
                  </a:lnTo>
                  <a:cubicBezTo>
                    <a:pt x="171855" y="1"/>
                    <a:pt x="173737" y="1882"/>
                    <a:pt x="173737" y="4204"/>
                  </a:cubicBezTo>
                  <a:close/>
                </a:path>
              </a:pathLst>
            </a:custGeom>
            <a:noFill/>
            <a:ln cap="flat" cmpd="sng" w="19050">
              <a:solidFill>
                <a:schemeClr val="accent1"/>
              </a:solidFill>
              <a:prstDash val="solid"/>
              <a:miter lim="11906"/>
              <a:headEnd len="sm" w="sm" type="none"/>
              <a:tailEnd len="sm" w="sm" type="none"/>
            </a:ln>
            <a:effectLst>
              <a:outerShdw blurRad="128588" rotWithShape="0" algn="bl" dir="5400000" dist="19050">
                <a:schemeClr val="accent1">
                  <a:alpha val="7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1"/>
            <p:cNvSpPr/>
            <p:nvPr/>
          </p:nvSpPr>
          <p:spPr>
            <a:xfrm>
              <a:off x="1639475" y="3657125"/>
              <a:ext cx="4343425" cy="25"/>
            </a:xfrm>
            <a:custGeom>
              <a:rect b="b" l="l" r="r" t="t"/>
              <a:pathLst>
                <a:path extrusionOk="0" fill="none" h="1" w="173737">
                  <a:moveTo>
                    <a:pt x="1" y="1"/>
                  </a:moveTo>
                  <a:lnTo>
                    <a:pt x="173737" y="1"/>
                  </a:lnTo>
                </a:path>
              </a:pathLst>
            </a:custGeom>
            <a:noFill/>
            <a:ln cap="rnd" cmpd="sng" w="19050">
              <a:solidFill>
                <a:schemeClr val="accent1"/>
              </a:solidFill>
              <a:prstDash val="solid"/>
              <a:round/>
              <a:headEnd len="sm" w="sm" type="none"/>
              <a:tailEnd len="sm" w="sm" type="none"/>
            </a:ln>
            <a:effectLst>
              <a:outerShdw blurRad="128588" rotWithShape="0" algn="bl" dir="5400000" dist="19050">
                <a:schemeClr val="accent1">
                  <a:alpha val="7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41"/>
          <p:cNvGrpSpPr/>
          <p:nvPr/>
        </p:nvGrpSpPr>
        <p:grpSpPr>
          <a:xfrm>
            <a:off x="5551571" y="2418697"/>
            <a:ext cx="347894" cy="347858"/>
            <a:chOff x="3164525" y="1522116"/>
            <a:chExt cx="368492" cy="368455"/>
          </a:xfrm>
        </p:grpSpPr>
        <p:sp>
          <p:nvSpPr>
            <p:cNvPr id="627" name="Google Shape;627;p41"/>
            <p:cNvSpPr/>
            <p:nvPr/>
          </p:nvSpPr>
          <p:spPr>
            <a:xfrm>
              <a:off x="3290706" y="1587191"/>
              <a:ext cx="116165" cy="43395"/>
            </a:xfrm>
            <a:custGeom>
              <a:rect b="b" l="l" r="r" t="t"/>
              <a:pathLst>
                <a:path extrusionOk="0" h="1235" w="3306">
                  <a:moveTo>
                    <a:pt x="1653" y="1"/>
                  </a:moveTo>
                  <a:cubicBezTo>
                    <a:pt x="1062" y="1"/>
                    <a:pt x="471" y="212"/>
                    <a:pt x="1" y="637"/>
                  </a:cubicBezTo>
                  <a:lnTo>
                    <a:pt x="600" y="1235"/>
                  </a:lnTo>
                  <a:lnTo>
                    <a:pt x="2705" y="1235"/>
                  </a:lnTo>
                  <a:lnTo>
                    <a:pt x="3305" y="638"/>
                  </a:lnTo>
                  <a:cubicBezTo>
                    <a:pt x="2836" y="213"/>
                    <a:pt x="2244" y="1"/>
                    <a:pt x="16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1"/>
            <p:cNvSpPr/>
            <p:nvPr/>
          </p:nvSpPr>
          <p:spPr>
            <a:xfrm>
              <a:off x="3243726" y="1522116"/>
              <a:ext cx="210052" cy="72945"/>
            </a:xfrm>
            <a:custGeom>
              <a:rect b="b" l="l" r="r" t="t"/>
              <a:pathLst>
                <a:path extrusionOk="0" h="2076" w="5978">
                  <a:moveTo>
                    <a:pt x="2990" y="1"/>
                  </a:moveTo>
                  <a:cubicBezTo>
                    <a:pt x="1913" y="1"/>
                    <a:pt x="837" y="401"/>
                    <a:pt x="1" y="1202"/>
                  </a:cubicBezTo>
                  <a:lnTo>
                    <a:pt x="874" y="2075"/>
                  </a:lnTo>
                  <a:cubicBezTo>
                    <a:pt x="1467" y="1515"/>
                    <a:pt x="2228" y="1234"/>
                    <a:pt x="2989" y="1234"/>
                  </a:cubicBezTo>
                  <a:cubicBezTo>
                    <a:pt x="3750" y="1234"/>
                    <a:pt x="4510" y="1514"/>
                    <a:pt x="5105" y="2075"/>
                  </a:cubicBezTo>
                  <a:lnTo>
                    <a:pt x="5978" y="1202"/>
                  </a:lnTo>
                  <a:cubicBezTo>
                    <a:pt x="5143" y="401"/>
                    <a:pt x="4067" y="1"/>
                    <a:pt x="29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1"/>
            <p:cNvSpPr/>
            <p:nvPr/>
          </p:nvSpPr>
          <p:spPr>
            <a:xfrm>
              <a:off x="3164525" y="1684278"/>
              <a:ext cx="231310" cy="206292"/>
            </a:xfrm>
            <a:custGeom>
              <a:rect b="b" l="l" r="r" t="t"/>
              <a:pathLst>
                <a:path extrusionOk="0" h="5871" w="6583">
                  <a:moveTo>
                    <a:pt x="1599" y="0"/>
                  </a:moveTo>
                  <a:cubicBezTo>
                    <a:pt x="1134" y="0"/>
                    <a:pt x="830" y="54"/>
                    <a:pt x="470" y="159"/>
                  </a:cubicBezTo>
                  <a:cubicBezTo>
                    <a:pt x="191" y="241"/>
                    <a:pt x="0" y="497"/>
                    <a:pt x="0" y="786"/>
                  </a:cubicBezTo>
                  <a:lnTo>
                    <a:pt x="0" y="2157"/>
                  </a:lnTo>
                  <a:lnTo>
                    <a:pt x="930" y="2157"/>
                  </a:lnTo>
                  <a:lnTo>
                    <a:pt x="930" y="2786"/>
                  </a:lnTo>
                  <a:lnTo>
                    <a:pt x="0" y="2786"/>
                  </a:lnTo>
                  <a:lnTo>
                    <a:pt x="0" y="3699"/>
                  </a:lnTo>
                  <a:cubicBezTo>
                    <a:pt x="0" y="3882"/>
                    <a:pt x="119" y="4044"/>
                    <a:pt x="295" y="4100"/>
                  </a:cubicBezTo>
                  <a:cubicBezTo>
                    <a:pt x="627" y="4207"/>
                    <a:pt x="891" y="4274"/>
                    <a:pt x="1230" y="4301"/>
                  </a:cubicBezTo>
                  <a:lnTo>
                    <a:pt x="1230" y="5074"/>
                  </a:lnTo>
                  <a:cubicBezTo>
                    <a:pt x="1230" y="5515"/>
                    <a:pt x="1586" y="5870"/>
                    <a:pt x="2026" y="5870"/>
                  </a:cubicBezTo>
                  <a:lnTo>
                    <a:pt x="5683" y="5870"/>
                  </a:lnTo>
                  <a:cubicBezTo>
                    <a:pt x="5838" y="5870"/>
                    <a:pt x="5985" y="5802"/>
                    <a:pt x="6080" y="5678"/>
                  </a:cubicBezTo>
                  <a:cubicBezTo>
                    <a:pt x="6583" y="5033"/>
                    <a:pt x="6139" y="4315"/>
                    <a:pt x="5530" y="4315"/>
                  </a:cubicBezTo>
                  <a:lnTo>
                    <a:pt x="4936" y="4315"/>
                  </a:lnTo>
                  <a:cubicBezTo>
                    <a:pt x="4447" y="4315"/>
                    <a:pt x="4081" y="4762"/>
                    <a:pt x="4178" y="5242"/>
                  </a:cubicBezTo>
                  <a:lnTo>
                    <a:pt x="2475" y="5242"/>
                  </a:lnTo>
                  <a:cubicBezTo>
                    <a:pt x="2135" y="5242"/>
                    <a:pt x="1858" y="4966"/>
                    <a:pt x="1858" y="4625"/>
                  </a:cubicBezTo>
                  <a:lnTo>
                    <a:pt x="18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1"/>
            <p:cNvSpPr/>
            <p:nvPr/>
          </p:nvSpPr>
          <p:spPr>
            <a:xfrm>
              <a:off x="3250894" y="1685156"/>
              <a:ext cx="22101" cy="150740"/>
            </a:xfrm>
            <a:custGeom>
              <a:rect b="b" l="l" r="r" t="t"/>
              <a:pathLst>
                <a:path extrusionOk="0" h="4290" w="629">
                  <a:moveTo>
                    <a:pt x="1" y="1"/>
                  </a:moveTo>
                  <a:lnTo>
                    <a:pt x="1" y="4290"/>
                  </a:lnTo>
                  <a:cubicBezTo>
                    <a:pt x="367" y="4160"/>
                    <a:pt x="628" y="3811"/>
                    <a:pt x="628" y="3400"/>
                  </a:cubicBezTo>
                  <a:lnTo>
                    <a:pt x="628" y="888"/>
                  </a:lnTo>
                  <a:cubicBezTo>
                    <a:pt x="628" y="479"/>
                    <a:pt x="367" y="130"/>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1"/>
            <p:cNvSpPr/>
            <p:nvPr/>
          </p:nvSpPr>
          <p:spPr>
            <a:xfrm>
              <a:off x="3467696" y="1684278"/>
              <a:ext cx="65321" cy="151618"/>
            </a:xfrm>
            <a:custGeom>
              <a:rect b="b" l="l" r="r" t="t"/>
              <a:pathLst>
                <a:path extrusionOk="0" h="4315" w="1859">
                  <a:moveTo>
                    <a:pt x="1" y="0"/>
                  </a:moveTo>
                  <a:lnTo>
                    <a:pt x="1" y="4315"/>
                  </a:lnTo>
                  <a:lnTo>
                    <a:pt x="261" y="4315"/>
                  </a:lnTo>
                  <a:cubicBezTo>
                    <a:pt x="725" y="4315"/>
                    <a:pt x="1029" y="4261"/>
                    <a:pt x="1388" y="4155"/>
                  </a:cubicBezTo>
                  <a:cubicBezTo>
                    <a:pt x="1668" y="4074"/>
                    <a:pt x="1858" y="3818"/>
                    <a:pt x="1858" y="3529"/>
                  </a:cubicBezTo>
                  <a:lnTo>
                    <a:pt x="1858" y="2786"/>
                  </a:lnTo>
                  <a:lnTo>
                    <a:pt x="930" y="2786"/>
                  </a:lnTo>
                  <a:lnTo>
                    <a:pt x="930" y="2157"/>
                  </a:lnTo>
                  <a:lnTo>
                    <a:pt x="1858" y="2157"/>
                  </a:lnTo>
                  <a:lnTo>
                    <a:pt x="1858" y="786"/>
                  </a:lnTo>
                  <a:cubicBezTo>
                    <a:pt x="1858" y="496"/>
                    <a:pt x="1668" y="240"/>
                    <a:pt x="1388" y="159"/>
                  </a:cubicBezTo>
                  <a:cubicBezTo>
                    <a:pt x="1029" y="54"/>
                    <a:pt x="725" y="0"/>
                    <a:pt x="2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1"/>
            <p:cNvSpPr/>
            <p:nvPr/>
          </p:nvSpPr>
          <p:spPr>
            <a:xfrm>
              <a:off x="3424547" y="1685156"/>
              <a:ext cx="22101" cy="150740"/>
            </a:xfrm>
            <a:custGeom>
              <a:rect b="b" l="l" r="r" t="t"/>
              <a:pathLst>
                <a:path extrusionOk="0" h="4290" w="629">
                  <a:moveTo>
                    <a:pt x="628" y="1"/>
                  </a:moveTo>
                  <a:cubicBezTo>
                    <a:pt x="262" y="130"/>
                    <a:pt x="1" y="479"/>
                    <a:pt x="1" y="888"/>
                  </a:cubicBezTo>
                  <a:lnTo>
                    <a:pt x="1" y="3400"/>
                  </a:lnTo>
                  <a:cubicBezTo>
                    <a:pt x="1" y="3811"/>
                    <a:pt x="262" y="4160"/>
                    <a:pt x="628" y="4290"/>
                  </a:cubicBezTo>
                  <a:lnTo>
                    <a:pt x="6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1"/>
            <p:cNvSpPr/>
            <p:nvPr/>
          </p:nvSpPr>
          <p:spPr>
            <a:xfrm>
              <a:off x="3197449" y="1580585"/>
              <a:ext cx="62791" cy="82608"/>
            </a:xfrm>
            <a:custGeom>
              <a:rect b="b" l="l" r="r" t="t"/>
              <a:pathLst>
                <a:path extrusionOk="0" h="2351" w="1787">
                  <a:moveTo>
                    <a:pt x="905" y="1"/>
                  </a:moveTo>
                  <a:cubicBezTo>
                    <a:pt x="390" y="658"/>
                    <a:pt x="63" y="1467"/>
                    <a:pt x="0" y="2350"/>
                  </a:cubicBezTo>
                  <a:lnTo>
                    <a:pt x="1238" y="2350"/>
                  </a:lnTo>
                  <a:cubicBezTo>
                    <a:pt x="1293" y="1808"/>
                    <a:pt x="1488" y="1305"/>
                    <a:pt x="1786" y="883"/>
                  </a:cubicBezTo>
                  <a:lnTo>
                    <a:pt x="9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1"/>
            <p:cNvSpPr/>
            <p:nvPr/>
          </p:nvSpPr>
          <p:spPr>
            <a:xfrm>
              <a:off x="3437337" y="1580585"/>
              <a:ext cx="62756" cy="82608"/>
            </a:xfrm>
            <a:custGeom>
              <a:rect b="b" l="l" r="r" t="t"/>
              <a:pathLst>
                <a:path extrusionOk="0" h="2351" w="1786">
                  <a:moveTo>
                    <a:pt x="881" y="1"/>
                  </a:moveTo>
                  <a:lnTo>
                    <a:pt x="1" y="883"/>
                  </a:lnTo>
                  <a:cubicBezTo>
                    <a:pt x="300" y="1305"/>
                    <a:pt x="495" y="1808"/>
                    <a:pt x="548" y="2350"/>
                  </a:cubicBezTo>
                  <a:lnTo>
                    <a:pt x="1785" y="2350"/>
                  </a:lnTo>
                  <a:cubicBezTo>
                    <a:pt x="1723" y="1467"/>
                    <a:pt x="1396" y="658"/>
                    <a:pt x="8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grpSp>
        <p:nvGrpSpPr>
          <p:cNvPr id="639" name="Google Shape;639;p42"/>
          <p:cNvGrpSpPr/>
          <p:nvPr/>
        </p:nvGrpSpPr>
        <p:grpSpPr>
          <a:xfrm rot="2700000">
            <a:off x="727020" y="-950104"/>
            <a:ext cx="1182830" cy="2546274"/>
            <a:chOff x="7350442" y="2608992"/>
            <a:chExt cx="777239" cy="1673160"/>
          </a:xfrm>
        </p:grpSpPr>
        <p:sp>
          <p:nvSpPr>
            <p:cNvPr id="640" name="Google Shape;640;p4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4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4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4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4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4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4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4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48" name="Google Shape;648;p42"/>
          <p:cNvSpPr/>
          <p:nvPr/>
        </p:nvSpPr>
        <p:spPr>
          <a:xfrm>
            <a:off x="747157" y="1381200"/>
            <a:ext cx="2405700" cy="24057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9" name="Google Shape;649;p42" title="Points scored">
            <a:hlinkClick r:id="rId3"/>
          </p:cNvPr>
          <p:cNvPicPr preferRelativeResize="0"/>
          <p:nvPr/>
        </p:nvPicPr>
        <p:blipFill>
          <a:blip r:embed="rId4">
            <a:alphaModFix/>
          </a:blip>
          <a:stretch>
            <a:fillRect/>
          </a:stretch>
        </p:blipFill>
        <p:spPr>
          <a:xfrm>
            <a:off x="713225" y="1491577"/>
            <a:ext cx="2473551" cy="2184962"/>
          </a:xfrm>
          <a:prstGeom prst="rect">
            <a:avLst/>
          </a:prstGeom>
          <a:noFill/>
          <a:ln>
            <a:noFill/>
          </a:ln>
          <a:effectLst>
            <a:outerShdw blurRad="57150" rotWithShape="0" algn="bl" dir="5400000" dist="19050">
              <a:srgbClr val="3FF5E1">
                <a:alpha val="50000"/>
              </a:srgbClr>
            </a:outerShdw>
          </a:effectLst>
        </p:spPr>
      </p:pic>
      <p:sp>
        <p:nvSpPr>
          <p:cNvPr id="650" name="Google Shape;650;p42"/>
          <p:cNvSpPr txBox="1"/>
          <p:nvPr>
            <p:ph type="title"/>
          </p:nvPr>
        </p:nvSpPr>
        <p:spPr>
          <a:xfrm>
            <a:off x="972450" y="539500"/>
            <a:ext cx="7199100" cy="5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Future Plans and timeline</a:t>
            </a:r>
            <a:endParaRPr>
              <a:solidFill>
                <a:schemeClr val="accent1"/>
              </a:solidFill>
            </a:endParaRPr>
          </a:p>
        </p:txBody>
      </p:sp>
      <p:sp>
        <p:nvSpPr>
          <p:cNvPr id="651" name="Google Shape;651;p42"/>
          <p:cNvSpPr txBox="1"/>
          <p:nvPr>
            <p:ph idx="1" type="subTitle"/>
          </p:nvPr>
        </p:nvSpPr>
        <p:spPr>
          <a:xfrm>
            <a:off x="5305425" y="1621538"/>
            <a:ext cx="3125400" cy="53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Once we are done with assembly. We will be start acquiring input and output data points</a:t>
            </a:r>
            <a:endParaRPr>
              <a:solidFill>
                <a:schemeClr val="dk1"/>
              </a:solidFill>
              <a:latin typeface="DM Sans"/>
              <a:ea typeface="DM Sans"/>
              <a:cs typeface="DM Sans"/>
              <a:sym typeface="DM Sans"/>
            </a:endParaRPr>
          </a:p>
        </p:txBody>
      </p:sp>
      <p:sp>
        <p:nvSpPr>
          <p:cNvPr id="652" name="Google Shape;652;p42"/>
          <p:cNvSpPr txBox="1"/>
          <p:nvPr>
            <p:ph idx="4294967295" type="title"/>
          </p:nvPr>
        </p:nvSpPr>
        <p:spPr>
          <a:xfrm>
            <a:off x="3855350" y="1295900"/>
            <a:ext cx="1187700" cy="841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5200">
                <a:solidFill>
                  <a:schemeClr val="accent1"/>
                </a:solidFill>
                <a:latin typeface="Oswald ExtraLight"/>
                <a:ea typeface="Oswald ExtraLight"/>
                <a:cs typeface="Oswald ExtraLight"/>
                <a:sym typeface="Oswald ExtraLight"/>
              </a:rPr>
              <a:t>10%</a:t>
            </a:r>
            <a:endParaRPr sz="5200">
              <a:solidFill>
                <a:schemeClr val="accent1"/>
              </a:solidFill>
              <a:latin typeface="Oswald ExtraLight"/>
              <a:ea typeface="Oswald ExtraLight"/>
              <a:cs typeface="Oswald ExtraLight"/>
              <a:sym typeface="Oswald ExtraLight"/>
            </a:endParaRPr>
          </a:p>
        </p:txBody>
      </p:sp>
      <p:sp>
        <p:nvSpPr>
          <p:cNvPr id="653" name="Google Shape;653;p42"/>
          <p:cNvSpPr txBox="1"/>
          <p:nvPr>
            <p:ph idx="4294967295" type="title"/>
          </p:nvPr>
        </p:nvSpPr>
        <p:spPr>
          <a:xfrm>
            <a:off x="3855350" y="2479088"/>
            <a:ext cx="1187700" cy="841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5200">
                <a:solidFill>
                  <a:schemeClr val="accent3"/>
                </a:solidFill>
                <a:latin typeface="Oswald ExtraLight"/>
                <a:ea typeface="Oswald ExtraLight"/>
                <a:cs typeface="Oswald ExtraLight"/>
                <a:sym typeface="Oswald ExtraLight"/>
              </a:rPr>
              <a:t>40%</a:t>
            </a:r>
            <a:endParaRPr sz="5200">
              <a:solidFill>
                <a:schemeClr val="accent3"/>
              </a:solidFill>
              <a:latin typeface="Oswald ExtraLight"/>
              <a:ea typeface="Oswald ExtraLight"/>
              <a:cs typeface="Oswald ExtraLight"/>
              <a:sym typeface="Oswald ExtraLight"/>
            </a:endParaRPr>
          </a:p>
        </p:txBody>
      </p:sp>
      <p:grpSp>
        <p:nvGrpSpPr>
          <p:cNvPr id="654" name="Google Shape;654;p42"/>
          <p:cNvGrpSpPr/>
          <p:nvPr/>
        </p:nvGrpSpPr>
        <p:grpSpPr>
          <a:xfrm rot="2700000">
            <a:off x="7431745" y="-950104"/>
            <a:ext cx="1182830" cy="2546274"/>
            <a:chOff x="7350442" y="2608992"/>
            <a:chExt cx="777239" cy="1673160"/>
          </a:xfrm>
        </p:grpSpPr>
        <p:sp>
          <p:nvSpPr>
            <p:cNvPr id="655" name="Google Shape;655;p4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4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4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4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4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4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4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4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63" name="Google Shape;663;p42"/>
          <p:cNvSpPr txBox="1"/>
          <p:nvPr>
            <p:ph idx="4294967295" type="title"/>
          </p:nvPr>
        </p:nvSpPr>
        <p:spPr>
          <a:xfrm>
            <a:off x="3855350" y="3688500"/>
            <a:ext cx="1187700" cy="841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5200">
                <a:solidFill>
                  <a:schemeClr val="accent6"/>
                </a:solidFill>
                <a:latin typeface="Oswald ExtraLight"/>
                <a:ea typeface="Oswald ExtraLight"/>
                <a:cs typeface="Oswald ExtraLight"/>
                <a:sym typeface="Oswald ExtraLight"/>
              </a:rPr>
              <a:t>50%</a:t>
            </a:r>
            <a:endParaRPr sz="5200">
              <a:solidFill>
                <a:schemeClr val="accent6"/>
              </a:solidFill>
              <a:latin typeface="Oswald ExtraLight"/>
              <a:ea typeface="Oswald ExtraLight"/>
              <a:cs typeface="Oswald ExtraLight"/>
              <a:sym typeface="Oswald ExtraLight"/>
            </a:endParaRPr>
          </a:p>
        </p:txBody>
      </p:sp>
      <p:grpSp>
        <p:nvGrpSpPr>
          <p:cNvPr id="664" name="Google Shape;664;p42"/>
          <p:cNvGrpSpPr/>
          <p:nvPr/>
        </p:nvGrpSpPr>
        <p:grpSpPr>
          <a:xfrm>
            <a:off x="1581527" y="2215732"/>
            <a:ext cx="736882" cy="736953"/>
            <a:chOff x="720000" y="3936527"/>
            <a:chExt cx="368422" cy="368458"/>
          </a:xfrm>
        </p:grpSpPr>
        <p:sp>
          <p:nvSpPr>
            <p:cNvPr id="665" name="Google Shape;665;p42"/>
            <p:cNvSpPr/>
            <p:nvPr/>
          </p:nvSpPr>
          <p:spPr>
            <a:xfrm>
              <a:off x="720000" y="3936527"/>
              <a:ext cx="368417" cy="368452"/>
            </a:xfrm>
            <a:custGeom>
              <a:rect b="b" l="l" r="r" t="t"/>
              <a:pathLst>
                <a:path extrusionOk="0" h="10486" w="10485">
                  <a:moveTo>
                    <a:pt x="5243" y="4318"/>
                  </a:moveTo>
                  <a:cubicBezTo>
                    <a:pt x="5753" y="4318"/>
                    <a:pt x="6168" y="4733"/>
                    <a:pt x="6168" y="5243"/>
                  </a:cubicBezTo>
                  <a:cubicBezTo>
                    <a:pt x="6168" y="5753"/>
                    <a:pt x="5753" y="6168"/>
                    <a:pt x="5243" y="6168"/>
                  </a:cubicBezTo>
                  <a:cubicBezTo>
                    <a:pt x="4733" y="6168"/>
                    <a:pt x="4318" y="5753"/>
                    <a:pt x="4318" y="5243"/>
                  </a:cubicBezTo>
                  <a:cubicBezTo>
                    <a:pt x="4318" y="4733"/>
                    <a:pt x="4733" y="4318"/>
                    <a:pt x="5243" y="4318"/>
                  </a:cubicBezTo>
                  <a:close/>
                  <a:moveTo>
                    <a:pt x="7700" y="1"/>
                  </a:moveTo>
                  <a:lnTo>
                    <a:pt x="7700" y="929"/>
                  </a:lnTo>
                  <a:lnTo>
                    <a:pt x="6340" y="929"/>
                  </a:lnTo>
                  <a:lnTo>
                    <a:pt x="5543" y="1729"/>
                  </a:lnTo>
                  <a:lnTo>
                    <a:pt x="5543" y="3714"/>
                  </a:lnTo>
                  <a:lnTo>
                    <a:pt x="4942" y="3714"/>
                  </a:lnTo>
                  <a:lnTo>
                    <a:pt x="4942" y="2502"/>
                  </a:lnTo>
                  <a:cubicBezTo>
                    <a:pt x="4398" y="2562"/>
                    <a:pt x="3900" y="2773"/>
                    <a:pt x="3494" y="3091"/>
                  </a:cubicBezTo>
                  <a:lnTo>
                    <a:pt x="4368" y="3946"/>
                  </a:lnTo>
                  <a:lnTo>
                    <a:pt x="3924" y="4380"/>
                  </a:lnTo>
                  <a:lnTo>
                    <a:pt x="3049" y="3525"/>
                  </a:lnTo>
                  <a:cubicBezTo>
                    <a:pt x="2724" y="3922"/>
                    <a:pt x="2508" y="4410"/>
                    <a:pt x="2448" y="4943"/>
                  </a:cubicBezTo>
                  <a:lnTo>
                    <a:pt x="3687" y="4943"/>
                  </a:lnTo>
                  <a:lnTo>
                    <a:pt x="3687" y="5543"/>
                  </a:lnTo>
                  <a:lnTo>
                    <a:pt x="2448" y="5543"/>
                  </a:lnTo>
                  <a:cubicBezTo>
                    <a:pt x="2508" y="6077"/>
                    <a:pt x="2724" y="6565"/>
                    <a:pt x="3049" y="6964"/>
                  </a:cubicBezTo>
                  <a:lnTo>
                    <a:pt x="3924" y="6106"/>
                  </a:lnTo>
                  <a:lnTo>
                    <a:pt x="4368" y="6541"/>
                  </a:lnTo>
                  <a:lnTo>
                    <a:pt x="3494" y="7399"/>
                  </a:lnTo>
                  <a:cubicBezTo>
                    <a:pt x="3738" y="7590"/>
                    <a:pt x="4014" y="7743"/>
                    <a:pt x="4315" y="7847"/>
                  </a:cubicBezTo>
                  <a:lnTo>
                    <a:pt x="4315" y="8494"/>
                  </a:lnTo>
                  <a:lnTo>
                    <a:pt x="3870" y="8928"/>
                  </a:lnTo>
                  <a:lnTo>
                    <a:pt x="2786" y="8928"/>
                  </a:lnTo>
                  <a:lnTo>
                    <a:pt x="2786" y="8028"/>
                  </a:lnTo>
                  <a:lnTo>
                    <a:pt x="1" y="8028"/>
                  </a:lnTo>
                  <a:lnTo>
                    <a:pt x="1" y="10485"/>
                  </a:lnTo>
                  <a:lnTo>
                    <a:pt x="2786" y="10485"/>
                  </a:lnTo>
                  <a:lnTo>
                    <a:pt x="2786" y="9557"/>
                  </a:lnTo>
                  <a:lnTo>
                    <a:pt x="4104" y="9557"/>
                  </a:lnTo>
                  <a:lnTo>
                    <a:pt x="4916" y="8757"/>
                  </a:lnTo>
                  <a:lnTo>
                    <a:pt x="4916" y="6772"/>
                  </a:lnTo>
                  <a:lnTo>
                    <a:pt x="5543" y="6772"/>
                  </a:lnTo>
                  <a:lnTo>
                    <a:pt x="5543" y="8037"/>
                  </a:lnTo>
                  <a:cubicBezTo>
                    <a:pt x="6076" y="7978"/>
                    <a:pt x="6563" y="7762"/>
                    <a:pt x="6960" y="7437"/>
                  </a:cubicBezTo>
                  <a:lnTo>
                    <a:pt x="6105" y="6562"/>
                  </a:lnTo>
                  <a:lnTo>
                    <a:pt x="6540" y="6117"/>
                  </a:lnTo>
                  <a:lnTo>
                    <a:pt x="7395" y="6992"/>
                  </a:lnTo>
                  <a:cubicBezTo>
                    <a:pt x="7713" y="6586"/>
                    <a:pt x="7924" y="6088"/>
                    <a:pt x="7984" y="5543"/>
                  </a:cubicBezTo>
                  <a:lnTo>
                    <a:pt x="6772" y="5543"/>
                  </a:lnTo>
                  <a:lnTo>
                    <a:pt x="6772" y="4916"/>
                  </a:lnTo>
                  <a:lnTo>
                    <a:pt x="7990" y="4916"/>
                  </a:lnTo>
                  <a:cubicBezTo>
                    <a:pt x="7930" y="4382"/>
                    <a:pt x="7720" y="3894"/>
                    <a:pt x="7404" y="3496"/>
                  </a:cubicBezTo>
                  <a:lnTo>
                    <a:pt x="6551" y="4352"/>
                  </a:lnTo>
                  <a:lnTo>
                    <a:pt x="6119" y="3917"/>
                  </a:lnTo>
                  <a:lnTo>
                    <a:pt x="6971" y="3060"/>
                  </a:lnTo>
                  <a:cubicBezTo>
                    <a:pt x="6733" y="2868"/>
                    <a:pt x="6464" y="2716"/>
                    <a:pt x="6171" y="2612"/>
                  </a:cubicBezTo>
                  <a:lnTo>
                    <a:pt x="6171" y="1965"/>
                  </a:lnTo>
                  <a:lnTo>
                    <a:pt x="6604" y="1530"/>
                  </a:lnTo>
                  <a:lnTo>
                    <a:pt x="7700" y="1530"/>
                  </a:lnTo>
                  <a:lnTo>
                    <a:pt x="7700" y="2458"/>
                  </a:lnTo>
                  <a:lnTo>
                    <a:pt x="10485" y="2458"/>
                  </a:lnTo>
                  <a:lnTo>
                    <a:pt x="104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2"/>
            <p:cNvSpPr/>
            <p:nvPr/>
          </p:nvSpPr>
          <p:spPr>
            <a:xfrm>
              <a:off x="720000" y="3936527"/>
              <a:ext cx="22101" cy="22101"/>
            </a:xfrm>
            <a:custGeom>
              <a:rect b="b" l="l" r="r" t="t"/>
              <a:pathLst>
                <a:path extrusionOk="0" h="629" w="629">
                  <a:moveTo>
                    <a:pt x="1" y="1"/>
                  </a:moveTo>
                  <a:lnTo>
                    <a:pt x="1" y="628"/>
                  </a:lnTo>
                  <a:lnTo>
                    <a:pt x="628" y="628"/>
                  </a:lnTo>
                  <a:lnTo>
                    <a:pt x="6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2"/>
            <p:cNvSpPr/>
            <p:nvPr/>
          </p:nvSpPr>
          <p:spPr>
            <a:xfrm>
              <a:off x="763150" y="3936527"/>
              <a:ext cx="53760" cy="22101"/>
            </a:xfrm>
            <a:custGeom>
              <a:rect b="b" l="l" r="r" t="t"/>
              <a:pathLst>
                <a:path extrusionOk="0" h="629" w="1530">
                  <a:moveTo>
                    <a:pt x="1" y="1"/>
                  </a:moveTo>
                  <a:lnTo>
                    <a:pt x="1" y="628"/>
                  </a:lnTo>
                  <a:lnTo>
                    <a:pt x="1530" y="628"/>
                  </a:lnTo>
                  <a:lnTo>
                    <a:pt x="15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2"/>
            <p:cNvSpPr/>
            <p:nvPr/>
          </p:nvSpPr>
          <p:spPr>
            <a:xfrm>
              <a:off x="720000" y="3979712"/>
              <a:ext cx="22101" cy="22066"/>
            </a:xfrm>
            <a:custGeom>
              <a:rect b="b" l="l" r="r" t="t"/>
              <a:pathLst>
                <a:path extrusionOk="0" h="628" w="629">
                  <a:moveTo>
                    <a:pt x="1" y="0"/>
                  </a:moveTo>
                  <a:lnTo>
                    <a:pt x="1" y="628"/>
                  </a:lnTo>
                  <a:lnTo>
                    <a:pt x="628" y="628"/>
                  </a:lnTo>
                  <a:lnTo>
                    <a:pt x="6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2"/>
            <p:cNvSpPr/>
            <p:nvPr/>
          </p:nvSpPr>
          <p:spPr>
            <a:xfrm>
              <a:off x="763150" y="3979712"/>
              <a:ext cx="53760" cy="22066"/>
            </a:xfrm>
            <a:custGeom>
              <a:rect b="b" l="l" r="r" t="t"/>
              <a:pathLst>
                <a:path extrusionOk="0" h="628" w="1530">
                  <a:moveTo>
                    <a:pt x="1" y="0"/>
                  </a:moveTo>
                  <a:lnTo>
                    <a:pt x="1" y="628"/>
                  </a:lnTo>
                  <a:lnTo>
                    <a:pt x="1530" y="628"/>
                  </a:lnTo>
                  <a:lnTo>
                    <a:pt x="15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2"/>
            <p:cNvSpPr/>
            <p:nvPr/>
          </p:nvSpPr>
          <p:spPr>
            <a:xfrm>
              <a:off x="990528" y="4239734"/>
              <a:ext cx="22137" cy="22066"/>
            </a:xfrm>
            <a:custGeom>
              <a:rect b="b" l="l" r="r" t="t"/>
              <a:pathLst>
                <a:path extrusionOk="0" h="628" w="630">
                  <a:moveTo>
                    <a:pt x="1" y="0"/>
                  </a:moveTo>
                  <a:lnTo>
                    <a:pt x="1" y="628"/>
                  </a:lnTo>
                  <a:lnTo>
                    <a:pt x="630" y="628"/>
                  </a:lnTo>
                  <a:lnTo>
                    <a:pt x="6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2"/>
            <p:cNvSpPr/>
            <p:nvPr/>
          </p:nvSpPr>
          <p:spPr>
            <a:xfrm>
              <a:off x="1034697" y="4239734"/>
              <a:ext cx="53725" cy="22066"/>
            </a:xfrm>
            <a:custGeom>
              <a:rect b="b" l="l" r="r" t="t"/>
              <a:pathLst>
                <a:path extrusionOk="0" h="628" w="1529">
                  <a:moveTo>
                    <a:pt x="0" y="0"/>
                  </a:moveTo>
                  <a:lnTo>
                    <a:pt x="0" y="628"/>
                  </a:lnTo>
                  <a:lnTo>
                    <a:pt x="1529" y="628"/>
                  </a:lnTo>
                  <a:lnTo>
                    <a:pt x="15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2"/>
            <p:cNvSpPr/>
            <p:nvPr/>
          </p:nvSpPr>
          <p:spPr>
            <a:xfrm>
              <a:off x="990528" y="4282883"/>
              <a:ext cx="22137" cy="22101"/>
            </a:xfrm>
            <a:custGeom>
              <a:rect b="b" l="l" r="r" t="t"/>
              <a:pathLst>
                <a:path extrusionOk="0" h="629" w="630">
                  <a:moveTo>
                    <a:pt x="1" y="1"/>
                  </a:moveTo>
                  <a:lnTo>
                    <a:pt x="1" y="628"/>
                  </a:lnTo>
                  <a:lnTo>
                    <a:pt x="630" y="628"/>
                  </a:lnTo>
                  <a:lnTo>
                    <a:pt x="6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2"/>
            <p:cNvSpPr/>
            <p:nvPr/>
          </p:nvSpPr>
          <p:spPr>
            <a:xfrm>
              <a:off x="1034697" y="4282883"/>
              <a:ext cx="53725" cy="22101"/>
            </a:xfrm>
            <a:custGeom>
              <a:rect b="b" l="l" r="r" t="t"/>
              <a:pathLst>
                <a:path extrusionOk="0" h="629" w="1529">
                  <a:moveTo>
                    <a:pt x="0" y="1"/>
                  </a:moveTo>
                  <a:lnTo>
                    <a:pt x="0" y="628"/>
                  </a:lnTo>
                  <a:lnTo>
                    <a:pt x="1529" y="62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2"/>
            <p:cNvSpPr/>
            <p:nvPr/>
          </p:nvSpPr>
          <p:spPr>
            <a:xfrm>
              <a:off x="893372" y="4109933"/>
              <a:ext cx="21750" cy="21645"/>
            </a:xfrm>
            <a:custGeom>
              <a:rect b="b" l="l" r="r" t="t"/>
              <a:pathLst>
                <a:path extrusionOk="0" h="616" w="619">
                  <a:moveTo>
                    <a:pt x="309" y="0"/>
                  </a:moveTo>
                  <a:cubicBezTo>
                    <a:pt x="139" y="0"/>
                    <a:pt x="1" y="137"/>
                    <a:pt x="1" y="308"/>
                  </a:cubicBezTo>
                  <a:cubicBezTo>
                    <a:pt x="1" y="479"/>
                    <a:pt x="139" y="616"/>
                    <a:pt x="309" y="616"/>
                  </a:cubicBezTo>
                  <a:cubicBezTo>
                    <a:pt x="480" y="616"/>
                    <a:pt x="618" y="478"/>
                    <a:pt x="618" y="308"/>
                  </a:cubicBezTo>
                  <a:cubicBezTo>
                    <a:pt x="618" y="137"/>
                    <a:pt x="480" y="0"/>
                    <a:pt x="3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5" name="Google Shape;675;p42"/>
          <p:cNvSpPr txBox="1"/>
          <p:nvPr>
            <p:ph idx="4294967295" type="title"/>
          </p:nvPr>
        </p:nvSpPr>
        <p:spPr>
          <a:xfrm>
            <a:off x="5305425" y="1275975"/>
            <a:ext cx="3125400" cy="320700"/>
          </a:xfrm>
          <a:prstGeom prst="rect">
            <a:avLst/>
          </a:prstGeom>
          <a:ln>
            <a:noFill/>
          </a:ln>
        </p:spPr>
        <p:txBody>
          <a:bodyPr anchorCtr="0" anchor="t" bIns="0" lIns="0" spcFirstLastPara="1" rIns="0" wrap="square" tIns="0">
            <a:noAutofit/>
          </a:bodyPr>
          <a:lstStyle/>
          <a:p>
            <a:pPr indent="0" lvl="0" marL="0" rtl="0" algn="l">
              <a:spcBef>
                <a:spcPts val="0"/>
              </a:spcBef>
              <a:spcAft>
                <a:spcPts val="0"/>
              </a:spcAft>
              <a:buNone/>
            </a:pPr>
            <a:r>
              <a:rPr lang="en" sz="2200"/>
              <a:t>Data Acquisition</a:t>
            </a:r>
            <a:endParaRPr sz="2200"/>
          </a:p>
        </p:txBody>
      </p:sp>
      <p:sp>
        <p:nvSpPr>
          <p:cNvPr id="676" name="Google Shape;676;p42"/>
          <p:cNvSpPr txBox="1"/>
          <p:nvPr>
            <p:ph idx="2" type="subTitle"/>
          </p:nvPr>
        </p:nvSpPr>
        <p:spPr>
          <a:xfrm>
            <a:off x="5305425" y="2817838"/>
            <a:ext cx="3125400" cy="53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Go through the recorded data and remove all the human errors and errors while recording data </a:t>
            </a:r>
            <a:endParaRPr>
              <a:solidFill>
                <a:schemeClr val="dk1"/>
              </a:solidFill>
              <a:latin typeface="DM Sans"/>
              <a:ea typeface="DM Sans"/>
              <a:cs typeface="DM Sans"/>
              <a:sym typeface="DM Sans"/>
            </a:endParaRPr>
          </a:p>
        </p:txBody>
      </p:sp>
      <p:sp>
        <p:nvSpPr>
          <p:cNvPr id="677" name="Google Shape;677;p42"/>
          <p:cNvSpPr txBox="1"/>
          <p:nvPr>
            <p:ph idx="4294967295" type="title"/>
          </p:nvPr>
        </p:nvSpPr>
        <p:spPr>
          <a:xfrm>
            <a:off x="5305425" y="2472270"/>
            <a:ext cx="3125400" cy="320700"/>
          </a:xfrm>
          <a:prstGeom prst="rect">
            <a:avLst/>
          </a:prstGeom>
          <a:ln>
            <a:noFill/>
          </a:ln>
        </p:spPr>
        <p:txBody>
          <a:bodyPr anchorCtr="0" anchor="t" bIns="0" lIns="0" spcFirstLastPara="1" rIns="0" wrap="square" tIns="0">
            <a:noAutofit/>
          </a:bodyPr>
          <a:lstStyle/>
          <a:p>
            <a:pPr indent="0" lvl="0" marL="0" rtl="0" algn="l">
              <a:spcBef>
                <a:spcPts val="0"/>
              </a:spcBef>
              <a:spcAft>
                <a:spcPts val="0"/>
              </a:spcAft>
              <a:buNone/>
            </a:pPr>
            <a:r>
              <a:rPr lang="en" sz="2200"/>
              <a:t>Cleaning Data</a:t>
            </a:r>
            <a:endParaRPr sz="2200"/>
          </a:p>
        </p:txBody>
      </p:sp>
      <p:sp>
        <p:nvSpPr>
          <p:cNvPr id="678" name="Google Shape;678;p42"/>
          <p:cNvSpPr txBox="1"/>
          <p:nvPr>
            <p:ph idx="3" type="subTitle"/>
          </p:nvPr>
        </p:nvSpPr>
        <p:spPr>
          <a:xfrm>
            <a:off x="5305425" y="4369600"/>
            <a:ext cx="3125400" cy="536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We will train a controller for this non-linear system using RL on Gym platform</a:t>
            </a:r>
            <a:endParaRPr>
              <a:solidFill>
                <a:schemeClr val="dk1"/>
              </a:solidFill>
              <a:latin typeface="DM Sans"/>
              <a:ea typeface="DM Sans"/>
              <a:cs typeface="DM Sans"/>
              <a:sym typeface="DM Sans"/>
            </a:endParaRPr>
          </a:p>
        </p:txBody>
      </p:sp>
      <p:sp>
        <p:nvSpPr>
          <p:cNvPr id="679" name="Google Shape;679;p42"/>
          <p:cNvSpPr txBox="1"/>
          <p:nvPr>
            <p:ph idx="4294967295" type="title"/>
          </p:nvPr>
        </p:nvSpPr>
        <p:spPr>
          <a:xfrm>
            <a:off x="5305425" y="3701426"/>
            <a:ext cx="3125400" cy="320700"/>
          </a:xfrm>
          <a:prstGeom prst="rect">
            <a:avLst/>
          </a:prstGeom>
          <a:ln>
            <a:noFill/>
          </a:ln>
        </p:spPr>
        <p:txBody>
          <a:bodyPr anchorCtr="0" anchor="t" bIns="0" lIns="0" spcFirstLastPara="1" rIns="0" wrap="square" tIns="0">
            <a:noAutofit/>
          </a:bodyPr>
          <a:lstStyle/>
          <a:p>
            <a:pPr indent="0" lvl="0" marL="0" rtl="0" algn="l">
              <a:spcBef>
                <a:spcPts val="0"/>
              </a:spcBef>
              <a:spcAft>
                <a:spcPts val="0"/>
              </a:spcAft>
              <a:buNone/>
            </a:pPr>
            <a:r>
              <a:rPr lang="en" sz="2200"/>
              <a:t>Training the model in Open AI-Gym</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43"/>
          <p:cNvSpPr txBox="1"/>
          <p:nvPr/>
        </p:nvSpPr>
        <p:spPr>
          <a:xfrm>
            <a:off x="1410200" y="1285875"/>
            <a:ext cx="7514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rPr>
              <a:t>Work distribution:</a:t>
            </a:r>
            <a:endParaRPr b="1" sz="1700">
              <a:solidFill>
                <a:schemeClr val="dk1"/>
              </a:solidFill>
            </a:endParaRPr>
          </a:p>
        </p:txBody>
      </p:sp>
      <p:graphicFrame>
        <p:nvGraphicFramePr>
          <p:cNvPr id="685" name="Google Shape;685;p43"/>
          <p:cNvGraphicFramePr/>
          <p:nvPr/>
        </p:nvGraphicFramePr>
        <p:xfrm>
          <a:off x="1410200" y="1802150"/>
          <a:ext cx="3000000" cy="3000000"/>
        </p:xfrm>
        <a:graphic>
          <a:graphicData uri="http://schemas.openxmlformats.org/drawingml/2006/table">
            <a:tbl>
              <a:tblPr>
                <a:noFill/>
                <a:tableStyleId>{0031CCFE-89F1-4306-922E-0C94755D69C2}</a:tableStyleId>
              </a:tblPr>
              <a:tblGrid>
                <a:gridCol w="3619500"/>
                <a:gridCol w="3619500"/>
              </a:tblGrid>
              <a:tr h="381000">
                <a:tc>
                  <a:txBody>
                    <a:bodyPr/>
                    <a:lstStyle/>
                    <a:p>
                      <a:pPr indent="0" lvl="0" marL="0" rtl="0" algn="l">
                        <a:spcBef>
                          <a:spcPts val="0"/>
                        </a:spcBef>
                        <a:spcAft>
                          <a:spcPts val="0"/>
                        </a:spcAft>
                        <a:buNone/>
                      </a:pPr>
                      <a:r>
                        <a:rPr b="1" lang="en" sz="1600">
                          <a:solidFill>
                            <a:schemeClr val="dk1"/>
                          </a:solidFill>
                        </a:rPr>
                        <a:t>Names:</a:t>
                      </a:r>
                      <a:endParaRPr b="1" sz="1600">
                        <a:solidFill>
                          <a:schemeClr val="dk1"/>
                        </a:solidFill>
                      </a:endParaRPr>
                    </a:p>
                  </a:txBody>
                  <a:tcPr marT="91425" marB="91425" marR="91425" marL="91425"/>
                </a:tc>
                <a:tc>
                  <a:txBody>
                    <a:bodyPr/>
                    <a:lstStyle/>
                    <a:p>
                      <a:pPr indent="0" lvl="0" marL="0" rtl="0" algn="l">
                        <a:spcBef>
                          <a:spcPts val="0"/>
                        </a:spcBef>
                        <a:spcAft>
                          <a:spcPts val="0"/>
                        </a:spcAft>
                        <a:buNone/>
                      </a:pPr>
                      <a:r>
                        <a:rPr b="1" lang="en" sz="1600">
                          <a:solidFill>
                            <a:schemeClr val="dk1"/>
                          </a:solidFill>
                        </a:rPr>
                        <a:t> Work done:</a:t>
                      </a:r>
                      <a:endParaRPr b="1" sz="16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Batta Soumith</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Work done equally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Akshat Arya</a:t>
                      </a:r>
                      <a:endParaRPr>
                        <a:solidFill>
                          <a:schemeClr val="dk1"/>
                        </a:solidFill>
                      </a:endParaRPr>
                    </a:p>
                  </a:txBody>
                  <a:tcPr marT="91425" marB="91425" marR="91425" marL="91425"/>
                </a:tc>
                <a:tc>
                  <a:txBody>
                    <a:bodyPr/>
                    <a:lstStyle/>
                    <a:p>
                      <a:pPr indent="0" lvl="0" marL="0" rtl="0" algn="l">
                        <a:spcBef>
                          <a:spcPts val="0"/>
                        </a:spcBef>
                        <a:spcAft>
                          <a:spcPts val="0"/>
                        </a:spcAft>
                        <a:buClr>
                          <a:schemeClr val="lt2"/>
                        </a:buClr>
                        <a:buSzPts val="1100"/>
                        <a:buFont typeface="Arial"/>
                        <a:buNone/>
                      </a:pPr>
                      <a:r>
                        <a:rPr lang="en">
                          <a:solidFill>
                            <a:schemeClr val="dk1"/>
                          </a:solidFill>
                        </a:rPr>
                        <a:t>Work done equally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 Naveen Teja</a:t>
                      </a:r>
                      <a:endParaRPr>
                        <a:solidFill>
                          <a:schemeClr val="dk1"/>
                        </a:solidFill>
                      </a:endParaRPr>
                    </a:p>
                  </a:txBody>
                  <a:tcPr marT="91425" marB="91425" marR="91425" marL="91425"/>
                </a:tc>
                <a:tc>
                  <a:txBody>
                    <a:bodyPr/>
                    <a:lstStyle/>
                    <a:p>
                      <a:pPr indent="0" lvl="0" marL="0" rtl="0" algn="l">
                        <a:spcBef>
                          <a:spcPts val="0"/>
                        </a:spcBef>
                        <a:spcAft>
                          <a:spcPts val="0"/>
                        </a:spcAft>
                        <a:buClr>
                          <a:schemeClr val="lt2"/>
                        </a:buClr>
                        <a:buSzPts val="1100"/>
                        <a:buFont typeface="Arial"/>
                        <a:buNone/>
                      </a:pPr>
                      <a:r>
                        <a:rPr lang="en">
                          <a:solidFill>
                            <a:schemeClr val="dk1"/>
                          </a:solidFill>
                        </a:rPr>
                        <a:t>Work done equally</a:t>
                      </a:r>
                      <a:endParaRPr>
                        <a:solidFill>
                          <a:schemeClr val="dk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44"/>
          <p:cNvSpPr txBox="1"/>
          <p:nvPr>
            <p:ph idx="4294967295" type="ctrTitle"/>
          </p:nvPr>
        </p:nvSpPr>
        <p:spPr>
          <a:xfrm>
            <a:off x="2429950" y="950150"/>
            <a:ext cx="4284000" cy="75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THANKS</a:t>
            </a:r>
            <a:endParaRPr/>
          </a:p>
        </p:txBody>
      </p:sp>
      <p:sp>
        <p:nvSpPr>
          <p:cNvPr id="691" name="Google Shape;691;p44"/>
          <p:cNvSpPr txBox="1"/>
          <p:nvPr/>
        </p:nvSpPr>
        <p:spPr>
          <a:xfrm>
            <a:off x="2119575" y="153417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DM Sans"/>
                <a:ea typeface="DM Sans"/>
                <a:cs typeface="DM Sans"/>
                <a:sym typeface="DM Sans"/>
              </a:rPr>
              <a:t>Do you have any questions?</a:t>
            </a:r>
            <a:endParaRPr/>
          </a:p>
        </p:txBody>
      </p:sp>
      <p:sp>
        <p:nvSpPr>
          <p:cNvPr id="692" name="Google Shape;692;p44"/>
          <p:cNvSpPr txBox="1"/>
          <p:nvPr/>
        </p:nvSpPr>
        <p:spPr>
          <a:xfrm>
            <a:off x="2429950" y="3540000"/>
            <a:ext cx="482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DM Sans"/>
                <a:ea typeface="DM Sans"/>
                <a:cs typeface="DM Sans"/>
                <a:sym typeface="DM Sans"/>
              </a:rPr>
              <a:t>LMiT-22 has the capability to solve the last mile delivery problems, our world is currently facing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212375" y="483975"/>
            <a:ext cx="6404700" cy="572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2"/>
              </a:buClr>
              <a:buSzPts val="1100"/>
              <a:buFont typeface="Arial"/>
              <a:buNone/>
            </a:pPr>
            <a:r>
              <a:rPr lang="en" sz="4000">
                <a:solidFill>
                  <a:srgbClr val="19BBD5"/>
                </a:solidFill>
                <a:latin typeface="Nixie One"/>
                <a:ea typeface="Nixie One"/>
                <a:cs typeface="Nixie One"/>
                <a:sym typeface="Nixie One"/>
              </a:rPr>
              <a:t>Problem Identification </a:t>
            </a:r>
            <a:endParaRPr sz="4000">
              <a:solidFill>
                <a:srgbClr val="19BBD5"/>
              </a:solidFill>
              <a:latin typeface="Nixie One"/>
              <a:ea typeface="Nixie One"/>
              <a:cs typeface="Nixie One"/>
              <a:sym typeface="Nixie One"/>
            </a:endParaRPr>
          </a:p>
          <a:p>
            <a:pPr indent="0" lvl="0" marL="0" rtl="0" algn="l">
              <a:spcBef>
                <a:spcPts val="0"/>
              </a:spcBef>
              <a:spcAft>
                <a:spcPts val="0"/>
              </a:spcAft>
              <a:buNone/>
            </a:pPr>
            <a:r>
              <a:t/>
            </a:r>
            <a:endParaRPr/>
          </a:p>
        </p:txBody>
      </p:sp>
      <p:sp>
        <p:nvSpPr>
          <p:cNvPr id="231" name="Google Shape;231;p28"/>
          <p:cNvSpPr txBox="1"/>
          <p:nvPr>
            <p:ph idx="1" type="body"/>
          </p:nvPr>
        </p:nvSpPr>
        <p:spPr>
          <a:xfrm>
            <a:off x="1081625" y="1755975"/>
            <a:ext cx="7560000" cy="288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lt2"/>
              </a:buClr>
              <a:buSzPts val="1100"/>
              <a:buFont typeface="Arial"/>
              <a:buNone/>
            </a:pPr>
            <a:r>
              <a:rPr b="1" lang="en" sz="1500">
                <a:solidFill>
                  <a:srgbClr val="00E1C6"/>
                </a:solidFill>
                <a:latin typeface="Muli"/>
                <a:ea typeface="Muli"/>
                <a:cs typeface="Muli"/>
                <a:sym typeface="Muli"/>
              </a:rPr>
              <a:t>Last Mile Delivery</a:t>
            </a:r>
            <a:r>
              <a:rPr b="1" lang="en" sz="1100">
                <a:solidFill>
                  <a:srgbClr val="00E1C6"/>
                </a:solidFill>
                <a:latin typeface="Muli"/>
                <a:ea typeface="Muli"/>
                <a:cs typeface="Muli"/>
                <a:sym typeface="Muli"/>
              </a:rPr>
              <a:t> </a:t>
            </a:r>
            <a:endParaRPr sz="1100">
              <a:solidFill>
                <a:srgbClr val="00E1C6"/>
              </a:solidFill>
              <a:latin typeface="Muli"/>
              <a:ea typeface="Muli"/>
              <a:cs typeface="Muli"/>
              <a:sym typeface="Muli"/>
            </a:endParaRPr>
          </a:p>
          <a:p>
            <a:pPr indent="0" lvl="0" marL="0" rtl="0" algn="l">
              <a:spcBef>
                <a:spcPts val="600"/>
              </a:spcBef>
              <a:spcAft>
                <a:spcPts val="0"/>
              </a:spcAft>
              <a:buClr>
                <a:schemeClr val="dk1"/>
              </a:buClr>
              <a:buSzPts val="1100"/>
              <a:buFont typeface="Arial"/>
              <a:buNone/>
            </a:pPr>
            <a:r>
              <a:t/>
            </a:r>
            <a:endParaRPr sz="1100">
              <a:solidFill>
                <a:srgbClr val="C6DAEC"/>
              </a:solidFill>
              <a:latin typeface="Muli"/>
              <a:ea typeface="Muli"/>
              <a:cs typeface="Muli"/>
              <a:sym typeface="Muli"/>
            </a:endParaRPr>
          </a:p>
          <a:p>
            <a:pPr indent="0" lvl="0" marL="0" rtl="0" algn="l">
              <a:spcBef>
                <a:spcPts val="600"/>
              </a:spcBef>
              <a:spcAft>
                <a:spcPts val="0"/>
              </a:spcAft>
              <a:buClr>
                <a:schemeClr val="dk1"/>
              </a:buClr>
              <a:buSzPts val="1100"/>
              <a:buFont typeface="Arial"/>
              <a:buNone/>
            </a:pPr>
            <a:r>
              <a:rPr lang="en" sz="1300">
                <a:solidFill>
                  <a:srgbClr val="BBC9D3"/>
                </a:solidFill>
                <a:latin typeface="Verdana"/>
                <a:ea typeface="Verdana"/>
                <a:cs typeface="Verdana"/>
                <a:sym typeface="Verdana"/>
              </a:rPr>
              <a:t>In delivery, especially in “last mile” parcel delivery, there are very many factual problems that make this section of the delivery process expensive and inefficient due to dependence on manpower. However, as the parcel delivery market is swept along by the tremendous growth of online commerce, high hopes are being pinned on technological solutions to the “last mile” problem.</a:t>
            </a:r>
            <a:endParaRPr sz="1300">
              <a:solidFill>
                <a:srgbClr val="BBC9D3"/>
              </a:solidFill>
              <a:latin typeface="Verdana"/>
              <a:ea typeface="Verdana"/>
              <a:cs typeface="Verdana"/>
              <a:sym typeface="Verdana"/>
            </a:endParaRPr>
          </a:p>
          <a:p>
            <a:pPr indent="0" lvl="0" marL="0" rtl="0" algn="l">
              <a:spcBef>
                <a:spcPts val="600"/>
              </a:spcBef>
              <a:spcAft>
                <a:spcPts val="0"/>
              </a:spcAft>
              <a:buNone/>
            </a:pPr>
            <a:r>
              <a:rPr lang="en" sz="1300">
                <a:solidFill>
                  <a:srgbClr val="BBC9D3"/>
                </a:solidFill>
                <a:latin typeface="Verdana"/>
                <a:ea typeface="Verdana"/>
                <a:cs typeface="Verdana"/>
                <a:sym typeface="Verdana"/>
              </a:rPr>
              <a:t>Above all, robotics and, to be precise, autonomous robotics are considered forward-looking. This means the delivery of parcels (and also food or similar) by means of small mobile vehicles (“delivery robots”) or delivery drones.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1103400" y="451300"/>
            <a:ext cx="5772900" cy="572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2"/>
              </a:buClr>
              <a:buSzPts val="1100"/>
              <a:buFont typeface="Arial"/>
              <a:buNone/>
            </a:pPr>
            <a:r>
              <a:rPr lang="en" sz="4000">
                <a:solidFill>
                  <a:srgbClr val="19BBD5"/>
                </a:solidFill>
                <a:latin typeface="Nixie One"/>
                <a:ea typeface="Nixie One"/>
                <a:cs typeface="Nixie One"/>
                <a:sym typeface="Nixie One"/>
              </a:rPr>
              <a:t>Existing Solutions</a:t>
            </a:r>
            <a:endParaRPr sz="4000">
              <a:solidFill>
                <a:srgbClr val="19BBD5"/>
              </a:solidFill>
              <a:latin typeface="Nixie One"/>
              <a:ea typeface="Nixie One"/>
              <a:cs typeface="Nixie One"/>
              <a:sym typeface="Nixie One"/>
            </a:endParaRPr>
          </a:p>
          <a:p>
            <a:pPr indent="0" lvl="0" marL="0" rtl="0" algn="l">
              <a:spcBef>
                <a:spcPts val="0"/>
              </a:spcBef>
              <a:spcAft>
                <a:spcPts val="0"/>
              </a:spcAft>
              <a:buNone/>
            </a:pPr>
            <a:r>
              <a:t/>
            </a:r>
            <a:endParaRPr/>
          </a:p>
        </p:txBody>
      </p:sp>
      <p:pic>
        <p:nvPicPr>
          <p:cNvPr id="237" name="Google Shape;237;p29"/>
          <p:cNvPicPr preferRelativeResize="0"/>
          <p:nvPr/>
        </p:nvPicPr>
        <p:blipFill>
          <a:blip r:embed="rId3">
            <a:alphaModFix/>
          </a:blip>
          <a:stretch>
            <a:fillRect/>
          </a:stretch>
        </p:blipFill>
        <p:spPr>
          <a:xfrm>
            <a:off x="1190575" y="1706425"/>
            <a:ext cx="3622200" cy="2550250"/>
          </a:xfrm>
          <a:prstGeom prst="rect">
            <a:avLst/>
          </a:prstGeom>
          <a:noFill/>
          <a:ln>
            <a:noFill/>
          </a:ln>
        </p:spPr>
      </p:pic>
      <p:pic>
        <p:nvPicPr>
          <p:cNvPr id="238" name="Google Shape;238;p29"/>
          <p:cNvPicPr preferRelativeResize="0"/>
          <p:nvPr/>
        </p:nvPicPr>
        <p:blipFill>
          <a:blip r:embed="rId4">
            <a:alphaModFix/>
          </a:blip>
          <a:stretch>
            <a:fillRect/>
          </a:stretch>
        </p:blipFill>
        <p:spPr>
          <a:xfrm>
            <a:off x="5630675" y="1706425"/>
            <a:ext cx="2550250" cy="2550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p:nvPr/>
        </p:nvSpPr>
        <p:spPr>
          <a:xfrm>
            <a:off x="570600" y="1210350"/>
            <a:ext cx="8002800" cy="2940600"/>
          </a:xfrm>
          <a:prstGeom prst="roundRect">
            <a:avLst>
              <a:gd fmla="val 11903" name="adj"/>
            </a:avLst>
          </a:prstGeom>
          <a:noFill/>
          <a:ln cap="flat" cmpd="sng" w="19050">
            <a:solidFill>
              <a:srgbClr val="3FF5E1"/>
            </a:solidFill>
            <a:prstDash val="solid"/>
            <a:round/>
            <a:headEnd len="sm" w="sm" type="none"/>
            <a:tailEnd len="sm" w="sm" type="none"/>
          </a:ln>
          <a:effectLst>
            <a:outerShdw blurRad="142875" rotWithShape="0" algn="bl" dir="5400000" dist="19050">
              <a:srgbClr val="98FAFC">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txBox="1"/>
          <p:nvPr>
            <p:ph type="title"/>
          </p:nvPr>
        </p:nvSpPr>
        <p:spPr>
          <a:xfrm>
            <a:off x="5540775" y="1840350"/>
            <a:ext cx="2599500" cy="106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Two Wheel Delivery Robot</a:t>
            </a:r>
            <a:endParaRPr/>
          </a:p>
        </p:txBody>
      </p:sp>
      <p:sp>
        <p:nvSpPr>
          <p:cNvPr id="245" name="Google Shape;245;p30"/>
          <p:cNvSpPr txBox="1"/>
          <p:nvPr>
            <p:ph idx="2" type="title"/>
          </p:nvPr>
        </p:nvSpPr>
        <p:spPr>
          <a:xfrm>
            <a:off x="4768453" y="1840338"/>
            <a:ext cx="596100" cy="5004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latin typeface="Oswald ExtraLight"/>
                <a:ea typeface="Oswald ExtraLight"/>
                <a:cs typeface="Oswald ExtraLight"/>
                <a:sym typeface="Oswald ExtraLight"/>
              </a:rPr>
              <a:t>01</a:t>
            </a:r>
            <a:r>
              <a:rPr lang="en"/>
              <a:t>.</a:t>
            </a:r>
            <a:endParaRPr/>
          </a:p>
        </p:txBody>
      </p:sp>
      <p:pic>
        <p:nvPicPr>
          <p:cNvPr id="246" name="Google Shape;246;p30"/>
          <p:cNvPicPr preferRelativeResize="0"/>
          <p:nvPr/>
        </p:nvPicPr>
        <p:blipFill>
          <a:blip r:embed="rId3">
            <a:alphaModFix/>
          </a:blip>
          <a:stretch>
            <a:fillRect/>
          </a:stretch>
        </p:blipFill>
        <p:spPr>
          <a:xfrm>
            <a:off x="788600" y="875850"/>
            <a:ext cx="3256525" cy="3609625"/>
          </a:xfrm>
          <a:prstGeom prst="rect">
            <a:avLst/>
          </a:prstGeom>
          <a:noFill/>
          <a:ln cap="flat" cmpd="sng" w="19050">
            <a:solidFill>
              <a:srgbClr val="98FAFC"/>
            </a:solidFill>
            <a:prstDash val="solid"/>
            <a:round/>
            <a:headEnd len="sm" w="sm" type="none"/>
            <a:tailEnd len="sm" w="sm" type="none"/>
          </a:ln>
          <a:effectLst>
            <a:outerShdw blurRad="257175" rotWithShape="0" algn="bl" dir="5400000" dist="19050">
              <a:srgbClr val="98FAFC">
                <a:alpha val="41000"/>
              </a:srgbClr>
            </a:outerShdw>
          </a:effectLst>
        </p:spPr>
      </p:pic>
      <p:sp>
        <p:nvSpPr>
          <p:cNvPr id="247" name="Google Shape;247;p30"/>
          <p:cNvSpPr txBox="1"/>
          <p:nvPr/>
        </p:nvSpPr>
        <p:spPr>
          <a:xfrm>
            <a:off x="5034525" y="3312775"/>
            <a:ext cx="2599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DBE3E8"/>
                </a:solidFill>
              </a:rPr>
              <a:t>Modelling</a:t>
            </a:r>
            <a:endParaRPr sz="1700">
              <a:solidFill>
                <a:srgbClr val="DBE3E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p:nvPr/>
        </p:nvSpPr>
        <p:spPr>
          <a:xfrm>
            <a:off x="4835875" y="1388200"/>
            <a:ext cx="3594900" cy="1473000"/>
          </a:xfrm>
          <a:prstGeom prst="roundRect">
            <a:avLst>
              <a:gd fmla="val 16667" name="adj"/>
            </a:avLst>
          </a:prstGeom>
          <a:noFill/>
          <a:ln cap="flat" cmpd="sng" w="19050">
            <a:solidFill>
              <a:schemeClr val="accent1"/>
            </a:solidFill>
            <a:prstDash val="solid"/>
            <a:round/>
            <a:headEnd len="sm" w="sm" type="none"/>
            <a:tailEnd len="sm" w="sm" type="none"/>
          </a:ln>
          <a:effectLst>
            <a:outerShdw blurRad="200025" rotWithShape="0" algn="bl" dir="5400000" dist="19050">
              <a:srgbClr val="98FAFC">
                <a:alpha val="6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1"/>
          <p:cNvSpPr/>
          <p:nvPr/>
        </p:nvSpPr>
        <p:spPr>
          <a:xfrm>
            <a:off x="2774550" y="3132975"/>
            <a:ext cx="3594900" cy="1473000"/>
          </a:xfrm>
          <a:prstGeom prst="roundRect">
            <a:avLst>
              <a:gd fmla="val 16667" name="adj"/>
            </a:avLst>
          </a:prstGeom>
          <a:noFill/>
          <a:ln cap="flat" cmpd="sng" w="19050">
            <a:solidFill>
              <a:schemeClr val="accent1"/>
            </a:solidFill>
            <a:prstDash val="solid"/>
            <a:round/>
            <a:headEnd len="sm" w="sm" type="none"/>
            <a:tailEnd len="sm" w="sm" type="none"/>
          </a:ln>
          <a:effectLst>
            <a:outerShdw blurRad="200025" rotWithShape="0" algn="bl" dir="5400000" dist="19050">
              <a:srgbClr val="98FAFC">
                <a:alpha val="6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1"/>
          <p:cNvSpPr/>
          <p:nvPr/>
        </p:nvSpPr>
        <p:spPr>
          <a:xfrm>
            <a:off x="713225" y="1388200"/>
            <a:ext cx="3594900" cy="1473000"/>
          </a:xfrm>
          <a:prstGeom prst="roundRect">
            <a:avLst>
              <a:gd fmla="val 16667" name="adj"/>
            </a:avLst>
          </a:prstGeom>
          <a:noFill/>
          <a:ln cap="flat" cmpd="sng" w="19050">
            <a:solidFill>
              <a:schemeClr val="accent1"/>
            </a:solidFill>
            <a:prstDash val="solid"/>
            <a:round/>
            <a:headEnd len="sm" w="sm" type="none"/>
            <a:tailEnd len="sm" w="sm" type="none"/>
          </a:ln>
          <a:effectLst>
            <a:outerShdw blurRad="200025" rotWithShape="0" algn="bl" dir="5400000" dist="19050">
              <a:srgbClr val="98FAFC">
                <a:alpha val="6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31"/>
          <p:cNvGrpSpPr/>
          <p:nvPr/>
        </p:nvGrpSpPr>
        <p:grpSpPr>
          <a:xfrm rot="5400000">
            <a:off x="6793563" y="-1154209"/>
            <a:ext cx="959680" cy="3741186"/>
            <a:chOff x="7557897" y="2608992"/>
            <a:chExt cx="429195" cy="1673160"/>
          </a:xfrm>
        </p:grpSpPr>
        <p:sp>
          <p:nvSpPr>
            <p:cNvPr id="256" name="Google Shape;256;p31"/>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31"/>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31"/>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9" name="Google Shape;259;p31"/>
          <p:cNvSpPr txBox="1"/>
          <p:nvPr>
            <p:ph type="title"/>
          </p:nvPr>
        </p:nvSpPr>
        <p:spPr>
          <a:xfrm>
            <a:off x="1584063" y="1543600"/>
            <a:ext cx="2337300" cy="39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Structure and Dynamics</a:t>
            </a:r>
            <a:endParaRPr/>
          </a:p>
        </p:txBody>
      </p:sp>
      <p:sp>
        <p:nvSpPr>
          <p:cNvPr id="260" name="Google Shape;260;p31"/>
          <p:cNvSpPr txBox="1"/>
          <p:nvPr>
            <p:ph idx="1" type="subTitle"/>
          </p:nvPr>
        </p:nvSpPr>
        <p:spPr>
          <a:xfrm>
            <a:off x="1584075" y="2224225"/>
            <a:ext cx="2337300" cy="57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00"/>
              <a:t>Deciding the dimensions.</a:t>
            </a:r>
            <a:br>
              <a:rPr lang="en" sz="1000"/>
            </a:br>
            <a:r>
              <a:rPr lang="en" sz="1000"/>
              <a:t>Choice of Motors and drivers</a:t>
            </a:r>
            <a:br>
              <a:rPr lang="en" sz="1000"/>
            </a:br>
            <a:r>
              <a:rPr lang="en" sz="1000"/>
              <a:t>Battery pack</a:t>
            </a:r>
            <a:br>
              <a:rPr lang="en" sz="1000"/>
            </a:br>
            <a:r>
              <a:rPr lang="en" sz="1000"/>
              <a:t>Reduction techniques</a:t>
            </a:r>
            <a:br>
              <a:rPr lang="en"/>
            </a:br>
            <a:endParaRPr/>
          </a:p>
        </p:txBody>
      </p:sp>
      <p:sp>
        <p:nvSpPr>
          <p:cNvPr id="261" name="Google Shape;261;p31"/>
          <p:cNvSpPr txBox="1"/>
          <p:nvPr>
            <p:ph idx="2" type="title"/>
          </p:nvPr>
        </p:nvSpPr>
        <p:spPr>
          <a:xfrm>
            <a:off x="5704788" y="1543600"/>
            <a:ext cx="2340900" cy="39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CAD Modelling</a:t>
            </a:r>
            <a:endParaRPr/>
          </a:p>
        </p:txBody>
      </p:sp>
      <p:sp>
        <p:nvSpPr>
          <p:cNvPr id="262" name="Google Shape;262;p31"/>
          <p:cNvSpPr txBox="1"/>
          <p:nvPr>
            <p:ph idx="3" type="subTitle"/>
          </p:nvPr>
        </p:nvSpPr>
        <p:spPr>
          <a:xfrm>
            <a:off x="5704788" y="1803400"/>
            <a:ext cx="23409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00"/>
              <a:t>Designed various models in Fusion 360 suitable to our requirement</a:t>
            </a:r>
            <a:endParaRPr sz="1000"/>
          </a:p>
        </p:txBody>
      </p:sp>
      <p:grpSp>
        <p:nvGrpSpPr>
          <p:cNvPr id="263" name="Google Shape;263;p31"/>
          <p:cNvGrpSpPr/>
          <p:nvPr/>
        </p:nvGrpSpPr>
        <p:grpSpPr>
          <a:xfrm>
            <a:off x="3014051" y="3291050"/>
            <a:ext cx="461914" cy="491319"/>
            <a:chOff x="8064537" y="2721380"/>
            <a:chExt cx="346600" cy="368664"/>
          </a:xfrm>
        </p:grpSpPr>
        <p:sp>
          <p:nvSpPr>
            <p:cNvPr id="264" name="Google Shape;264;p31"/>
            <p:cNvSpPr/>
            <p:nvPr/>
          </p:nvSpPr>
          <p:spPr>
            <a:xfrm>
              <a:off x="8291916" y="2764705"/>
              <a:ext cx="75897" cy="75897"/>
            </a:xfrm>
            <a:custGeom>
              <a:rect b="b" l="l" r="r" t="t"/>
              <a:pathLst>
                <a:path extrusionOk="0" h="2160" w="2160">
                  <a:moveTo>
                    <a:pt x="0" y="1"/>
                  </a:moveTo>
                  <a:lnTo>
                    <a:pt x="0" y="618"/>
                  </a:lnTo>
                  <a:cubicBezTo>
                    <a:pt x="851" y="618"/>
                    <a:pt x="1542" y="1309"/>
                    <a:pt x="1542" y="2160"/>
                  </a:cubicBezTo>
                  <a:lnTo>
                    <a:pt x="2159" y="2160"/>
                  </a:lnTo>
                  <a:cubicBezTo>
                    <a:pt x="2159" y="970"/>
                    <a:pt x="1191"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p:nvPr/>
          </p:nvSpPr>
          <p:spPr>
            <a:xfrm>
              <a:off x="8291916" y="2721380"/>
              <a:ext cx="119222" cy="119222"/>
            </a:xfrm>
            <a:custGeom>
              <a:rect b="b" l="l" r="r" t="t"/>
              <a:pathLst>
                <a:path extrusionOk="0" h="3393" w="3393">
                  <a:moveTo>
                    <a:pt x="0" y="1"/>
                  </a:moveTo>
                  <a:lnTo>
                    <a:pt x="0" y="618"/>
                  </a:lnTo>
                  <a:cubicBezTo>
                    <a:pt x="1532" y="618"/>
                    <a:pt x="2777" y="1863"/>
                    <a:pt x="2777" y="3393"/>
                  </a:cubicBezTo>
                  <a:lnTo>
                    <a:pt x="3392" y="3393"/>
                  </a:lnTo>
                  <a:cubicBezTo>
                    <a:pt x="3392" y="1522"/>
                    <a:pt x="1871"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a:off x="8097145" y="2721591"/>
              <a:ext cx="108469" cy="75862"/>
            </a:xfrm>
            <a:custGeom>
              <a:rect b="b" l="l" r="r" t="t"/>
              <a:pathLst>
                <a:path extrusionOk="0" h="2159" w="3087">
                  <a:moveTo>
                    <a:pt x="1" y="1"/>
                  </a:moveTo>
                  <a:lnTo>
                    <a:pt x="1" y="765"/>
                  </a:lnTo>
                  <a:lnTo>
                    <a:pt x="1230" y="765"/>
                  </a:lnTo>
                  <a:lnTo>
                    <a:pt x="1230" y="1394"/>
                  </a:lnTo>
                  <a:lnTo>
                    <a:pt x="1" y="1394"/>
                  </a:lnTo>
                  <a:lnTo>
                    <a:pt x="1" y="2159"/>
                  </a:lnTo>
                  <a:lnTo>
                    <a:pt x="3086" y="2159"/>
                  </a:lnTo>
                  <a:lnTo>
                    <a:pt x="3086" y="1394"/>
                  </a:lnTo>
                  <a:lnTo>
                    <a:pt x="1858" y="1394"/>
                  </a:lnTo>
                  <a:lnTo>
                    <a:pt x="1858" y="765"/>
                  </a:lnTo>
                  <a:lnTo>
                    <a:pt x="3086" y="765"/>
                  </a:lnTo>
                  <a:lnTo>
                    <a:pt x="30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a:off x="8127715" y="3008494"/>
              <a:ext cx="47049" cy="22066"/>
            </a:xfrm>
            <a:custGeom>
              <a:rect b="b" l="l" r="r" t="t"/>
              <a:pathLst>
                <a:path extrusionOk="0" h="628" w="1339">
                  <a:moveTo>
                    <a:pt x="359" y="0"/>
                  </a:moveTo>
                  <a:cubicBezTo>
                    <a:pt x="216" y="0"/>
                    <a:pt x="87" y="95"/>
                    <a:pt x="51" y="234"/>
                  </a:cubicBezTo>
                  <a:cubicBezTo>
                    <a:pt x="1" y="442"/>
                    <a:pt x="157" y="628"/>
                    <a:pt x="356" y="628"/>
                  </a:cubicBezTo>
                  <a:lnTo>
                    <a:pt x="981" y="628"/>
                  </a:lnTo>
                  <a:cubicBezTo>
                    <a:pt x="1125" y="628"/>
                    <a:pt x="1254" y="533"/>
                    <a:pt x="1288" y="393"/>
                  </a:cubicBezTo>
                  <a:cubicBezTo>
                    <a:pt x="1339" y="186"/>
                    <a:pt x="1183" y="0"/>
                    <a:pt x="9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p:nvPr/>
          </p:nvSpPr>
          <p:spPr>
            <a:xfrm>
              <a:off x="8064537" y="2813899"/>
              <a:ext cx="261107" cy="276146"/>
            </a:xfrm>
            <a:custGeom>
              <a:rect b="b" l="l" r="r" t="t"/>
              <a:pathLst>
                <a:path extrusionOk="0" h="7859" w="7431">
                  <a:moveTo>
                    <a:pt x="3387" y="1224"/>
                  </a:moveTo>
                  <a:lnTo>
                    <a:pt x="3387" y="1851"/>
                  </a:lnTo>
                  <a:lnTo>
                    <a:pt x="1529" y="1851"/>
                  </a:lnTo>
                  <a:lnTo>
                    <a:pt x="1529" y="1224"/>
                  </a:lnTo>
                  <a:close/>
                  <a:moveTo>
                    <a:pt x="3086" y="2452"/>
                  </a:moveTo>
                  <a:lnTo>
                    <a:pt x="3086" y="3080"/>
                  </a:lnTo>
                  <a:lnTo>
                    <a:pt x="1858" y="3080"/>
                  </a:lnTo>
                  <a:lnTo>
                    <a:pt x="1858" y="2452"/>
                  </a:lnTo>
                  <a:close/>
                  <a:moveTo>
                    <a:pt x="2786" y="3681"/>
                  </a:moveTo>
                  <a:lnTo>
                    <a:pt x="2786" y="4310"/>
                  </a:lnTo>
                  <a:lnTo>
                    <a:pt x="2158" y="4310"/>
                  </a:lnTo>
                  <a:lnTo>
                    <a:pt x="2158" y="3681"/>
                  </a:lnTo>
                  <a:close/>
                  <a:moveTo>
                    <a:pt x="2765" y="4937"/>
                  </a:moveTo>
                  <a:cubicBezTo>
                    <a:pt x="3205" y="4937"/>
                    <a:pt x="3632" y="5291"/>
                    <a:pt x="3696" y="5727"/>
                  </a:cubicBezTo>
                  <a:cubicBezTo>
                    <a:pt x="3779" y="6301"/>
                    <a:pt x="3335" y="6793"/>
                    <a:pt x="2777" y="6793"/>
                  </a:cubicBezTo>
                  <a:lnTo>
                    <a:pt x="2170" y="6793"/>
                  </a:lnTo>
                  <a:cubicBezTo>
                    <a:pt x="1730" y="6793"/>
                    <a:pt x="1303" y="6439"/>
                    <a:pt x="1241" y="6004"/>
                  </a:cubicBezTo>
                  <a:cubicBezTo>
                    <a:pt x="1158" y="5431"/>
                    <a:pt x="1601" y="4937"/>
                    <a:pt x="2158" y="4937"/>
                  </a:cubicBezTo>
                  <a:close/>
                  <a:moveTo>
                    <a:pt x="6485" y="1"/>
                  </a:moveTo>
                  <a:cubicBezTo>
                    <a:pt x="6284" y="1"/>
                    <a:pt x="6083" y="76"/>
                    <a:pt x="5930" y="226"/>
                  </a:cubicBezTo>
                  <a:cubicBezTo>
                    <a:pt x="5540" y="610"/>
                    <a:pt x="5665" y="1261"/>
                    <a:pt x="6172" y="1477"/>
                  </a:cubicBezTo>
                  <a:lnTo>
                    <a:pt x="6172" y="3096"/>
                  </a:lnTo>
                  <a:lnTo>
                    <a:pt x="5543" y="3712"/>
                  </a:lnTo>
                  <a:lnTo>
                    <a:pt x="5543" y="5074"/>
                  </a:lnTo>
                  <a:lnTo>
                    <a:pt x="4942" y="5074"/>
                  </a:lnTo>
                  <a:lnTo>
                    <a:pt x="4942" y="132"/>
                  </a:lnTo>
                  <a:lnTo>
                    <a:pt x="1" y="132"/>
                  </a:lnTo>
                  <a:lnTo>
                    <a:pt x="1" y="7858"/>
                  </a:lnTo>
                  <a:lnTo>
                    <a:pt x="4942" y="7858"/>
                  </a:lnTo>
                  <a:lnTo>
                    <a:pt x="4942" y="6630"/>
                  </a:lnTo>
                  <a:lnTo>
                    <a:pt x="6016" y="6630"/>
                  </a:lnTo>
                  <a:cubicBezTo>
                    <a:pt x="6401" y="6630"/>
                    <a:pt x="6736" y="6353"/>
                    <a:pt x="6791" y="5971"/>
                  </a:cubicBezTo>
                  <a:cubicBezTo>
                    <a:pt x="6852" y="5550"/>
                    <a:pt x="6565" y="5183"/>
                    <a:pt x="6172" y="5104"/>
                  </a:cubicBezTo>
                  <a:lnTo>
                    <a:pt x="6172" y="3983"/>
                  </a:lnTo>
                  <a:lnTo>
                    <a:pt x="6800" y="3365"/>
                  </a:lnTo>
                  <a:lnTo>
                    <a:pt x="6800" y="1477"/>
                  </a:lnTo>
                  <a:cubicBezTo>
                    <a:pt x="7305" y="1261"/>
                    <a:pt x="7430" y="608"/>
                    <a:pt x="7041" y="226"/>
                  </a:cubicBezTo>
                  <a:cubicBezTo>
                    <a:pt x="6888" y="76"/>
                    <a:pt x="6686" y="1"/>
                    <a:pt x="6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31"/>
          <p:cNvSpPr txBox="1"/>
          <p:nvPr>
            <p:ph idx="4" type="title"/>
          </p:nvPr>
        </p:nvSpPr>
        <p:spPr>
          <a:xfrm>
            <a:off x="3644425" y="3290400"/>
            <a:ext cx="2337300" cy="39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Manufacture and Assembly</a:t>
            </a:r>
            <a:endParaRPr/>
          </a:p>
        </p:txBody>
      </p:sp>
      <p:sp>
        <p:nvSpPr>
          <p:cNvPr id="270" name="Google Shape;270;p31"/>
          <p:cNvSpPr txBox="1"/>
          <p:nvPr>
            <p:ph idx="5" type="subTitle"/>
          </p:nvPr>
        </p:nvSpPr>
        <p:spPr>
          <a:xfrm>
            <a:off x="3644425" y="3782384"/>
            <a:ext cx="23373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00"/>
              <a:t>Material acquisition</a:t>
            </a:r>
            <a:endParaRPr sz="1000"/>
          </a:p>
          <a:p>
            <a:pPr indent="0" lvl="0" marL="0" rtl="0" algn="l">
              <a:spcBef>
                <a:spcPts val="0"/>
              </a:spcBef>
              <a:spcAft>
                <a:spcPts val="0"/>
              </a:spcAft>
              <a:buNone/>
            </a:pPr>
            <a:r>
              <a:rPr lang="en" sz="1000"/>
              <a:t>Solving manufacturing problems</a:t>
            </a:r>
            <a:endParaRPr sz="1000"/>
          </a:p>
          <a:p>
            <a:pPr indent="0" lvl="0" marL="0" rtl="0" algn="l">
              <a:spcBef>
                <a:spcPts val="0"/>
              </a:spcBef>
              <a:spcAft>
                <a:spcPts val="0"/>
              </a:spcAft>
              <a:buNone/>
            </a:pPr>
            <a:r>
              <a:rPr lang="en" sz="1000"/>
              <a:t>Deciding the respective components available in market</a:t>
            </a:r>
            <a:endParaRPr sz="1000"/>
          </a:p>
        </p:txBody>
      </p:sp>
      <p:sp>
        <p:nvSpPr>
          <p:cNvPr id="271" name="Google Shape;271;p31"/>
          <p:cNvSpPr txBox="1"/>
          <p:nvPr>
            <p:ph idx="6" type="title"/>
          </p:nvPr>
        </p:nvSpPr>
        <p:spPr>
          <a:xfrm>
            <a:off x="720000" y="539500"/>
            <a:ext cx="7710900" cy="57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DEVELOPMENT </a:t>
            </a:r>
            <a:r>
              <a:rPr lang="en">
                <a:solidFill>
                  <a:schemeClr val="accent1"/>
                </a:solidFill>
              </a:rPr>
              <a:t>STAGES</a:t>
            </a:r>
            <a:endParaRPr>
              <a:solidFill>
                <a:schemeClr val="accent1"/>
              </a:solidFill>
            </a:endParaRPr>
          </a:p>
        </p:txBody>
      </p:sp>
      <p:grpSp>
        <p:nvGrpSpPr>
          <p:cNvPr id="272" name="Google Shape;272;p31"/>
          <p:cNvGrpSpPr/>
          <p:nvPr/>
        </p:nvGrpSpPr>
        <p:grpSpPr>
          <a:xfrm>
            <a:off x="947571" y="1571123"/>
            <a:ext cx="461935" cy="393314"/>
            <a:chOff x="4794231" y="3363705"/>
            <a:chExt cx="368487" cy="313747"/>
          </a:xfrm>
        </p:grpSpPr>
        <p:sp>
          <p:nvSpPr>
            <p:cNvPr id="273" name="Google Shape;273;p31"/>
            <p:cNvSpPr/>
            <p:nvPr/>
          </p:nvSpPr>
          <p:spPr>
            <a:xfrm>
              <a:off x="4923750" y="3472141"/>
              <a:ext cx="22101" cy="32643"/>
            </a:xfrm>
            <a:custGeom>
              <a:rect b="b" l="l" r="r" t="t"/>
              <a:pathLst>
                <a:path extrusionOk="0" h="929" w="629">
                  <a:moveTo>
                    <a:pt x="1" y="1"/>
                  </a:moveTo>
                  <a:lnTo>
                    <a:pt x="1" y="929"/>
                  </a:lnTo>
                  <a:lnTo>
                    <a:pt x="628" y="929"/>
                  </a:lnTo>
                  <a:lnTo>
                    <a:pt x="6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
            <p:cNvSpPr/>
            <p:nvPr/>
          </p:nvSpPr>
          <p:spPr>
            <a:xfrm>
              <a:off x="4815349" y="3363705"/>
              <a:ext cx="325268" cy="43219"/>
            </a:xfrm>
            <a:custGeom>
              <a:rect b="b" l="l" r="r" t="t"/>
              <a:pathLst>
                <a:path extrusionOk="0" h="1230" w="9257">
                  <a:moveTo>
                    <a:pt x="0" y="1"/>
                  </a:moveTo>
                  <a:lnTo>
                    <a:pt x="0" y="1229"/>
                  </a:lnTo>
                  <a:lnTo>
                    <a:pt x="9256" y="1229"/>
                  </a:lnTo>
                  <a:lnTo>
                    <a:pt x="92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p:nvPr/>
          </p:nvSpPr>
          <p:spPr>
            <a:xfrm>
              <a:off x="5054253" y="3472141"/>
              <a:ext cx="22066" cy="32643"/>
            </a:xfrm>
            <a:custGeom>
              <a:rect b="b" l="l" r="r" t="t"/>
              <a:pathLst>
                <a:path extrusionOk="0" h="929" w="628">
                  <a:moveTo>
                    <a:pt x="0" y="1"/>
                  </a:moveTo>
                  <a:lnTo>
                    <a:pt x="0" y="929"/>
                  </a:lnTo>
                  <a:lnTo>
                    <a:pt x="628" y="929"/>
                  </a:lnTo>
                  <a:lnTo>
                    <a:pt x="6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p:nvPr/>
          </p:nvSpPr>
          <p:spPr>
            <a:xfrm>
              <a:off x="4816333" y="3428921"/>
              <a:ext cx="325268" cy="119011"/>
            </a:xfrm>
            <a:custGeom>
              <a:rect b="b" l="l" r="r" t="t"/>
              <a:pathLst>
                <a:path extrusionOk="0" h="3387" w="9257">
                  <a:moveTo>
                    <a:pt x="1856" y="602"/>
                  </a:moveTo>
                  <a:lnTo>
                    <a:pt x="1856" y="2759"/>
                  </a:lnTo>
                  <a:lnTo>
                    <a:pt x="1229" y="2759"/>
                  </a:lnTo>
                  <a:lnTo>
                    <a:pt x="1229" y="602"/>
                  </a:lnTo>
                  <a:close/>
                  <a:moveTo>
                    <a:pt x="4315" y="602"/>
                  </a:moveTo>
                  <a:lnTo>
                    <a:pt x="4315" y="2759"/>
                  </a:lnTo>
                  <a:lnTo>
                    <a:pt x="2457" y="2759"/>
                  </a:lnTo>
                  <a:lnTo>
                    <a:pt x="2457" y="602"/>
                  </a:lnTo>
                  <a:close/>
                  <a:moveTo>
                    <a:pt x="5543" y="602"/>
                  </a:moveTo>
                  <a:lnTo>
                    <a:pt x="5543" y="2759"/>
                  </a:lnTo>
                  <a:lnTo>
                    <a:pt x="4914" y="2759"/>
                  </a:lnTo>
                  <a:lnTo>
                    <a:pt x="4914" y="602"/>
                  </a:lnTo>
                  <a:close/>
                  <a:moveTo>
                    <a:pt x="8000" y="602"/>
                  </a:moveTo>
                  <a:lnTo>
                    <a:pt x="8000" y="2759"/>
                  </a:lnTo>
                  <a:lnTo>
                    <a:pt x="6144" y="2759"/>
                  </a:lnTo>
                  <a:lnTo>
                    <a:pt x="6144" y="602"/>
                  </a:lnTo>
                  <a:close/>
                  <a:moveTo>
                    <a:pt x="0" y="1"/>
                  </a:moveTo>
                  <a:lnTo>
                    <a:pt x="0" y="3387"/>
                  </a:lnTo>
                  <a:lnTo>
                    <a:pt x="9256" y="3387"/>
                  </a:lnTo>
                  <a:lnTo>
                    <a:pt x="92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
            <p:cNvSpPr/>
            <p:nvPr/>
          </p:nvSpPr>
          <p:spPr>
            <a:xfrm>
              <a:off x="4815349" y="3569966"/>
              <a:ext cx="325268" cy="53760"/>
            </a:xfrm>
            <a:custGeom>
              <a:rect b="b" l="l" r="r" t="t"/>
              <a:pathLst>
                <a:path extrusionOk="0" h="1530" w="9257">
                  <a:moveTo>
                    <a:pt x="0" y="1"/>
                  </a:moveTo>
                  <a:lnTo>
                    <a:pt x="0" y="928"/>
                  </a:lnTo>
                  <a:lnTo>
                    <a:pt x="2956" y="928"/>
                  </a:lnTo>
                  <a:lnTo>
                    <a:pt x="3574" y="1529"/>
                  </a:lnTo>
                  <a:lnTo>
                    <a:pt x="5679" y="1529"/>
                  </a:lnTo>
                  <a:lnTo>
                    <a:pt x="6295" y="928"/>
                  </a:lnTo>
                  <a:lnTo>
                    <a:pt x="9256" y="928"/>
                  </a:lnTo>
                  <a:lnTo>
                    <a:pt x="92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
            <p:cNvSpPr/>
            <p:nvPr/>
          </p:nvSpPr>
          <p:spPr>
            <a:xfrm>
              <a:off x="4794231" y="3623692"/>
              <a:ext cx="368487" cy="53760"/>
            </a:xfrm>
            <a:custGeom>
              <a:rect b="b" l="l" r="r" t="t"/>
              <a:pathLst>
                <a:path extrusionOk="0" h="1530" w="10487">
                  <a:moveTo>
                    <a:pt x="0" y="0"/>
                  </a:moveTo>
                  <a:lnTo>
                    <a:pt x="0" y="604"/>
                  </a:lnTo>
                  <a:cubicBezTo>
                    <a:pt x="0" y="1116"/>
                    <a:pt x="415" y="1529"/>
                    <a:pt x="927" y="1529"/>
                  </a:cubicBezTo>
                  <a:lnTo>
                    <a:pt x="9561" y="1529"/>
                  </a:lnTo>
                  <a:cubicBezTo>
                    <a:pt x="10071" y="1529"/>
                    <a:pt x="10486" y="1116"/>
                    <a:pt x="10486" y="604"/>
                  </a:cubicBezTo>
                  <a:lnTo>
                    <a:pt x="10486" y="0"/>
                  </a:lnTo>
                  <a:lnTo>
                    <a:pt x="7094" y="0"/>
                  </a:lnTo>
                  <a:lnTo>
                    <a:pt x="6477" y="629"/>
                  </a:lnTo>
                  <a:lnTo>
                    <a:pt x="4010" y="629"/>
                  </a:lnTo>
                  <a:lnTo>
                    <a:pt x="33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31"/>
          <p:cNvGrpSpPr/>
          <p:nvPr/>
        </p:nvGrpSpPr>
        <p:grpSpPr>
          <a:xfrm>
            <a:off x="5059037" y="1581475"/>
            <a:ext cx="461928" cy="366913"/>
            <a:chOff x="7238791" y="2759364"/>
            <a:chExt cx="368452" cy="292664"/>
          </a:xfrm>
        </p:grpSpPr>
        <p:sp>
          <p:nvSpPr>
            <p:cNvPr id="280" name="Google Shape;280;p31"/>
            <p:cNvSpPr/>
            <p:nvPr/>
          </p:nvSpPr>
          <p:spPr>
            <a:xfrm>
              <a:off x="7301512" y="2759364"/>
              <a:ext cx="67815" cy="65321"/>
            </a:xfrm>
            <a:custGeom>
              <a:rect b="b" l="l" r="r" t="t"/>
              <a:pathLst>
                <a:path extrusionOk="0" h="1859" w="1930">
                  <a:moveTo>
                    <a:pt x="796" y="1"/>
                  </a:moveTo>
                  <a:lnTo>
                    <a:pt x="0" y="1858"/>
                  </a:lnTo>
                  <a:lnTo>
                    <a:pt x="1929" y="1858"/>
                  </a:lnTo>
                  <a:lnTo>
                    <a:pt x="19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p:nvPr/>
          </p:nvSpPr>
          <p:spPr>
            <a:xfrm>
              <a:off x="7390377" y="2759364"/>
              <a:ext cx="137071" cy="65321"/>
            </a:xfrm>
            <a:custGeom>
              <a:rect b="b" l="l" r="r" t="t"/>
              <a:pathLst>
                <a:path extrusionOk="0" h="1859" w="3901">
                  <a:moveTo>
                    <a:pt x="1" y="1"/>
                  </a:moveTo>
                  <a:lnTo>
                    <a:pt x="1" y="1858"/>
                  </a:lnTo>
                  <a:lnTo>
                    <a:pt x="3900" y="1858"/>
                  </a:lnTo>
                  <a:lnTo>
                    <a:pt x="2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
            <p:cNvSpPr/>
            <p:nvPr/>
          </p:nvSpPr>
          <p:spPr>
            <a:xfrm>
              <a:off x="7476711" y="2986778"/>
              <a:ext cx="22101" cy="43219"/>
            </a:xfrm>
            <a:custGeom>
              <a:rect b="b" l="l" r="r" t="t"/>
              <a:pathLst>
                <a:path extrusionOk="0" h="1230" w="629">
                  <a:moveTo>
                    <a:pt x="1" y="1"/>
                  </a:moveTo>
                  <a:lnTo>
                    <a:pt x="1" y="1229"/>
                  </a:lnTo>
                  <a:lnTo>
                    <a:pt x="628" y="1229"/>
                  </a:lnTo>
                  <a:lnTo>
                    <a:pt x="6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1"/>
            <p:cNvSpPr/>
            <p:nvPr/>
          </p:nvSpPr>
          <p:spPr>
            <a:xfrm>
              <a:off x="7519861" y="2986778"/>
              <a:ext cx="22101" cy="65250"/>
            </a:xfrm>
            <a:custGeom>
              <a:rect b="b" l="l" r="r" t="t"/>
              <a:pathLst>
                <a:path extrusionOk="0" h="1857" w="629">
                  <a:moveTo>
                    <a:pt x="1" y="1"/>
                  </a:moveTo>
                  <a:lnTo>
                    <a:pt x="1" y="1857"/>
                  </a:lnTo>
                  <a:lnTo>
                    <a:pt x="629" y="1857"/>
                  </a:lnTo>
                  <a:lnTo>
                    <a:pt x="6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1"/>
            <p:cNvSpPr/>
            <p:nvPr/>
          </p:nvSpPr>
          <p:spPr>
            <a:xfrm>
              <a:off x="7304007" y="2986778"/>
              <a:ext cx="22137" cy="43219"/>
            </a:xfrm>
            <a:custGeom>
              <a:rect b="b" l="l" r="r" t="t"/>
              <a:pathLst>
                <a:path extrusionOk="0" h="1230" w="630">
                  <a:moveTo>
                    <a:pt x="1" y="1"/>
                  </a:moveTo>
                  <a:lnTo>
                    <a:pt x="1" y="1229"/>
                  </a:lnTo>
                  <a:lnTo>
                    <a:pt x="630" y="1229"/>
                  </a:lnTo>
                  <a:lnTo>
                    <a:pt x="6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p:nvPr/>
          </p:nvSpPr>
          <p:spPr>
            <a:xfrm>
              <a:off x="7347157" y="2986778"/>
              <a:ext cx="22172" cy="65250"/>
            </a:xfrm>
            <a:custGeom>
              <a:rect b="b" l="l" r="r" t="t"/>
              <a:pathLst>
                <a:path extrusionOk="0" h="1857" w="631">
                  <a:moveTo>
                    <a:pt x="1" y="1"/>
                  </a:moveTo>
                  <a:lnTo>
                    <a:pt x="1" y="1857"/>
                  </a:lnTo>
                  <a:lnTo>
                    <a:pt x="630" y="1857"/>
                  </a:lnTo>
                  <a:lnTo>
                    <a:pt x="6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p:nvPr/>
          </p:nvSpPr>
          <p:spPr>
            <a:xfrm>
              <a:off x="7238791" y="2845769"/>
              <a:ext cx="368452" cy="97858"/>
            </a:xfrm>
            <a:custGeom>
              <a:rect b="b" l="l" r="r" t="t"/>
              <a:pathLst>
                <a:path extrusionOk="0" h="2785" w="10486">
                  <a:moveTo>
                    <a:pt x="6171" y="928"/>
                  </a:moveTo>
                  <a:lnTo>
                    <a:pt x="6171" y="1556"/>
                  </a:lnTo>
                  <a:lnTo>
                    <a:pt x="5243" y="1556"/>
                  </a:lnTo>
                  <a:lnTo>
                    <a:pt x="5243" y="928"/>
                  </a:lnTo>
                  <a:close/>
                  <a:moveTo>
                    <a:pt x="490" y="0"/>
                  </a:moveTo>
                  <a:lnTo>
                    <a:pt x="1" y="491"/>
                  </a:lnTo>
                  <a:lnTo>
                    <a:pt x="1" y="1984"/>
                  </a:lnTo>
                  <a:lnTo>
                    <a:pt x="798" y="2784"/>
                  </a:lnTo>
                  <a:lnTo>
                    <a:pt x="1265" y="2784"/>
                  </a:lnTo>
                  <a:cubicBezTo>
                    <a:pt x="1407" y="2079"/>
                    <a:pt x="2031" y="1547"/>
                    <a:pt x="2776" y="1547"/>
                  </a:cubicBezTo>
                  <a:cubicBezTo>
                    <a:pt x="3521" y="1547"/>
                    <a:pt x="4144" y="2079"/>
                    <a:pt x="4287" y="2784"/>
                  </a:cubicBezTo>
                  <a:lnTo>
                    <a:pt x="6199" y="2784"/>
                  </a:lnTo>
                  <a:cubicBezTo>
                    <a:pt x="6342" y="2079"/>
                    <a:pt x="6965" y="1547"/>
                    <a:pt x="7710" y="1547"/>
                  </a:cubicBezTo>
                  <a:cubicBezTo>
                    <a:pt x="8454" y="1547"/>
                    <a:pt x="9077" y="2079"/>
                    <a:pt x="9221" y="2784"/>
                  </a:cubicBezTo>
                  <a:lnTo>
                    <a:pt x="9688" y="2784"/>
                  </a:lnTo>
                  <a:lnTo>
                    <a:pt x="10485" y="1984"/>
                  </a:lnTo>
                  <a:lnTo>
                    <a:pt x="10485" y="491"/>
                  </a:lnTo>
                  <a:lnTo>
                    <a:pt x="99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p:nvPr/>
          </p:nvSpPr>
          <p:spPr>
            <a:xfrm>
              <a:off x="7476711" y="2922300"/>
              <a:ext cx="65321" cy="43430"/>
            </a:xfrm>
            <a:custGeom>
              <a:rect b="b" l="l" r="r" t="t"/>
              <a:pathLst>
                <a:path extrusionOk="0" h="1236" w="1859">
                  <a:moveTo>
                    <a:pt x="929" y="1"/>
                  </a:moveTo>
                  <a:cubicBezTo>
                    <a:pt x="417" y="1"/>
                    <a:pt x="1" y="416"/>
                    <a:pt x="1" y="926"/>
                  </a:cubicBezTo>
                  <a:lnTo>
                    <a:pt x="1" y="1235"/>
                  </a:lnTo>
                  <a:lnTo>
                    <a:pt x="1858" y="1235"/>
                  </a:lnTo>
                  <a:lnTo>
                    <a:pt x="1858" y="926"/>
                  </a:lnTo>
                  <a:cubicBezTo>
                    <a:pt x="1857" y="416"/>
                    <a:pt x="1442" y="1"/>
                    <a:pt x="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
            <p:cNvSpPr/>
            <p:nvPr/>
          </p:nvSpPr>
          <p:spPr>
            <a:xfrm>
              <a:off x="7304007" y="2922300"/>
              <a:ext cx="65321" cy="43430"/>
            </a:xfrm>
            <a:custGeom>
              <a:rect b="b" l="l" r="r" t="t"/>
              <a:pathLst>
                <a:path extrusionOk="0" h="1236" w="1859">
                  <a:moveTo>
                    <a:pt x="929" y="1"/>
                  </a:moveTo>
                  <a:cubicBezTo>
                    <a:pt x="417" y="1"/>
                    <a:pt x="1" y="416"/>
                    <a:pt x="1" y="926"/>
                  </a:cubicBezTo>
                  <a:lnTo>
                    <a:pt x="1" y="1235"/>
                  </a:lnTo>
                  <a:lnTo>
                    <a:pt x="1858" y="1235"/>
                  </a:lnTo>
                  <a:lnTo>
                    <a:pt x="1858" y="926"/>
                  </a:lnTo>
                  <a:cubicBezTo>
                    <a:pt x="1858" y="416"/>
                    <a:pt x="1442" y="1"/>
                    <a:pt x="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31"/>
          <p:cNvGrpSpPr/>
          <p:nvPr/>
        </p:nvGrpSpPr>
        <p:grpSpPr>
          <a:xfrm>
            <a:off x="720000" y="3089050"/>
            <a:ext cx="1600800" cy="1600800"/>
            <a:chOff x="720000" y="3089050"/>
            <a:chExt cx="1600800" cy="1600800"/>
          </a:xfrm>
        </p:grpSpPr>
        <p:sp>
          <p:nvSpPr>
            <p:cNvPr id="290" name="Google Shape;290;p31"/>
            <p:cNvSpPr/>
            <p:nvPr/>
          </p:nvSpPr>
          <p:spPr>
            <a:xfrm>
              <a:off x="720000" y="3089050"/>
              <a:ext cx="1600800" cy="16008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rgbClr val="FFFFFF"/>
                </a:solidFill>
                <a:latin typeface="Oswald ExtraLight"/>
                <a:ea typeface="Oswald ExtraLight"/>
                <a:cs typeface="Oswald ExtraLight"/>
                <a:sym typeface="Oswald ExtraLight"/>
              </a:endParaRPr>
            </a:p>
          </p:txBody>
        </p:sp>
        <p:sp>
          <p:nvSpPr>
            <p:cNvPr id="291" name="Google Shape;291;p31"/>
            <p:cNvSpPr/>
            <p:nvPr/>
          </p:nvSpPr>
          <p:spPr>
            <a:xfrm rot="5400000">
              <a:off x="823981" y="3192879"/>
              <a:ext cx="1392900" cy="1392900"/>
            </a:xfrm>
            <a:prstGeom prst="blockArc">
              <a:avLst>
                <a:gd fmla="val 7558344" name="adj1"/>
                <a:gd fmla="val 1850511" name="adj2"/>
                <a:gd fmla="val 9051" name="adj3"/>
              </a:avLst>
            </a:prstGeom>
            <a:solidFill>
              <a:schemeClr val="accent1"/>
            </a:solidFill>
            <a:ln>
              <a:noFill/>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p:nvPr/>
          </p:nvSpPr>
          <p:spPr>
            <a:xfrm>
              <a:off x="1386833" y="3751320"/>
              <a:ext cx="267300" cy="267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rgbClr val="FFFFFF"/>
                </a:solidFill>
                <a:latin typeface="Oswald ExtraLight"/>
                <a:ea typeface="Oswald ExtraLight"/>
                <a:cs typeface="Oswald ExtraLight"/>
                <a:sym typeface="Oswald ExtraLight"/>
              </a:endParaRPr>
            </a:p>
          </p:txBody>
        </p:sp>
        <p:sp>
          <p:nvSpPr>
            <p:cNvPr id="293" name="Google Shape;293;p31"/>
            <p:cNvSpPr/>
            <p:nvPr/>
          </p:nvSpPr>
          <p:spPr>
            <a:xfrm rot="-3600057">
              <a:off x="1109401" y="3473975"/>
              <a:ext cx="822023" cy="822023"/>
            </a:xfrm>
            <a:prstGeom prst="blockArc">
              <a:avLst>
                <a:gd fmla="val 7558344" name="adj1"/>
                <a:gd fmla="val 1861461" name="adj2"/>
                <a:gd fmla="val 12146" name="adj3"/>
              </a:avLst>
            </a:prstGeom>
            <a:solidFill>
              <a:schemeClr val="accent1"/>
            </a:solidFill>
            <a:ln>
              <a:noFill/>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31"/>
          <p:cNvGrpSpPr/>
          <p:nvPr/>
        </p:nvGrpSpPr>
        <p:grpSpPr>
          <a:xfrm>
            <a:off x="6672250" y="2933623"/>
            <a:ext cx="1902600" cy="1902600"/>
            <a:chOff x="6672250" y="2933623"/>
            <a:chExt cx="1902600" cy="1902600"/>
          </a:xfrm>
        </p:grpSpPr>
        <p:sp>
          <p:nvSpPr>
            <p:cNvPr id="295" name="Google Shape;295;p31"/>
            <p:cNvSpPr/>
            <p:nvPr/>
          </p:nvSpPr>
          <p:spPr>
            <a:xfrm>
              <a:off x="6823200" y="3084575"/>
              <a:ext cx="1600800" cy="16008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rgbClr val="FFFFFF"/>
                </a:solidFill>
                <a:latin typeface="Oswald ExtraLight"/>
                <a:ea typeface="Oswald ExtraLight"/>
                <a:cs typeface="Oswald ExtraLight"/>
                <a:sym typeface="Oswald ExtraLight"/>
              </a:endParaRPr>
            </a:p>
          </p:txBody>
        </p:sp>
        <p:sp>
          <p:nvSpPr>
            <p:cNvPr id="296" name="Google Shape;296;p31"/>
            <p:cNvSpPr/>
            <p:nvPr/>
          </p:nvSpPr>
          <p:spPr>
            <a:xfrm rot="-9000337">
              <a:off x="6927131" y="3188504"/>
              <a:ext cx="1392836" cy="1392836"/>
            </a:xfrm>
            <a:prstGeom prst="blockArc">
              <a:avLst>
                <a:gd fmla="val 7558344" name="adj1"/>
                <a:gd fmla="val 1850511" name="adj2"/>
                <a:gd fmla="val 9051" name="adj3"/>
              </a:avLst>
            </a:prstGeom>
            <a:solidFill>
              <a:schemeClr val="accent1"/>
            </a:solidFill>
            <a:ln>
              <a:noFill/>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a:off x="7490033" y="3746845"/>
              <a:ext cx="267300" cy="267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rgbClr val="FFFFFF"/>
                </a:solidFill>
                <a:latin typeface="Oswald ExtraLight"/>
                <a:ea typeface="Oswald ExtraLight"/>
                <a:cs typeface="Oswald ExtraLight"/>
                <a:sym typeface="Oswald ExtraLight"/>
              </a:endParaRPr>
            </a:p>
          </p:txBody>
        </p:sp>
        <p:sp>
          <p:nvSpPr>
            <p:cNvPr id="298" name="Google Shape;298;p31"/>
            <p:cNvSpPr/>
            <p:nvPr/>
          </p:nvSpPr>
          <p:spPr>
            <a:xfrm rot="1799943">
              <a:off x="7212526" y="3469434"/>
              <a:ext cx="822023" cy="822023"/>
            </a:xfrm>
            <a:prstGeom prst="blockArc">
              <a:avLst>
                <a:gd fmla="val 7558344" name="adj1"/>
                <a:gd fmla="val 1861461" name="adj2"/>
                <a:gd fmla="val 12146" name="adj3"/>
              </a:avLst>
            </a:prstGeom>
            <a:solidFill>
              <a:schemeClr val="accent1"/>
            </a:solidFill>
            <a:ln>
              <a:noFill/>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grpSp>
        <p:nvGrpSpPr>
          <p:cNvPr id="303" name="Google Shape;303;p32"/>
          <p:cNvGrpSpPr/>
          <p:nvPr/>
        </p:nvGrpSpPr>
        <p:grpSpPr>
          <a:xfrm flipH="1">
            <a:off x="232954" y="7"/>
            <a:ext cx="1423548" cy="3741186"/>
            <a:chOff x="7350442" y="2608992"/>
            <a:chExt cx="636650" cy="1673160"/>
          </a:xfrm>
        </p:grpSpPr>
        <p:sp>
          <p:nvSpPr>
            <p:cNvPr id="304" name="Google Shape;304;p3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3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3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3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3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3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3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1" name="Google Shape;311;p32"/>
          <p:cNvGrpSpPr/>
          <p:nvPr/>
        </p:nvGrpSpPr>
        <p:grpSpPr>
          <a:xfrm>
            <a:off x="7517149" y="6"/>
            <a:ext cx="1393881" cy="3663217"/>
            <a:chOff x="7350442" y="2608992"/>
            <a:chExt cx="636650" cy="1673160"/>
          </a:xfrm>
        </p:grpSpPr>
        <p:sp>
          <p:nvSpPr>
            <p:cNvPr id="312" name="Google Shape;312;p3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3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3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3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3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3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3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19" name="Google Shape;319;p32"/>
          <p:cNvSpPr/>
          <p:nvPr/>
        </p:nvSpPr>
        <p:spPr>
          <a:xfrm>
            <a:off x="5629350" y="1578150"/>
            <a:ext cx="1069500" cy="1069500"/>
          </a:xfrm>
          <a:prstGeom prst="ellipse">
            <a:avLst/>
          </a:prstGeom>
          <a:noFill/>
          <a:ln cap="flat" cmpd="sng" w="28575">
            <a:solidFill>
              <a:schemeClr val="accent1"/>
            </a:solidFill>
            <a:prstDash val="solid"/>
            <a:round/>
            <a:headEnd len="sm" w="sm" type="none"/>
            <a:tailEnd len="sm" w="sm" type="none"/>
          </a:ln>
          <a:effectLst>
            <a:outerShdw blurRad="114300" rotWithShape="0" algn="bl" dir="5400000" dist="19050">
              <a:srgbClr val="98FAFC">
                <a:alpha val="5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rgbClr val="FFFFFF"/>
              </a:solidFill>
              <a:latin typeface="Oswald ExtraLight"/>
              <a:ea typeface="Oswald ExtraLight"/>
              <a:cs typeface="Oswald ExtraLight"/>
              <a:sym typeface="Oswald ExtraLight"/>
            </a:endParaRPr>
          </a:p>
        </p:txBody>
      </p:sp>
      <p:sp>
        <p:nvSpPr>
          <p:cNvPr id="320" name="Google Shape;320;p32"/>
          <p:cNvSpPr txBox="1"/>
          <p:nvPr>
            <p:ph idx="3" type="subTitle"/>
          </p:nvPr>
        </p:nvSpPr>
        <p:spPr>
          <a:xfrm>
            <a:off x="1543050" y="3458825"/>
            <a:ext cx="2630100" cy="13653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Material chosen: Aluminium Extrusion</a:t>
            </a:r>
            <a:br>
              <a:rPr lang="en"/>
            </a:br>
            <a:r>
              <a:rPr lang="en"/>
              <a:t>Actuator: Nema 23 (18 kgf)</a:t>
            </a:r>
            <a:br>
              <a:rPr lang="en"/>
            </a:br>
            <a:r>
              <a:rPr lang="en"/>
              <a:t>Motor driver:TB6600</a:t>
            </a:r>
            <a:endParaRPr/>
          </a:p>
          <a:p>
            <a:pPr indent="0" lvl="0" marL="0" rtl="0" algn="ctr">
              <a:spcBef>
                <a:spcPts val="0"/>
              </a:spcBef>
              <a:spcAft>
                <a:spcPts val="0"/>
              </a:spcAft>
              <a:buNone/>
            </a:pPr>
            <a:r>
              <a:rPr lang="en"/>
              <a:t>Dimensions: cage:30x30x30cm</a:t>
            </a:r>
            <a:br>
              <a:rPr lang="en"/>
            </a:br>
            <a:r>
              <a:rPr lang="en"/>
              <a:t>frame:50x10cm</a:t>
            </a:r>
            <a:endParaRPr/>
          </a:p>
        </p:txBody>
      </p:sp>
      <p:sp>
        <p:nvSpPr>
          <p:cNvPr id="321" name="Google Shape;321;p32"/>
          <p:cNvSpPr txBox="1"/>
          <p:nvPr>
            <p:ph idx="1" type="subTitle"/>
          </p:nvPr>
        </p:nvSpPr>
        <p:spPr>
          <a:xfrm>
            <a:off x="1786775" y="2952775"/>
            <a:ext cx="2386500" cy="348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Structure</a:t>
            </a:r>
            <a:endParaRPr/>
          </a:p>
        </p:txBody>
      </p:sp>
      <p:sp>
        <p:nvSpPr>
          <p:cNvPr id="322" name="Google Shape;322;p32"/>
          <p:cNvSpPr txBox="1"/>
          <p:nvPr>
            <p:ph idx="2" type="subTitle"/>
          </p:nvPr>
        </p:nvSpPr>
        <p:spPr>
          <a:xfrm>
            <a:off x="4970850" y="2952775"/>
            <a:ext cx="2386500" cy="348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Dynamics</a:t>
            </a:r>
            <a:endParaRPr/>
          </a:p>
        </p:txBody>
      </p:sp>
      <p:sp>
        <p:nvSpPr>
          <p:cNvPr id="323" name="Google Shape;323;p32"/>
          <p:cNvSpPr txBox="1"/>
          <p:nvPr>
            <p:ph idx="4" type="subTitle"/>
          </p:nvPr>
        </p:nvSpPr>
        <p:spPr>
          <a:xfrm>
            <a:off x="4970855" y="3458825"/>
            <a:ext cx="2386500" cy="1149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3 models were thought of based on the dynamics requires to rotate the cage</a:t>
            </a:r>
            <a:endParaRPr/>
          </a:p>
        </p:txBody>
      </p:sp>
      <p:sp>
        <p:nvSpPr>
          <p:cNvPr id="324" name="Google Shape;324;p32"/>
          <p:cNvSpPr txBox="1"/>
          <p:nvPr>
            <p:ph type="title"/>
          </p:nvPr>
        </p:nvSpPr>
        <p:spPr>
          <a:xfrm>
            <a:off x="713225" y="539496"/>
            <a:ext cx="7708500" cy="5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Structure and Dynamics</a:t>
            </a:r>
            <a:endParaRPr>
              <a:solidFill>
                <a:schemeClr val="accent1"/>
              </a:solidFill>
            </a:endParaRPr>
          </a:p>
        </p:txBody>
      </p:sp>
      <p:sp>
        <p:nvSpPr>
          <p:cNvPr id="325" name="Google Shape;325;p32"/>
          <p:cNvSpPr/>
          <p:nvPr/>
        </p:nvSpPr>
        <p:spPr>
          <a:xfrm>
            <a:off x="2445275" y="1578150"/>
            <a:ext cx="1069500" cy="1069500"/>
          </a:xfrm>
          <a:prstGeom prst="ellipse">
            <a:avLst/>
          </a:prstGeom>
          <a:noFill/>
          <a:ln cap="flat" cmpd="sng" w="28575">
            <a:solidFill>
              <a:schemeClr val="accent1"/>
            </a:solidFill>
            <a:prstDash val="solid"/>
            <a:round/>
            <a:headEnd len="sm" w="sm" type="none"/>
            <a:tailEnd len="sm" w="sm" type="none"/>
          </a:ln>
          <a:effectLst>
            <a:outerShdw blurRad="114300" rotWithShape="0" algn="bl" dir="5400000" dist="19050">
              <a:srgbClr val="98FAFC">
                <a:alpha val="5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rgbClr val="FFFFFF"/>
              </a:solidFill>
              <a:latin typeface="Oswald ExtraLight"/>
              <a:ea typeface="Oswald ExtraLight"/>
              <a:cs typeface="Oswald ExtraLight"/>
              <a:sym typeface="Oswald ExtraLight"/>
            </a:endParaRPr>
          </a:p>
        </p:txBody>
      </p:sp>
      <p:cxnSp>
        <p:nvCxnSpPr>
          <p:cNvPr id="326" name="Google Shape;326;p32"/>
          <p:cNvCxnSpPr/>
          <p:nvPr/>
        </p:nvCxnSpPr>
        <p:spPr>
          <a:xfrm>
            <a:off x="4572000" y="1578138"/>
            <a:ext cx="0" cy="3029700"/>
          </a:xfrm>
          <a:prstGeom prst="straightConnector1">
            <a:avLst/>
          </a:prstGeom>
          <a:noFill/>
          <a:ln cap="flat" cmpd="sng" w="19050">
            <a:solidFill>
              <a:schemeClr val="accent1"/>
            </a:solidFill>
            <a:prstDash val="solid"/>
            <a:round/>
            <a:headEnd len="med" w="med" type="none"/>
            <a:tailEnd len="med" w="med" type="none"/>
          </a:ln>
          <a:effectLst>
            <a:outerShdw blurRad="114300" rotWithShape="0" algn="bl" dir="2640000" dist="19050">
              <a:schemeClr val="accent1">
                <a:alpha val="76000"/>
              </a:schemeClr>
            </a:outerShdw>
          </a:effectLst>
        </p:spPr>
      </p:cxnSp>
      <p:grpSp>
        <p:nvGrpSpPr>
          <p:cNvPr id="327" name="Google Shape;327;p32"/>
          <p:cNvGrpSpPr/>
          <p:nvPr/>
        </p:nvGrpSpPr>
        <p:grpSpPr>
          <a:xfrm>
            <a:off x="2634098" y="1938555"/>
            <a:ext cx="788894" cy="348890"/>
            <a:chOff x="246070" y="1983375"/>
            <a:chExt cx="1855347" cy="616849"/>
          </a:xfrm>
        </p:grpSpPr>
        <p:sp>
          <p:nvSpPr>
            <p:cNvPr id="328" name="Google Shape;328;p32"/>
            <p:cNvSpPr/>
            <p:nvPr/>
          </p:nvSpPr>
          <p:spPr>
            <a:xfrm>
              <a:off x="1072131" y="1983872"/>
              <a:ext cx="408910" cy="407494"/>
            </a:xfrm>
            <a:custGeom>
              <a:rect b="b" l="l" r="r" t="t"/>
              <a:pathLst>
                <a:path extrusionOk="0" h="33972" w="3409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
            <p:cNvSpPr/>
            <p:nvPr/>
          </p:nvSpPr>
          <p:spPr>
            <a:xfrm>
              <a:off x="1430530" y="2193486"/>
              <a:ext cx="46960" cy="46948"/>
            </a:xfrm>
            <a:custGeom>
              <a:rect b="b" l="l" r="r" t="t"/>
              <a:pathLst>
                <a:path extrusionOk="0" h="3914" w="3915">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p:nvPr/>
          </p:nvSpPr>
          <p:spPr>
            <a:xfrm>
              <a:off x="1277847" y="2191554"/>
              <a:ext cx="408898" cy="407518"/>
            </a:xfrm>
            <a:custGeom>
              <a:rect b="b" l="l" r="r" t="t"/>
              <a:pathLst>
                <a:path extrusionOk="0" h="33974" w="34089">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a:off x="1690156" y="2190379"/>
              <a:ext cx="411261" cy="409845"/>
            </a:xfrm>
            <a:custGeom>
              <a:rect b="b" l="l" r="r" t="t"/>
              <a:pathLst>
                <a:path extrusionOk="0" h="34168" w="34286">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DBE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a:off x="1484068" y="1984268"/>
              <a:ext cx="408862" cy="407494"/>
            </a:xfrm>
            <a:custGeom>
              <a:rect b="b" l="l" r="r" t="t"/>
              <a:pathLst>
                <a:path extrusionOk="0" h="33972" w="34086">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p:nvPr/>
          </p:nvSpPr>
          <p:spPr>
            <a:xfrm flipH="1">
              <a:off x="865779" y="2190662"/>
              <a:ext cx="408898" cy="407518"/>
            </a:xfrm>
            <a:custGeom>
              <a:rect b="b" l="l" r="r" t="t"/>
              <a:pathLst>
                <a:path extrusionOk="0" h="33974" w="34089">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2"/>
            <p:cNvSpPr/>
            <p:nvPr/>
          </p:nvSpPr>
          <p:spPr>
            <a:xfrm>
              <a:off x="246070" y="1983826"/>
              <a:ext cx="408910" cy="407494"/>
            </a:xfrm>
            <a:custGeom>
              <a:rect b="b" l="l" r="r" t="t"/>
              <a:pathLst>
                <a:path extrusionOk="0" h="33972" w="3409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2"/>
            <p:cNvSpPr/>
            <p:nvPr/>
          </p:nvSpPr>
          <p:spPr>
            <a:xfrm flipH="1">
              <a:off x="659595" y="1983375"/>
              <a:ext cx="408862" cy="407494"/>
            </a:xfrm>
            <a:custGeom>
              <a:rect b="b" l="l" r="r" t="t"/>
              <a:pathLst>
                <a:path extrusionOk="0" h="33972" w="34086">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2"/>
            <p:cNvSpPr/>
            <p:nvPr/>
          </p:nvSpPr>
          <p:spPr>
            <a:xfrm flipH="1">
              <a:off x="451107" y="2189486"/>
              <a:ext cx="411261" cy="409845"/>
            </a:xfrm>
            <a:custGeom>
              <a:rect b="b" l="l" r="r" t="t"/>
              <a:pathLst>
                <a:path extrusionOk="0" h="34168" w="34286">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DBE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32"/>
          <p:cNvGrpSpPr/>
          <p:nvPr/>
        </p:nvGrpSpPr>
        <p:grpSpPr>
          <a:xfrm>
            <a:off x="5721007" y="1969216"/>
            <a:ext cx="879774" cy="287572"/>
            <a:chOff x="1808063" y="4294338"/>
            <a:chExt cx="3370782" cy="721817"/>
          </a:xfrm>
        </p:grpSpPr>
        <p:sp>
          <p:nvSpPr>
            <p:cNvPr id="338" name="Google Shape;338;p32"/>
            <p:cNvSpPr/>
            <p:nvPr/>
          </p:nvSpPr>
          <p:spPr>
            <a:xfrm>
              <a:off x="1906300" y="44231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p:cNvSpPr/>
            <p:nvPr/>
          </p:nvSpPr>
          <p:spPr>
            <a:xfrm>
              <a:off x="3795035" y="4655290"/>
              <a:ext cx="721912" cy="360865"/>
            </a:xfrm>
            <a:custGeom>
              <a:rect b="b" l="l" r="r" t="t"/>
              <a:pathLst>
                <a:path extrusionOk="0" h="3951" w="7904">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2"/>
            <p:cNvSpPr/>
            <p:nvPr/>
          </p:nvSpPr>
          <p:spPr>
            <a:xfrm>
              <a:off x="3133137" y="4294338"/>
              <a:ext cx="721729" cy="360865"/>
            </a:xfrm>
            <a:custGeom>
              <a:rect b="b" l="l" r="r" t="t"/>
              <a:pathLst>
                <a:path extrusionOk="0" h="3951" w="7902">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
            <p:cNvSpPr/>
            <p:nvPr/>
          </p:nvSpPr>
          <p:spPr>
            <a:xfrm>
              <a:off x="1808063" y="4294338"/>
              <a:ext cx="722460" cy="362052"/>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p:nvPr/>
          </p:nvSpPr>
          <p:spPr>
            <a:xfrm>
              <a:off x="2470965" y="4655290"/>
              <a:ext cx="721912" cy="360865"/>
            </a:xfrm>
            <a:custGeom>
              <a:rect b="b" l="l" r="r" t="t"/>
              <a:pathLst>
                <a:path extrusionOk="0" h="3951" w="7904">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2"/>
            <p:cNvSpPr/>
            <p:nvPr/>
          </p:nvSpPr>
          <p:spPr>
            <a:xfrm>
              <a:off x="4456385" y="4294338"/>
              <a:ext cx="722460" cy="362052"/>
            </a:xfrm>
            <a:custGeom>
              <a:rect b="b" l="l" r="r" t="t"/>
              <a:pathLst>
                <a:path extrusionOk="0" h="3964" w="791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2"/>
            <p:cNvSpPr/>
            <p:nvPr/>
          </p:nvSpPr>
          <p:spPr>
            <a:xfrm>
              <a:off x="2568813" y="43514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2"/>
            <p:cNvSpPr/>
            <p:nvPr/>
          </p:nvSpPr>
          <p:spPr>
            <a:xfrm>
              <a:off x="3231883" y="44231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2"/>
            <p:cNvSpPr/>
            <p:nvPr/>
          </p:nvSpPr>
          <p:spPr>
            <a:xfrm>
              <a:off x="3894395" y="43514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2"/>
            <p:cNvSpPr/>
            <p:nvPr/>
          </p:nvSpPr>
          <p:spPr>
            <a:xfrm>
              <a:off x="4560958" y="44231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grpSp>
        <p:nvGrpSpPr>
          <p:cNvPr id="352" name="Google Shape;352;p33"/>
          <p:cNvGrpSpPr/>
          <p:nvPr/>
        </p:nvGrpSpPr>
        <p:grpSpPr>
          <a:xfrm flipH="1" rot="5400000">
            <a:off x="642710" y="2353952"/>
            <a:ext cx="1923589" cy="4155628"/>
            <a:chOff x="7350442" y="2608992"/>
            <a:chExt cx="777239" cy="1673160"/>
          </a:xfrm>
        </p:grpSpPr>
        <p:sp>
          <p:nvSpPr>
            <p:cNvPr id="353" name="Google Shape;353;p33"/>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33"/>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33"/>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33"/>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33"/>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33"/>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33"/>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33"/>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61" name="Google Shape;361;p33"/>
          <p:cNvGrpSpPr/>
          <p:nvPr/>
        </p:nvGrpSpPr>
        <p:grpSpPr>
          <a:xfrm rot="-5400000">
            <a:off x="6219010" y="-1200773"/>
            <a:ext cx="1923589" cy="4155628"/>
            <a:chOff x="7350442" y="2608992"/>
            <a:chExt cx="777239" cy="1673160"/>
          </a:xfrm>
        </p:grpSpPr>
        <p:sp>
          <p:nvSpPr>
            <p:cNvPr id="362" name="Google Shape;362;p33"/>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33"/>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33"/>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33"/>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33"/>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33"/>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33"/>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33"/>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70" name="Google Shape;370;p33"/>
          <p:cNvSpPr/>
          <p:nvPr/>
        </p:nvSpPr>
        <p:spPr>
          <a:xfrm>
            <a:off x="2190425" y="970100"/>
            <a:ext cx="4810800" cy="3201900"/>
          </a:xfrm>
          <a:prstGeom prst="roundRect">
            <a:avLst>
              <a:gd fmla="val 11903" name="adj"/>
            </a:avLst>
          </a:prstGeom>
          <a:solidFill>
            <a:schemeClr val="accent4"/>
          </a:solidFill>
          <a:ln cap="flat" cmpd="sng" w="19050">
            <a:solidFill>
              <a:srgbClr val="3FF5E1"/>
            </a:solidFill>
            <a:prstDash val="solid"/>
            <a:round/>
            <a:headEnd len="sm" w="sm" type="none"/>
            <a:tailEnd len="sm" w="sm" type="none"/>
          </a:ln>
          <a:effectLst>
            <a:outerShdw blurRad="142875" rotWithShape="0" algn="bl" dir="5400000" dist="19050">
              <a:srgbClr val="98FAFC">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1" name="Google Shape;371;p33"/>
          <p:cNvPicPr preferRelativeResize="0"/>
          <p:nvPr/>
        </p:nvPicPr>
        <p:blipFill>
          <a:blip r:embed="rId3">
            <a:alphaModFix/>
          </a:blip>
          <a:stretch>
            <a:fillRect/>
          </a:stretch>
        </p:blipFill>
        <p:spPr>
          <a:xfrm>
            <a:off x="3039525" y="1092513"/>
            <a:ext cx="3064950" cy="2958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grpSp>
        <p:nvGrpSpPr>
          <p:cNvPr id="376" name="Google Shape;376;p34"/>
          <p:cNvGrpSpPr/>
          <p:nvPr/>
        </p:nvGrpSpPr>
        <p:grpSpPr>
          <a:xfrm flipH="1" rot="5400000">
            <a:off x="642710" y="2353952"/>
            <a:ext cx="1923589" cy="4155628"/>
            <a:chOff x="7350442" y="2608992"/>
            <a:chExt cx="777239" cy="1673160"/>
          </a:xfrm>
        </p:grpSpPr>
        <p:sp>
          <p:nvSpPr>
            <p:cNvPr id="377" name="Google Shape;377;p34"/>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34"/>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34"/>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34"/>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34"/>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34"/>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34"/>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34"/>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85" name="Google Shape;385;p34"/>
          <p:cNvGrpSpPr/>
          <p:nvPr/>
        </p:nvGrpSpPr>
        <p:grpSpPr>
          <a:xfrm rot="-5400000">
            <a:off x="6219010" y="-1200773"/>
            <a:ext cx="1923589" cy="4155628"/>
            <a:chOff x="7350442" y="2608992"/>
            <a:chExt cx="777239" cy="1673160"/>
          </a:xfrm>
        </p:grpSpPr>
        <p:sp>
          <p:nvSpPr>
            <p:cNvPr id="386" name="Google Shape;386;p34"/>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34"/>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34"/>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34"/>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34"/>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34"/>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34"/>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34"/>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94" name="Google Shape;394;p34"/>
          <p:cNvSpPr/>
          <p:nvPr/>
        </p:nvSpPr>
        <p:spPr>
          <a:xfrm>
            <a:off x="2348275" y="654475"/>
            <a:ext cx="4452000" cy="3955200"/>
          </a:xfrm>
          <a:prstGeom prst="roundRect">
            <a:avLst>
              <a:gd fmla="val 11903" name="adj"/>
            </a:avLst>
          </a:prstGeom>
          <a:solidFill>
            <a:schemeClr val="accent4"/>
          </a:solidFill>
          <a:ln cap="flat" cmpd="sng" w="19050">
            <a:solidFill>
              <a:srgbClr val="3FF5E1"/>
            </a:solidFill>
            <a:prstDash val="solid"/>
            <a:round/>
            <a:headEnd len="sm" w="sm" type="none"/>
            <a:tailEnd len="sm" w="sm" type="none"/>
          </a:ln>
          <a:effectLst>
            <a:outerShdw blurRad="142875" rotWithShape="0" algn="bl" dir="5400000" dist="19050">
              <a:srgbClr val="98FAFC">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5" name="Google Shape;395;p34"/>
          <p:cNvPicPr preferRelativeResize="0"/>
          <p:nvPr/>
        </p:nvPicPr>
        <p:blipFill>
          <a:blip r:embed="rId3">
            <a:alphaModFix/>
          </a:blip>
          <a:stretch>
            <a:fillRect/>
          </a:stretch>
        </p:blipFill>
        <p:spPr>
          <a:xfrm>
            <a:off x="2710502" y="707677"/>
            <a:ext cx="3754425" cy="386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grpSp>
        <p:nvGrpSpPr>
          <p:cNvPr id="400" name="Google Shape;400;p35"/>
          <p:cNvGrpSpPr/>
          <p:nvPr/>
        </p:nvGrpSpPr>
        <p:grpSpPr>
          <a:xfrm flipH="1" rot="5400000">
            <a:off x="642710" y="2353952"/>
            <a:ext cx="1923589" cy="4155628"/>
            <a:chOff x="7350442" y="2608992"/>
            <a:chExt cx="777239" cy="1673160"/>
          </a:xfrm>
        </p:grpSpPr>
        <p:sp>
          <p:nvSpPr>
            <p:cNvPr id="401" name="Google Shape;401;p35"/>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35"/>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35"/>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35"/>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35"/>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35"/>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35"/>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35"/>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9" name="Google Shape;409;p35"/>
          <p:cNvGrpSpPr/>
          <p:nvPr/>
        </p:nvGrpSpPr>
        <p:grpSpPr>
          <a:xfrm rot="-5400000">
            <a:off x="6219010" y="-1200773"/>
            <a:ext cx="1923589" cy="4155628"/>
            <a:chOff x="7350442" y="2608992"/>
            <a:chExt cx="777239" cy="1673160"/>
          </a:xfrm>
        </p:grpSpPr>
        <p:sp>
          <p:nvSpPr>
            <p:cNvPr id="410" name="Google Shape;410;p35"/>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35"/>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35"/>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35"/>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35"/>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35"/>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35"/>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35"/>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18" name="Google Shape;418;p35"/>
          <p:cNvSpPr/>
          <p:nvPr/>
        </p:nvSpPr>
        <p:spPr>
          <a:xfrm>
            <a:off x="2348275" y="654475"/>
            <a:ext cx="4452000" cy="3955200"/>
          </a:xfrm>
          <a:prstGeom prst="roundRect">
            <a:avLst>
              <a:gd fmla="val 11903" name="adj"/>
            </a:avLst>
          </a:prstGeom>
          <a:solidFill>
            <a:schemeClr val="accent4"/>
          </a:solidFill>
          <a:ln cap="flat" cmpd="sng" w="19050">
            <a:solidFill>
              <a:srgbClr val="3FF5E1"/>
            </a:solidFill>
            <a:prstDash val="solid"/>
            <a:round/>
            <a:headEnd len="sm" w="sm" type="none"/>
            <a:tailEnd len="sm" w="sm" type="none"/>
          </a:ln>
          <a:effectLst>
            <a:outerShdw blurRad="142875" rotWithShape="0" algn="bl" dir="5400000" dist="19050">
              <a:srgbClr val="98FAFC">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9" name="Google Shape;419;p35"/>
          <p:cNvPicPr preferRelativeResize="0"/>
          <p:nvPr/>
        </p:nvPicPr>
        <p:blipFill>
          <a:blip r:embed="rId3">
            <a:alphaModFix/>
          </a:blip>
          <a:stretch>
            <a:fillRect/>
          </a:stretch>
        </p:blipFill>
        <p:spPr>
          <a:xfrm>
            <a:off x="2770662" y="1130638"/>
            <a:ext cx="3607225" cy="3002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nology Project Proposal Minitheme by Slidesgo">
  <a:themeElements>
    <a:clrScheme name="Simple Light">
      <a:dk1>
        <a:srgbClr val="FFFFFF"/>
      </a:dk1>
      <a:lt1>
        <a:srgbClr val="E0E0E0"/>
      </a:lt1>
      <a:dk2>
        <a:srgbClr val="666666"/>
      </a:dk2>
      <a:lt2>
        <a:srgbClr val="000000"/>
      </a:lt2>
      <a:accent1>
        <a:srgbClr val="96FFF3"/>
      </a:accent1>
      <a:accent2>
        <a:srgbClr val="8F1EA0"/>
      </a:accent2>
      <a:accent3>
        <a:srgbClr val="3DC6FF"/>
      </a:accent3>
      <a:accent4>
        <a:srgbClr val="2619AA"/>
      </a:accent4>
      <a:accent5>
        <a:srgbClr val="190057"/>
      </a:accent5>
      <a:accent6>
        <a:srgbClr val="F13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