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884" y="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</a:t>
            </a:r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ID- (SIH2451)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Name- 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xmlns="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7492</TotalTime>
  <Words>323</Words>
  <Application>Microsoft Office PowerPoint</Application>
  <PresentationFormat>Widescreen</PresentationFormat>
  <Paragraphs>62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Gauti</cp:lastModifiedBy>
  <cp:revision>149</cp:revision>
  <dcterms:created xsi:type="dcterms:W3CDTF">2013-12-12T18:46:50Z</dcterms:created>
  <dcterms:modified xsi:type="dcterms:W3CDTF">2025-09-18T05:13:56Z</dcterms:modified>
  <cp:category/>
</cp:coreProperties>
</file>