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66" r:id="rId12"/>
    <p:sldId id="273" r:id="rId13"/>
    <p:sldId id="272" r:id="rId14"/>
    <p:sldId id="267" r:id="rId15"/>
    <p:sldId id="268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sha Srivastava[CSE - 2020]" userId="b3a9477f-237d-4175-bde8-dee2f8243caf" providerId="ADAL" clId="{BEDCCBDD-EA1C-4591-92A2-DFD6764D8A50}"/>
    <pc:docChg chg="undo custSel addSld delSld modSld">
      <pc:chgData name="Naveesha Srivastava[CSE - 2020]" userId="b3a9477f-237d-4175-bde8-dee2f8243caf" providerId="ADAL" clId="{BEDCCBDD-EA1C-4591-92A2-DFD6764D8A50}" dt="2023-04-21T03:13:57.576" v="2607" actId="20577"/>
      <pc:docMkLst>
        <pc:docMk/>
      </pc:docMkLst>
      <pc:sldChg chg="modSp mod">
        <pc:chgData name="Naveesha Srivastava[CSE - 2020]" userId="b3a9477f-237d-4175-bde8-dee2f8243caf" providerId="ADAL" clId="{BEDCCBDD-EA1C-4591-92A2-DFD6764D8A50}" dt="2023-04-21T03:12:47.688" v="2593" actId="20577"/>
        <pc:sldMkLst>
          <pc:docMk/>
          <pc:sldMk cId="4090267861" sldId="257"/>
        </pc:sldMkLst>
        <pc:spChg chg="mod">
          <ac:chgData name="Naveesha Srivastava[CSE - 2020]" userId="b3a9477f-237d-4175-bde8-dee2f8243caf" providerId="ADAL" clId="{BEDCCBDD-EA1C-4591-92A2-DFD6764D8A50}" dt="2023-04-21T03:12:47.688" v="2593" actId="20577"/>
          <ac:spMkLst>
            <pc:docMk/>
            <pc:sldMk cId="4090267861" sldId="257"/>
            <ac:spMk id="3" creationId="{246C9C6D-94A6-8519-F567-D9DB1DF4C692}"/>
          </ac:spMkLst>
        </pc:spChg>
        <pc:spChg chg="mod">
          <ac:chgData name="Naveesha Srivastava[CSE - 2020]" userId="b3a9477f-237d-4175-bde8-dee2f8243caf" providerId="ADAL" clId="{BEDCCBDD-EA1C-4591-92A2-DFD6764D8A50}" dt="2023-04-21T03:12:15.240" v="2560" actId="20577"/>
          <ac:spMkLst>
            <pc:docMk/>
            <pc:sldMk cId="4090267861" sldId="257"/>
            <ac:spMk id="5" creationId="{5AC9E869-34AD-3935-8A7C-EA8B02CD593D}"/>
          </ac:spMkLst>
        </pc:spChg>
      </pc:sldChg>
      <pc:sldChg chg="modSp mod">
        <pc:chgData name="Naveesha Srivastava[CSE - 2020]" userId="b3a9477f-237d-4175-bde8-dee2f8243caf" providerId="ADAL" clId="{BEDCCBDD-EA1C-4591-92A2-DFD6764D8A50}" dt="2023-04-19T19:45:31.257" v="2513" actId="20577"/>
        <pc:sldMkLst>
          <pc:docMk/>
          <pc:sldMk cId="2544121578" sldId="259"/>
        </pc:sldMkLst>
        <pc:spChg chg="mod">
          <ac:chgData name="Naveesha Srivastava[CSE - 2020]" userId="b3a9477f-237d-4175-bde8-dee2f8243caf" providerId="ADAL" clId="{BEDCCBDD-EA1C-4591-92A2-DFD6764D8A50}" dt="2023-04-19T19:45:31.257" v="2513" actId="20577"/>
          <ac:spMkLst>
            <pc:docMk/>
            <pc:sldMk cId="2544121578" sldId="259"/>
            <ac:spMk id="2" creationId="{09F2B05B-ED3A-63E8-76A0-E4797BEEB215}"/>
          </ac:spMkLst>
        </pc:spChg>
        <pc:picChg chg="mod">
          <ac:chgData name="Naveesha Srivastava[CSE - 2020]" userId="b3a9477f-237d-4175-bde8-dee2f8243caf" providerId="ADAL" clId="{BEDCCBDD-EA1C-4591-92A2-DFD6764D8A50}" dt="2023-04-19T19:44:55.448" v="2492" actId="1076"/>
          <ac:picMkLst>
            <pc:docMk/>
            <pc:sldMk cId="2544121578" sldId="259"/>
            <ac:picMk id="1026" creationId="{731BFE02-6DF4-38A2-7A42-9DF4D65E69A4}"/>
          </ac:picMkLst>
        </pc:picChg>
      </pc:sldChg>
      <pc:sldChg chg="addSp delSp modSp mod">
        <pc:chgData name="Naveesha Srivastava[CSE - 2020]" userId="b3a9477f-237d-4175-bde8-dee2f8243caf" providerId="ADAL" clId="{BEDCCBDD-EA1C-4591-92A2-DFD6764D8A50}" dt="2023-04-19T19:48:13.677" v="2515" actId="1076"/>
        <pc:sldMkLst>
          <pc:docMk/>
          <pc:sldMk cId="1687080532" sldId="260"/>
        </pc:sldMkLst>
        <pc:spChg chg="mod">
          <ac:chgData name="Naveesha Srivastava[CSE - 2020]" userId="b3a9477f-237d-4175-bde8-dee2f8243caf" providerId="ADAL" clId="{BEDCCBDD-EA1C-4591-92A2-DFD6764D8A50}" dt="2023-04-19T19:48:13.677" v="2515" actId="1076"/>
          <ac:spMkLst>
            <pc:docMk/>
            <pc:sldMk cId="1687080532" sldId="260"/>
            <ac:spMk id="2" creationId="{631B3869-7916-DAA2-5A7A-60D627A2F402}"/>
          </ac:spMkLst>
        </pc:spChg>
        <pc:spChg chg="mod">
          <ac:chgData name="Naveesha Srivastava[CSE - 2020]" userId="b3a9477f-237d-4175-bde8-dee2f8243caf" providerId="ADAL" clId="{BEDCCBDD-EA1C-4591-92A2-DFD6764D8A50}" dt="2023-04-19T19:27:25.719" v="2155" actId="123"/>
          <ac:spMkLst>
            <pc:docMk/>
            <pc:sldMk cId="1687080532" sldId="260"/>
            <ac:spMk id="3" creationId="{4D3F2AE6-833A-9B0F-D28C-47D7D7B2C342}"/>
          </ac:spMkLst>
        </pc:spChg>
        <pc:spChg chg="add del mod">
          <ac:chgData name="Naveesha Srivastava[CSE - 2020]" userId="b3a9477f-237d-4175-bde8-dee2f8243caf" providerId="ADAL" clId="{BEDCCBDD-EA1C-4591-92A2-DFD6764D8A50}" dt="2023-04-19T09:12:34.663" v="1681" actId="478"/>
          <ac:spMkLst>
            <pc:docMk/>
            <pc:sldMk cId="1687080532" sldId="260"/>
            <ac:spMk id="6" creationId="{31CF2514-E34A-AE52-4E11-697D89B3DA81}"/>
          </ac:spMkLst>
        </pc:spChg>
        <pc:spChg chg="del">
          <ac:chgData name="Naveesha Srivastava[CSE - 2020]" userId="b3a9477f-237d-4175-bde8-dee2f8243caf" providerId="ADAL" clId="{BEDCCBDD-EA1C-4591-92A2-DFD6764D8A50}" dt="2023-04-19T09:12:55.934" v="1687" actId="26606"/>
          <ac:spMkLst>
            <pc:docMk/>
            <pc:sldMk cId="1687080532" sldId="260"/>
            <ac:spMk id="2072" creationId="{5D3B97D3-3894-4963-90C5-4EAA66131938}"/>
          </ac:spMkLst>
        </pc:spChg>
        <pc:spChg chg="add">
          <ac:chgData name="Naveesha Srivastava[CSE - 2020]" userId="b3a9477f-237d-4175-bde8-dee2f8243caf" providerId="ADAL" clId="{BEDCCBDD-EA1C-4591-92A2-DFD6764D8A50}" dt="2023-04-19T09:12:55.934" v="1687" actId="26606"/>
          <ac:spMkLst>
            <pc:docMk/>
            <pc:sldMk cId="1687080532" sldId="260"/>
            <ac:spMk id="2077" creationId="{FA294778-47A8-4EEF-9689-F6964D44D176}"/>
          </ac:spMkLst>
        </pc:spChg>
        <pc:spChg chg="add">
          <ac:chgData name="Naveesha Srivastava[CSE - 2020]" userId="b3a9477f-237d-4175-bde8-dee2f8243caf" providerId="ADAL" clId="{BEDCCBDD-EA1C-4591-92A2-DFD6764D8A50}" dt="2023-04-19T09:12:55.934" v="1687" actId="26606"/>
          <ac:spMkLst>
            <pc:docMk/>
            <pc:sldMk cId="1687080532" sldId="260"/>
            <ac:spMk id="2079" creationId="{BD2A511A-065F-489D-9CF0-FEF36143ACD1}"/>
          </ac:spMkLst>
        </pc:spChg>
        <pc:spChg chg="add">
          <ac:chgData name="Naveesha Srivastava[CSE - 2020]" userId="b3a9477f-237d-4175-bde8-dee2f8243caf" providerId="ADAL" clId="{BEDCCBDD-EA1C-4591-92A2-DFD6764D8A50}" dt="2023-04-19T09:12:55.934" v="1687" actId="26606"/>
          <ac:spMkLst>
            <pc:docMk/>
            <pc:sldMk cId="1687080532" sldId="260"/>
            <ac:spMk id="2081" creationId="{6F626582-88CC-4CA0-8BC6-94550FF9E6EF}"/>
          </ac:spMkLst>
        </pc:spChg>
        <pc:picChg chg="add mod">
          <ac:chgData name="Naveesha Srivastava[CSE - 2020]" userId="b3a9477f-237d-4175-bde8-dee2f8243caf" providerId="ADAL" clId="{BEDCCBDD-EA1C-4591-92A2-DFD6764D8A50}" dt="2023-04-19T19:27:36.313" v="2159" actId="1076"/>
          <ac:picMkLst>
            <pc:docMk/>
            <pc:sldMk cId="1687080532" sldId="260"/>
            <ac:picMk id="5" creationId="{296C313B-18DC-6617-6E5D-9017DAAD9573}"/>
          </ac:picMkLst>
        </pc:picChg>
        <pc:picChg chg="del mod">
          <ac:chgData name="Naveesha Srivastava[CSE - 2020]" userId="b3a9477f-237d-4175-bde8-dee2f8243caf" providerId="ADAL" clId="{BEDCCBDD-EA1C-4591-92A2-DFD6764D8A50}" dt="2023-04-19T09:12:46.985" v="1685" actId="478"/>
          <ac:picMkLst>
            <pc:docMk/>
            <pc:sldMk cId="1687080532" sldId="260"/>
            <ac:picMk id="2050" creationId="{450E1987-9FBE-C68C-0625-98BE70746FD4}"/>
          </ac:picMkLst>
        </pc:picChg>
      </pc:sldChg>
      <pc:sldChg chg="addSp delSp modSp mod">
        <pc:chgData name="Naveesha Srivastava[CSE - 2020]" userId="b3a9477f-237d-4175-bde8-dee2f8243caf" providerId="ADAL" clId="{BEDCCBDD-EA1C-4591-92A2-DFD6764D8A50}" dt="2023-04-19T19:28:03.455" v="2160" actId="2711"/>
        <pc:sldMkLst>
          <pc:docMk/>
          <pc:sldMk cId="1628728884" sldId="261"/>
        </pc:sldMkLst>
        <pc:spChg chg="mod">
          <ac:chgData name="Naveesha Srivastava[CSE - 2020]" userId="b3a9477f-237d-4175-bde8-dee2f8243caf" providerId="ADAL" clId="{BEDCCBDD-EA1C-4591-92A2-DFD6764D8A50}" dt="2023-04-18T21:25:46.029" v="1360" actId="14100"/>
          <ac:spMkLst>
            <pc:docMk/>
            <pc:sldMk cId="1628728884" sldId="261"/>
            <ac:spMk id="2" creationId="{9BF1E451-B656-01B9-B158-7595391C1A7F}"/>
          </ac:spMkLst>
        </pc:spChg>
        <pc:spChg chg="mod">
          <ac:chgData name="Naveesha Srivastava[CSE - 2020]" userId="b3a9477f-237d-4175-bde8-dee2f8243caf" providerId="ADAL" clId="{BEDCCBDD-EA1C-4591-92A2-DFD6764D8A50}" dt="2023-04-19T19:28:03.455" v="2160" actId="2711"/>
          <ac:spMkLst>
            <pc:docMk/>
            <pc:sldMk cId="1628728884" sldId="261"/>
            <ac:spMk id="3" creationId="{040DD67B-4C6A-DD14-D38B-B957D8BBDD78}"/>
          </ac:spMkLst>
        </pc:spChg>
        <pc:picChg chg="del">
          <ac:chgData name="Naveesha Srivastava[CSE - 2020]" userId="b3a9477f-237d-4175-bde8-dee2f8243caf" providerId="ADAL" clId="{BEDCCBDD-EA1C-4591-92A2-DFD6764D8A50}" dt="2023-04-18T15:37:32.896" v="4" actId="478"/>
          <ac:picMkLst>
            <pc:docMk/>
            <pc:sldMk cId="1628728884" sldId="261"/>
            <ac:picMk id="5" creationId="{6CEC03C6-B997-F627-50FC-3F08E32E9814}"/>
          </ac:picMkLst>
        </pc:picChg>
        <pc:picChg chg="add mod">
          <ac:chgData name="Naveesha Srivastava[CSE - 2020]" userId="b3a9477f-237d-4175-bde8-dee2f8243caf" providerId="ADAL" clId="{BEDCCBDD-EA1C-4591-92A2-DFD6764D8A50}" dt="2023-04-18T15:38:42.585" v="16" actId="1076"/>
          <ac:picMkLst>
            <pc:docMk/>
            <pc:sldMk cId="1628728884" sldId="261"/>
            <ac:picMk id="6" creationId="{286CC91B-E42B-20BE-69B8-EE5A25A7E961}"/>
          </ac:picMkLst>
        </pc:picChg>
      </pc:sldChg>
      <pc:sldChg chg="addSp delSp modSp mod">
        <pc:chgData name="Naveesha Srivastava[CSE - 2020]" userId="b3a9477f-237d-4175-bde8-dee2f8243caf" providerId="ADAL" clId="{BEDCCBDD-EA1C-4591-92A2-DFD6764D8A50}" dt="2023-04-19T19:28:30.318" v="2165" actId="20577"/>
        <pc:sldMkLst>
          <pc:docMk/>
          <pc:sldMk cId="3679667448" sldId="262"/>
        </pc:sldMkLst>
        <pc:spChg chg="mod">
          <ac:chgData name="Naveesha Srivastava[CSE - 2020]" userId="b3a9477f-237d-4175-bde8-dee2f8243caf" providerId="ADAL" clId="{BEDCCBDD-EA1C-4591-92A2-DFD6764D8A50}" dt="2023-04-19T19:28:30.318" v="2165" actId="20577"/>
          <ac:spMkLst>
            <pc:docMk/>
            <pc:sldMk cId="3679667448" sldId="262"/>
            <ac:spMk id="2" creationId="{1BC72C00-5D43-46FD-BBDB-29ED9ECCC337}"/>
          </ac:spMkLst>
        </pc:spChg>
        <pc:picChg chg="del">
          <ac:chgData name="Naveesha Srivastava[CSE - 2020]" userId="b3a9477f-237d-4175-bde8-dee2f8243caf" providerId="ADAL" clId="{BEDCCBDD-EA1C-4591-92A2-DFD6764D8A50}" dt="2023-04-18T17:12:58.825" v="413" actId="478"/>
          <ac:picMkLst>
            <pc:docMk/>
            <pc:sldMk cId="3679667448" sldId="262"/>
            <ac:picMk id="4" creationId="{D02DDA87-84D7-316A-ED85-F1B4BC46FCF3}"/>
          </ac:picMkLst>
        </pc:picChg>
        <pc:picChg chg="add mod">
          <ac:chgData name="Naveesha Srivastava[CSE - 2020]" userId="b3a9477f-237d-4175-bde8-dee2f8243caf" providerId="ADAL" clId="{BEDCCBDD-EA1C-4591-92A2-DFD6764D8A50}" dt="2023-04-19T18:04:05.190" v="1708" actId="1076"/>
          <ac:picMkLst>
            <pc:docMk/>
            <pc:sldMk cId="3679667448" sldId="262"/>
            <ac:picMk id="5" creationId="{FEBC08B1-77C7-CD15-3E8E-3A27DE0AC815}"/>
          </ac:picMkLst>
        </pc:picChg>
      </pc:sldChg>
      <pc:sldChg chg="addSp delSp modSp mod">
        <pc:chgData name="Naveesha Srivastava[CSE - 2020]" userId="b3a9477f-237d-4175-bde8-dee2f8243caf" providerId="ADAL" clId="{BEDCCBDD-EA1C-4591-92A2-DFD6764D8A50}" dt="2023-04-19T19:28:47.127" v="2166" actId="1076"/>
        <pc:sldMkLst>
          <pc:docMk/>
          <pc:sldMk cId="1152678086" sldId="263"/>
        </pc:sldMkLst>
        <pc:spChg chg="del">
          <ac:chgData name="Naveesha Srivastava[CSE - 2020]" userId="b3a9477f-237d-4175-bde8-dee2f8243caf" providerId="ADAL" clId="{BEDCCBDD-EA1C-4591-92A2-DFD6764D8A50}" dt="2023-04-18T18:15:35.379" v="455" actId="478"/>
          <ac:spMkLst>
            <pc:docMk/>
            <pc:sldMk cId="1152678086" sldId="263"/>
            <ac:spMk id="2" creationId="{1AF65737-ED85-CEED-53C6-1926A7F831D2}"/>
          </ac:spMkLst>
        </pc:spChg>
        <pc:spChg chg="del mod">
          <ac:chgData name="Naveesha Srivastava[CSE - 2020]" userId="b3a9477f-237d-4175-bde8-dee2f8243caf" providerId="ADAL" clId="{BEDCCBDD-EA1C-4591-92A2-DFD6764D8A50}" dt="2023-04-18T18:15:44.522" v="458" actId="478"/>
          <ac:spMkLst>
            <pc:docMk/>
            <pc:sldMk cId="1152678086" sldId="263"/>
            <ac:spMk id="3" creationId="{EBB96212-47DE-18F7-2986-6B3457AA21CD}"/>
          </ac:spMkLst>
        </pc:spChg>
        <pc:spChg chg="add del mod">
          <ac:chgData name="Naveesha Srivastava[CSE - 2020]" userId="b3a9477f-237d-4175-bde8-dee2f8243caf" providerId="ADAL" clId="{BEDCCBDD-EA1C-4591-92A2-DFD6764D8A50}" dt="2023-04-18T18:15:37.262" v="456" actId="478"/>
          <ac:spMkLst>
            <pc:docMk/>
            <pc:sldMk cId="1152678086" sldId="263"/>
            <ac:spMk id="6" creationId="{AF29E16D-CAD3-3E25-BEED-A7B5F34A6954}"/>
          </ac:spMkLst>
        </pc:spChg>
        <pc:spChg chg="add del mod">
          <ac:chgData name="Naveesha Srivastava[CSE - 2020]" userId="b3a9477f-237d-4175-bde8-dee2f8243caf" providerId="ADAL" clId="{BEDCCBDD-EA1C-4591-92A2-DFD6764D8A50}" dt="2023-04-18T18:15:46.423" v="459" actId="478"/>
          <ac:spMkLst>
            <pc:docMk/>
            <pc:sldMk cId="1152678086" sldId="263"/>
            <ac:spMk id="8" creationId="{43E8269E-0EE2-8587-D728-A8DC86D79DF7}"/>
          </ac:spMkLst>
        </pc:spChg>
        <pc:spChg chg="mod">
          <ac:chgData name="Naveesha Srivastava[CSE - 2020]" userId="b3a9477f-237d-4175-bde8-dee2f8243caf" providerId="ADAL" clId="{BEDCCBDD-EA1C-4591-92A2-DFD6764D8A50}" dt="2023-04-19T19:28:47.127" v="2166" actId="1076"/>
          <ac:spMkLst>
            <pc:docMk/>
            <pc:sldMk cId="1152678086" sldId="263"/>
            <ac:spMk id="10" creationId="{65D42CB1-3722-6B0D-EAC1-7D0C5B8AB8BC}"/>
          </ac:spMkLst>
        </pc:spChg>
        <pc:spChg chg="add mod">
          <ac:chgData name="Naveesha Srivastava[CSE - 2020]" userId="b3a9477f-237d-4175-bde8-dee2f8243caf" providerId="ADAL" clId="{BEDCCBDD-EA1C-4591-92A2-DFD6764D8A50}" dt="2023-04-18T18:19:59.937" v="634" actId="571"/>
          <ac:spMkLst>
            <pc:docMk/>
            <pc:sldMk cId="1152678086" sldId="263"/>
            <ac:spMk id="13" creationId="{A8A4356B-428D-42EA-5508-CF72D5512745}"/>
          </ac:spMkLst>
        </pc:spChg>
        <pc:picChg chg="del">
          <ac:chgData name="Naveesha Srivastava[CSE - 2020]" userId="b3a9477f-237d-4175-bde8-dee2f8243caf" providerId="ADAL" clId="{BEDCCBDD-EA1C-4591-92A2-DFD6764D8A50}" dt="2023-04-18T18:15:47.898" v="460" actId="478"/>
          <ac:picMkLst>
            <pc:docMk/>
            <pc:sldMk cId="1152678086" sldId="263"/>
            <ac:picMk id="5" creationId="{DC56FC41-12B7-E082-F147-1571FDD0ACB4}"/>
          </ac:picMkLst>
        </pc:picChg>
        <pc:picChg chg="del">
          <ac:chgData name="Naveesha Srivastava[CSE - 2020]" userId="b3a9477f-237d-4175-bde8-dee2f8243caf" providerId="ADAL" clId="{BEDCCBDD-EA1C-4591-92A2-DFD6764D8A50}" dt="2023-04-18T18:15:50.141" v="461" actId="478"/>
          <ac:picMkLst>
            <pc:docMk/>
            <pc:sldMk cId="1152678086" sldId="263"/>
            <ac:picMk id="9" creationId="{C2D86E66-9D52-6C3D-C8B9-A260B9EF84AE}"/>
          </ac:picMkLst>
        </pc:picChg>
        <pc:picChg chg="add mod">
          <ac:chgData name="Naveesha Srivastava[CSE - 2020]" userId="b3a9477f-237d-4175-bde8-dee2f8243caf" providerId="ADAL" clId="{BEDCCBDD-EA1C-4591-92A2-DFD6764D8A50}" dt="2023-04-18T18:20:32.422" v="654" actId="1076"/>
          <ac:picMkLst>
            <pc:docMk/>
            <pc:sldMk cId="1152678086" sldId="263"/>
            <ac:picMk id="12" creationId="{340A130E-FC12-6531-C13F-1378FEE35573}"/>
          </ac:picMkLst>
        </pc:picChg>
      </pc:sldChg>
      <pc:sldChg chg="modSp mod">
        <pc:chgData name="Naveesha Srivastava[CSE - 2020]" userId="b3a9477f-237d-4175-bde8-dee2f8243caf" providerId="ADAL" clId="{BEDCCBDD-EA1C-4591-92A2-DFD6764D8A50}" dt="2023-04-19T06:26:46.863" v="1530" actId="114"/>
        <pc:sldMkLst>
          <pc:docMk/>
          <pc:sldMk cId="2968333729" sldId="264"/>
        </pc:sldMkLst>
        <pc:spChg chg="mod">
          <ac:chgData name="Naveesha Srivastava[CSE - 2020]" userId="b3a9477f-237d-4175-bde8-dee2f8243caf" providerId="ADAL" clId="{BEDCCBDD-EA1C-4591-92A2-DFD6764D8A50}" dt="2023-04-18T18:27:56.439" v="695" actId="20577"/>
          <ac:spMkLst>
            <pc:docMk/>
            <pc:sldMk cId="2968333729" sldId="264"/>
            <ac:spMk id="2" creationId="{2EFA1F98-0FCF-B6F9-5AA0-EF6A375FABD1}"/>
          </ac:spMkLst>
        </pc:spChg>
        <pc:spChg chg="mod">
          <ac:chgData name="Naveesha Srivastava[CSE - 2020]" userId="b3a9477f-237d-4175-bde8-dee2f8243caf" providerId="ADAL" clId="{BEDCCBDD-EA1C-4591-92A2-DFD6764D8A50}" dt="2023-04-19T06:26:46.863" v="1530" actId="114"/>
          <ac:spMkLst>
            <pc:docMk/>
            <pc:sldMk cId="2968333729" sldId="264"/>
            <ac:spMk id="3" creationId="{85BEF886-C905-ADFF-9F8A-1F79B7645720}"/>
          </ac:spMkLst>
        </pc:spChg>
      </pc:sldChg>
      <pc:sldChg chg="addSp delSp modSp mod">
        <pc:chgData name="Naveesha Srivastava[CSE - 2020]" userId="b3a9477f-237d-4175-bde8-dee2f8243caf" providerId="ADAL" clId="{BEDCCBDD-EA1C-4591-92A2-DFD6764D8A50}" dt="2023-04-18T19:47:03.328" v="832" actId="1076"/>
        <pc:sldMkLst>
          <pc:docMk/>
          <pc:sldMk cId="688896985" sldId="265"/>
        </pc:sldMkLst>
        <pc:picChg chg="del">
          <ac:chgData name="Naveesha Srivastava[CSE - 2020]" userId="b3a9477f-237d-4175-bde8-dee2f8243caf" providerId="ADAL" clId="{BEDCCBDD-EA1C-4591-92A2-DFD6764D8A50}" dt="2023-04-18T18:32:02.676" v="786" actId="478"/>
          <ac:picMkLst>
            <pc:docMk/>
            <pc:sldMk cId="688896985" sldId="265"/>
            <ac:picMk id="3" creationId="{5799366D-AAB5-A22D-D965-DFA0BC0C80EF}"/>
          </ac:picMkLst>
        </pc:picChg>
        <pc:picChg chg="add del mod">
          <ac:chgData name="Naveesha Srivastava[CSE - 2020]" userId="b3a9477f-237d-4175-bde8-dee2f8243caf" providerId="ADAL" clId="{BEDCCBDD-EA1C-4591-92A2-DFD6764D8A50}" dt="2023-04-18T19:46:28.015" v="823" actId="478"/>
          <ac:picMkLst>
            <pc:docMk/>
            <pc:sldMk cId="688896985" sldId="265"/>
            <ac:picMk id="4" creationId="{F9CB3C88-5735-BB10-E0F6-D7E62F5701E2}"/>
          </ac:picMkLst>
        </pc:picChg>
        <pc:picChg chg="add mod">
          <ac:chgData name="Naveesha Srivastava[CSE - 2020]" userId="b3a9477f-237d-4175-bde8-dee2f8243caf" providerId="ADAL" clId="{BEDCCBDD-EA1C-4591-92A2-DFD6764D8A50}" dt="2023-04-18T19:35:18.349" v="802" actId="571"/>
          <ac:picMkLst>
            <pc:docMk/>
            <pc:sldMk cId="688896985" sldId="265"/>
            <ac:picMk id="5" creationId="{858E3A22-934C-520D-8538-C75B6AA248AF}"/>
          </ac:picMkLst>
        </pc:picChg>
        <pc:picChg chg="add mod">
          <ac:chgData name="Naveesha Srivastava[CSE - 2020]" userId="b3a9477f-237d-4175-bde8-dee2f8243caf" providerId="ADAL" clId="{BEDCCBDD-EA1C-4591-92A2-DFD6764D8A50}" dt="2023-04-18T19:35:18.003" v="800" actId="571"/>
          <ac:picMkLst>
            <pc:docMk/>
            <pc:sldMk cId="688896985" sldId="265"/>
            <ac:picMk id="6" creationId="{C5A99DDA-0171-6CCB-9906-1BEB2C9E7276}"/>
          </ac:picMkLst>
        </pc:picChg>
        <pc:picChg chg="add mod">
          <ac:chgData name="Naveesha Srivastava[CSE - 2020]" userId="b3a9477f-237d-4175-bde8-dee2f8243caf" providerId="ADAL" clId="{BEDCCBDD-EA1C-4591-92A2-DFD6764D8A50}" dt="2023-04-18T19:35:17.688" v="799" actId="571"/>
          <ac:picMkLst>
            <pc:docMk/>
            <pc:sldMk cId="688896985" sldId="265"/>
            <ac:picMk id="7" creationId="{A8DA46E6-C414-29A8-7B83-767827B45F40}"/>
          </ac:picMkLst>
        </pc:picChg>
        <pc:picChg chg="add mod">
          <ac:chgData name="Naveesha Srivastava[CSE - 2020]" userId="b3a9477f-237d-4175-bde8-dee2f8243caf" providerId="ADAL" clId="{BEDCCBDD-EA1C-4591-92A2-DFD6764D8A50}" dt="2023-04-18T19:35:17.469" v="798" actId="571"/>
          <ac:picMkLst>
            <pc:docMk/>
            <pc:sldMk cId="688896985" sldId="265"/>
            <ac:picMk id="8" creationId="{EC2173FF-1B7E-EA32-573E-2F8918879261}"/>
          </ac:picMkLst>
        </pc:picChg>
        <pc:picChg chg="add mod">
          <ac:chgData name="Naveesha Srivastava[CSE - 2020]" userId="b3a9477f-237d-4175-bde8-dee2f8243caf" providerId="ADAL" clId="{BEDCCBDD-EA1C-4591-92A2-DFD6764D8A50}" dt="2023-04-18T19:35:17.469" v="798" actId="571"/>
          <ac:picMkLst>
            <pc:docMk/>
            <pc:sldMk cId="688896985" sldId="265"/>
            <ac:picMk id="9" creationId="{9F76D74D-A61D-E1DA-0916-7955037812AB}"/>
          </ac:picMkLst>
        </pc:picChg>
        <pc:picChg chg="add mod">
          <ac:chgData name="Naveesha Srivastava[CSE - 2020]" userId="b3a9477f-237d-4175-bde8-dee2f8243caf" providerId="ADAL" clId="{BEDCCBDD-EA1C-4591-92A2-DFD6764D8A50}" dt="2023-04-18T19:35:17.249" v="797" actId="571"/>
          <ac:picMkLst>
            <pc:docMk/>
            <pc:sldMk cId="688896985" sldId="265"/>
            <ac:picMk id="10" creationId="{361D8C54-645F-0BE8-8B22-B0E39BE2F6C8}"/>
          </ac:picMkLst>
        </pc:picChg>
        <pc:picChg chg="add mod">
          <ac:chgData name="Naveesha Srivastava[CSE - 2020]" userId="b3a9477f-237d-4175-bde8-dee2f8243caf" providerId="ADAL" clId="{BEDCCBDD-EA1C-4591-92A2-DFD6764D8A50}" dt="2023-04-18T19:35:17.249" v="797" actId="571"/>
          <ac:picMkLst>
            <pc:docMk/>
            <pc:sldMk cId="688896985" sldId="265"/>
            <ac:picMk id="11" creationId="{3EA22D5E-8F73-2455-2231-D4A6ACD7D981}"/>
          </ac:picMkLst>
        </pc:picChg>
        <pc:picChg chg="add mod">
          <ac:chgData name="Naveesha Srivastava[CSE - 2020]" userId="b3a9477f-237d-4175-bde8-dee2f8243caf" providerId="ADAL" clId="{BEDCCBDD-EA1C-4591-92A2-DFD6764D8A50}" dt="2023-04-18T19:35:17.060" v="796" actId="571"/>
          <ac:picMkLst>
            <pc:docMk/>
            <pc:sldMk cId="688896985" sldId="265"/>
            <ac:picMk id="12" creationId="{4CE3E8BC-C7B5-8E08-B186-85A63DA25009}"/>
          </ac:picMkLst>
        </pc:picChg>
        <pc:picChg chg="add mod">
          <ac:chgData name="Naveesha Srivastava[CSE - 2020]" userId="b3a9477f-237d-4175-bde8-dee2f8243caf" providerId="ADAL" clId="{BEDCCBDD-EA1C-4591-92A2-DFD6764D8A50}" dt="2023-04-18T19:35:17.060" v="796" actId="571"/>
          <ac:picMkLst>
            <pc:docMk/>
            <pc:sldMk cId="688896985" sldId="265"/>
            <ac:picMk id="13" creationId="{5CE8D941-8CE6-54AE-8DBE-C8F683CC5F44}"/>
          </ac:picMkLst>
        </pc:picChg>
        <pc:picChg chg="add del mod">
          <ac:chgData name="Naveesha Srivastava[CSE - 2020]" userId="b3a9477f-237d-4175-bde8-dee2f8243caf" providerId="ADAL" clId="{BEDCCBDD-EA1C-4591-92A2-DFD6764D8A50}" dt="2023-04-18T19:46:29.683" v="824" actId="478"/>
          <ac:picMkLst>
            <pc:docMk/>
            <pc:sldMk cId="688896985" sldId="265"/>
            <ac:picMk id="15" creationId="{1D9D53B8-6361-1017-DBF6-916B72BB8F49}"/>
          </ac:picMkLst>
        </pc:picChg>
        <pc:picChg chg="add mod">
          <ac:chgData name="Naveesha Srivastava[CSE - 2020]" userId="b3a9477f-237d-4175-bde8-dee2f8243caf" providerId="ADAL" clId="{BEDCCBDD-EA1C-4591-92A2-DFD6764D8A50}" dt="2023-04-18T19:47:03.328" v="832" actId="1076"/>
          <ac:picMkLst>
            <pc:docMk/>
            <pc:sldMk cId="688896985" sldId="265"/>
            <ac:picMk id="17" creationId="{41B73A40-88CF-ECF3-B008-D4505A9065FB}"/>
          </ac:picMkLst>
        </pc:picChg>
      </pc:sldChg>
      <pc:sldChg chg="addSp delSp modSp mod setBg">
        <pc:chgData name="Naveesha Srivastava[CSE - 2020]" userId="b3a9477f-237d-4175-bde8-dee2f8243caf" providerId="ADAL" clId="{BEDCCBDD-EA1C-4591-92A2-DFD6764D8A50}" dt="2023-04-19T18:51:05.565" v="1922" actId="123"/>
        <pc:sldMkLst>
          <pc:docMk/>
          <pc:sldMk cId="2501815137" sldId="266"/>
        </pc:sldMkLst>
        <pc:spChg chg="del mod">
          <ac:chgData name="Naveesha Srivastava[CSE - 2020]" userId="b3a9477f-237d-4175-bde8-dee2f8243caf" providerId="ADAL" clId="{BEDCCBDD-EA1C-4591-92A2-DFD6764D8A50}" dt="2023-04-18T20:57:07.597" v="1188" actId="478"/>
          <ac:spMkLst>
            <pc:docMk/>
            <pc:sldMk cId="2501815137" sldId="266"/>
            <ac:spMk id="2" creationId="{BD946ECB-1616-704D-2348-86F9A0DA17E2}"/>
          </ac:spMkLst>
        </pc:spChg>
        <pc:spChg chg="mod ord">
          <ac:chgData name="Naveesha Srivastava[CSE - 2020]" userId="b3a9477f-237d-4175-bde8-dee2f8243caf" providerId="ADAL" clId="{BEDCCBDD-EA1C-4591-92A2-DFD6764D8A50}" dt="2023-04-19T18:51:05.565" v="1922" actId="123"/>
          <ac:spMkLst>
            <pc:docMk/>
            <pc:sldMk cId="2501815137" sldId="266"/>
            <ac:spMk id="3" creationId="{32A6CF48-6857-78F8-E6E3-DA3D61645B3A}"/>
          </ac:spMkLst>
        </pc:spChg>
        <pc:spChg chg="add mod">
          <ac:chgData name="Naveesha Srivastava[CSE - 2020]" userId="b3a9477f-237d-4175-bde8-dee2f8243caf" providerId="ADAL" clId="{BEDCCBDD-EA1C-4591-92A2-DFD6764D8A50}" dt="2023-04-18T21:27:56.314" v="1376" actId="404"/>
          <ac:spMkLst>
            <pc:docMk/>
            <pc:sldMk cId="2501815137" sldId="266"/>
            <ac:spMk id="6" creationId="{B9BCD69E-0517-C702-4A97-C7D1238B42B6}"/>
          </ac:spMkLst>
        </pc:spChg>
        <pc:spChg chg="add del">
          <ac:chgData name="Naveesha Srivastava[CSE - 2020]" userId="b3a9477f-237d-4175-bde8-dee2f8243caf" providerId="ADAL" clId="{BEDCCBDD-EA1C-4591-92A2-DFD6764D8A50}" dt="2023-04-18T20:59:44.018" v="1222" actId="26606"/>
          <ac:spMkLst>
            <pc:docMk/>
            <pc:sldMk cId="2501815137" sldId="266"/>
            <ac:spMk id="13" creationId="{5CD60141-EEBD-4EC1-8E34-0344C16A18A2}"/>
          </ac:spMkLst>
        </pc:spChg>
        <pc:spChg chg="add del">
          <ac:chgData name="Naveesha Srivastava[CSE - 2020]" userId="b3a9477f-237d-4175-bde8-dee2f8243caf" providerId="ADAL" clId="{BEDCCBDD-EA1C-4591-92A2-DFD6764D8A50}" dt="2023-04-18T20:59:44.018" v="1222" actId="26606"/>
          <ac:spMkLst>
            <pc:docMk/>
            <pc:sldMk cId="2501815137" sldId="266"/>
            <ac:spMk id="17" creationId="{FE74E104-78A8-4DFA-9782-03C75DE1BF02}"/>
          </ac:spMkLst>
        </pc:spChg>
        <pc:spChg chg="add del">
          <ac:chgData name="Naveesha Srivastava[CSE - 2020]" userId="b3a9477f-237d-4175-bde8-dee2f8243caf" providerId="ADAL" clId="{BEDCCBDD-EA1C-4591-92A2-DFD6764D8A50}" dt="2023-04-18T20:59:44.018" v="1222" actId="26606"/>
          <ac:spMkLst>
            <pc:docMk/>
            <pc:sldMk cId="2501815137" sldId="266"/>
            <ac:spMk id="19" creationId="{1747BCEA-D77E-4BD6-8954-C64996AB739A}"/>
          </ac:spMkLst>
        </pc:spChg>
        <pc:spChg chg="add del">
          <ac:chgData name="Naveesha Srivastava[CSE - 2020]" userId="b3a9477f-237d-4175-bde8-dee2f8243caf" providerId="ADAL" clId="{BEDCCBDD-EA1C-4591-92A2-DFD6764D8A50}" dt="2023-04-18T20:59:44.018" v="1222" actId="26606"/>
          <ac:spMkLst>
            <pc:docMk/>
            <pc:sldMk cId="2501815137" sldId="266"/>
            <ac:spMk id="21" creationId="{76D563F6-B8F0-406F-A032-1E478CA25158}"/>
          </ac:spMkLst>
        </pc:spChg>
        <pc:picChg chg="add mod">
          <ac:chgData name="Naveesha Srivastava[CSE - 2020]" userId="b3a9477f-237d-4175-bde8-dee2f8243caf" providerId="ADAL" clId="{BEDCCBDD-EA1C-4591-92A2-DFD6764D8A50}" dt="2023-04-19T18:37:08.966" v="1823" actId="1076"/>
          <ac:picMkLst>
            <pc:docMk/>
            <pc:sldMk cId="2501815137" sldId="266"/>
            <ac:picMk id="2" creationId="{31FE7D58-B096-A0FE-12EE-33404BE308C0}"/>
          </ac:picMkLst>
        </pc:picChg>
        <pc:picChg chg="del">
          <ac:chgData name="Naveesha Srivastava[CSE - 2020]" userId="b3a9477f-237d-4175-bde8-dee2f8243caf" providerId="ADAL" clId="{BEDCCBDD-EA1C-4591-92A2-DFD6764D8A50}" dt="2023-04-18T20:52:22.625" v="1050" actId="478"/>
          <ac:picMkLst>
            <pc:docMk/>
            <pc:sldMk cId="2501815137" sldId="266"/>
            <ac:picMk id="5" creationId="{E7E2B89E-5D0C-6AFF-9A9F-A49621E3D527}"/>
          </ac:picMkLst>
        </pc:picChg>
        <pc:picChg chg="add del mod">
          <ac:chgData name="Naveesha Srivastava[CSE - 2020]" userId="b3a9477f-237d-4175-bde8-dee2f8243caf" providerId="ADAL" clId="{BEDCCBDD-EA1C-4591-92A2-DFD6764D8A50}" dt="2023-04-19T18:36:54.906" v="1818" actId="21"/>
          <ac:picMkLst>
            <pc:docMk/>
            <pc:sldMk cId="2501815137" sldId="266"/>
            <ac:picMk id="8" creationId="{9CCA19A6-3E61-FDE3-6715-EA068C6B25E1}"/>
          </ac:picMkLst>
        </pc:picChg>
        <pc:cxnChg chg="add del">
          <ac:chgData name="Naveesha Srivastava[CSE - 2020]" userId="b3a9477f-237d-4175-bde8-dee2f8243caf" providerId="ADAL" clId="{BEDCCBDD-EA1C-4591-92A2-DFD6764D8A50}" dt="2023-04-18T20:59:44.018" v="1222" actId="26606"/>
          <ac:cxnSpMkLst>
            <pc:docMk/>
            <pc:sldMk cId="2501815137" sldId="266"/>
            <ac:cxnSpMk id="15" creationId="{4C75A547-BCD1-42BE-966E-53CA0AB93165}"/>
          </ac:cxnSpMkLst>
        </pc:cxnChg>
      </pc:sldChg>
      <pc:sldChg chg="addSp delSp modSp mod">
        <pc:chgData name="Naveesha Srivastava[CSE - 2020]" userId="b3a9477f-237d-4175-bde8-dee2f8243caf" providerId="ADAL" clId="{BEDCCBDD-EA1C-4591-92A2-DFD6764D8A50}" dt="2023-04-19T18:34:55.642" v="1812" actId="1076"/>
        <pc:sldMkLst>
          <pc:docMk/>
          <pc:sldMk cId="3261410999" sldId="267"/>
        </pc:sldMkLst>
        <pc:spChg chg="del mod">
          <ac:chgData name="Naveesha Srivastava[CSE - 2020]" userId="b3a9477f-237d-4175-bde8-dee2f8243caf" providerId="ADAL" clId="{BEDCCBDD-EA1C-4591-92A2-DFD6764D8A50}" dt="2023-04-18T21:28:25.959" v="1381" actId="478"/>
          <ac:spMkLst>
            <pc:docMk/>
            <pc:sldMk cId="3261410999" sldId="267"/>
            <ac:spMk id="2" creationId="{BA2B262F-40C6-639D-4D65-127321F4930C}"/>
          </ac:spMkLst>
        </pc:spChg>
        <pc:spChg chg="add mod">
          <ac:chgData name="Naveesha Srivastava[CSE - 2020]" userId="b3a9477f-237d-4175-bde8-dee2f8243caf" providerId="ADAL" clId="{BEDCCBDD-EA1C-4591-92A2-DFD6764D8A50}" dt="2023-04-19T18:34:55.642" v="1812" actId="1076"/>
          <ac:spMkLst>
            <pc:docMk/>
            <pc:sldMk cId="3261410999" sldId="267"/>
            <ac:spMk id="3" creationId="{40B35E78-8230-5F4D-E533-8A3A919FA619}"/>
          </ac:spMkLst>
        </pc:spChg>
        <pc:spChg chg="add del mod">
          <ac:chgData name="Naveesha Srivastava[CSE - 2020]" userId="b3a9477f-237d-4175-bde8-dee2f8243caf" providerId="ADAL" clId="{BEDCCBDD-EA1C-4591-92A2-DFD6764D8A50}" dt="2023-04-18T21:28:28.047" v="1382" actId="478"/>
          <ac:spMkLst>
            <pc:docMk/>
            <pc:sldMk cId="3261410999" sldId="267"/>
            <ac:spMk id="4" creationId="{C30636A8-71D1-1D77-9DAF-2D5C3F334B89}"/>
          </ac:spMkLst>
        </pc:spChg>
        <pc:picChg chg="add mod">
          <ac:chgData name="Naveesha Srivastava[CSE - 2020]" userId="b3a9477f-237d-4175-bde8-dee2f8243caf" providerId="ADAL" clId="{BEDCCBDD-EA1C-4591-92A2-DFD6764D8A50}" dt="2023-04-19T18:34:48.903" v="1811" actId="1076"/>
          <ac:picMkLst>
            <pc:docMk/>
            <pc:sldMk cId="3261410999" sldId="267"/>
            <ac:picMk id="2" creationId="{E7014D1F-2DE7-2DBF-8037-2DF5A32A4BB7}"/>
          </ac:picMkLst>
        </pc:picChg>
        <pc:picChg chg="del">
          <ac:chgData name="Naveesha Srivastava[CSE - 2020]" userId="b3a9477f-237d-4175-bde8-dee2f8243caf" providerId="ADAL" clId="{BEDCCBDD-EA1C-4591-92A2-DFD6764D8A50}" dt="2023-04-18T21:28:17.858" v="1378" actId="478"/>
          <ac:picMkLst>
            <pc:docMk/>
            <pc:sldMk cId="3261410999" sldId="267"/>
            <ac:picMk id="9" creationId="{B3B2B19F-B062-AB08-1CD2-492BCE12BC91}"/>
          </ac:picMkLst>
        </pc:picChg>
      </pc:sldChg>
      <pc:sldChg chg="addSp delSp modSp mod">
        <pc:chgData name="Naveesha Srivastava[CSE - 2020]" userId="b3a9477f-237d-4175-bde8-dee2f8243caf" providerId="ADAL" clId="{BEDCCBDD-EA1C-4591-92A2-DFD6764D8A50}" dt="2023-04-19T19:06:53.737" v="2051" actId="403"/>
        <pc:sldMkLst>
          <pc:docMk/>
          <pc:sldMk cId="94539420" sldId="268"/>
        </pc:sldMkLst>
        <pc:spChg chg="del mod">
          <ac:chgData name="Naveesha Srivastava[CSE - 2020]" userId="b3a9477f-237d-4175-bde8-dee2f8243caf" providerId="ADAL" clId="{BEDCCBDD-EA1C-4591-92A2-DFD6764D8A50}" dt="2023-04-19T18:16:55.784" v="1770" actId="478"/>
          <ac:spMkLst>
            <pc:docMk/>
            <pc:sldMk cId="94539420" sldId="268"/>
            <ac:spMk id="2" creationId="{17C09A2C-E827-151B-5581-61DA3FAE2BEB}"/>
          </ac:spMkLst>
        </pc:spChg>
        <pc:spChg chg="add mod">
          <ac:chgData name="Naveesha Srivastava[CSE - 2020]" userId="b3a9477f-237d-4175-bde8-dee2f8243caf" providerId="ADAL" clId="{BEDCCBDD-EA1C-4591-92A2-DFD6764D8A50}" dt="2023-04-19T19:06:53.737" v="2051" actId="403"/>
          <ac:spMkLst>
            <pc:docMk/>
            <pc:sldMk cId="94539420" sldId="268"/>
            <ac:spMk id="5" creationId="{6A3092AE-688B-F987-A27E-51418789C706}"/>
          </ac:spMkLst>
        </pc:spChg>
        <pc:spChg chg="add del mod">
          <ac:chgData name="Naveesha Srivastava[CSE - 2020]" userId="b3a9477f-237d-4175-bde8-dee2f8243caf" providerId="ADAL" clId="{BEDCCBDD-EA1C-4591-92A2-DFD6764D8A50}" dt="2023-04-19T18:16:57.402" v="1771" actId="478"/>
          <ac:spMkLst>
            <pc:docMk/>
            <pc:sldMk cId="94539420" sldId="268"/>
            <ac:spMk id="7" creationId="{16CA9B03-616B-DF16-5AD6-EFB2DE31B819}"/>
          </ac:spMkLst>
        </pc:spChg>
        <pc:graphicFrameChg chg="del">
          <ac:chgData name="Naveesha Srivastava[CSE - 2020]" userId="b3a9477f-237d-4175-bde8-dee2f8243caf" providerId="ADAL" clId="{BEDCCBDD-EA1C-4591-92A2-DFD6764D8A50}" dt="2023-04-19T18:16:38.137" v="1767" actId="478"/>
          <ac:graphicFrameMkLst>
            <pc:docMk/>
            <pc:sldMk cId="94539420" sldId="268"/>
            <ac:graphicFrameMk id="4" creationId="{6B0CF138-9892-2BB2-A510-F69DD44998B1}"/>
          </ac:graphicFrameMkLst>
        </pc:graphicFrameChg>
      </pc:sldChg>
      <pc:sldChg chg="modSp mod">
        <pc:chgData name="Naveesha Srivastava[CSE - 2020]" userId="b3a9477f-237d-4175-bde8-dee2f8243caf" providerId="ADAL" clId="{BEDCCBDD-EA1C-4591-92A2-DFD6764D8A50}" dt="2023-04-21T03:13:57.576" v="2607" actId="20577"/>
        <pc:sldMkLst>
          <pc:docMk/>
          <pc:sldMk cId="594292023" sldId="269"/>
        </pc:sldMkLst>
        <pc:spChg chg="mod">
          <ac:chgData name="Naveesha Srivastava[CSE - 2020]" userId="b3a9477f-237d-4175-bde8-dee2f8243caf" providerId="ADAL" clId="{BEDCCBDD-EA1C-4591-92A2-DFD6764D8A50}" dt="2023-04-21T03:13:57.576" v="2607" actId="20577"/>
          <ac:spMkLst>
            <pc:docMk/>
            <pc:sldMk cId="594292023" sldId="269"/>
            <ac:spMk id="3" creationId="{67521871-9CF0-932E-C866-0F61A3AEC7AE}"/>
          </ac:spMkLst>
        </pc:spChg>
      </pc:sldChg>
      <pc:sldChg chg="addSp delSp modSp new mod">
        <pc:chgData name="Naveesha Srivastava[CSE - 2020]" userId="b3a9477f-237d-4175-bde8-dee2f8243caf" providerId="ADAL" clId="{BEDCCBDD-EA1C-4591-92A2-DFD6764D8A50}" dt="2023-04-18T21:15:04.147" v="1270" actId="1076"/>
        <pc:sldMkLst>
          <pc:docMk/>
          <pc:sldMk cId="366933455" sldId="270"/>
        </pc:sldMkLst>
        <pc:spChg chg="del">
          <ac:chgData name="Naveesha Srivastava[CSE - 2020]" userId="b3a9477f-237d-4175-bde8-dee2f8243caf" providerId="ADAL" clId="{BEDCCBDD-EA1C-4591-92A2-DFD6764D8A50}" dt="2023-04-18T19:49:13.522" v="842" actId="478"/>
          <ac:spMkLst>
            <pc:docMk/>
            <pc:sldMk cId="366933455" sldId="270"/>
            <ac:spMk id="2" creationId="{B328CD46-98A6-7BFE-6C01-30C214635F3C}"/>
          </ac:spMkLst>
        </pc:spChg>
        <pc:spChg chg="mod">
          <ac:chgData name="Naveesha Srivastava[CSE - 2020]" userId="b3a9477f-237d-4175-bde8-dee2f8243caf" providerId="ADAL" clId="{BEDCCBDD-EA1C-4591-92A2-DFD6764D8A50}" dt="2023-04-18T21:14:37.649" v="1268" actId="1037"/>
          <ac:spMkLst>
            <pc:docMk/>
            <pc:sldMk cId="366933455" sldId="270"/>
            <ac:spMk id="3" creationId="{E84347A0-FB31-FE90-DC87-9AC4B997DA2A}"/>
          </ac:spMkLst>
        </pc:spChg>
        <pc:spChg chg="add del mod">
          <ac:chgData name="Naveesha Srivastava[CSE - 2020]" userId="b3a9477f-237d-4175-bde8-dee2f8243caf" providerId="ADAL" clId="{BEDCCBDD-EA1C-4591-92A2-DFD6764D8A50}" dt="2023-04-18T19:50:21.748" v="887" actId="767"/>
          <ac:spMkLst>
            <pc:docMk/>
            <pc:sldMk cId="366933455" sldId="270"/>
            <ac:spMk id="6" creationId="{1BC2B490-B6A4-D795-8F7C-1C623E5192D7}"/>
          </ac:spMkLst>
        </pc:spChg>
        <pc:spChg chg="add mod">
          <ac:chgData name="Naveesha Srivastava[CSE - 2020]" userId="b3a9477f-237d-4175-bde8-dee2f8243caf" providerId="ADAL" clId="{BEDCCBDD-EA1C-4591-92A2-DFD6764D8A50}" dt="2023-04-18T21:14:37.649" v="1268" actId="1037"/>
          <ac:spMkLst>
            <pc:docMk/>
            <pc:sldMk cId="366933455" sldId="270"/>
            <ac:spMk id="7" creationId="{B45F1120-69D9-F889-823C-D16CCD2F9190}"/>
          </ac:spMkLst>
        </pc:spChg>
        <pc:spChg chg="add mod">
          <ac:chgData name="Naveesha Srivastava[CSE - 2020]" userId="b3a9477f-237d-4175-bde8-dee2f8243caf" providerId="ADAL" clId="{BEDCCBDD-EA1C-4591-92A2-DFD6764D8A50}" dt="2023-04-18T21:14:37.649" v="1268" actId="1037"/>
          <ac:spMkLst>
            <pc:docMk/>
            <pc:sldMk cId="366933455" sldId="270"/>
            <ac:spMk id="10" creationId="{46FA8AAE-C6E7-0FE4-E7B9-63832771BDDB}"/>
          </ac:spMkLst>
        </pc:spChg>
        <pc:picChg chg="add mod">
          <ac:chgData name="Naveesha Srivastava[CSE - 2020]" userId="b3a9477f-237d-4175-bde8-dee2f8243caf" providerId="ADAL" clId="{BEDCCBDD-EA1C-4591-92A2-DFD6764D8A50}" dt="2023-04-18T21:14:37.649" v="1268" actId="1037"/>
          <ac:picMkLst>
            <pc:docMk/>
            <pc:sldMk cId="366933455" sldId="270"/>
            <ac:picMk id="5" creationId="{8E213AE7-7980-195B-F375-851A7C299EF2}"/>
          </ac:picMkLst>
        </pc:picChg>
        <pc:picChg chg="add mod">
          <ac:chgData name="Naveesha Srivastava[CSE - 2020]" userId="b3a9477f-237d-4175-bde8-dee2f8243caf" providerId="ADAL" clId="{BEDCCBDD-EA1C-4591-92A2-DFD6764D8A50}" dt="2023-04-18T21:15:04.147" v="1270" actId="1076"/>
          <ac:picMkLst>
            <pc:docMk/>
            <pc:sldMk cId="366933455" sldId="270"/>
            <ac:picMk id="9" creationId="{E8A472C4-87C4-29CF-EF00-240C04F54D5C}"/>
          </ac:picMkLst>
        </pc:picChg>
        <pc:picChg chg="add mod">
          <ac:chgData name="Naveesha Srivastava[CSE - 2020]" userId="b3a9477f-237d-4175-bde8-dee2f8243caf" providerId="ADAL" clId="{BEDCCBDD-EA1C-4591-92A2-DFD6764D8A50}" dt="2023-04-18T21:14:37.649" v="1268" actId="1037"/>
          <ac:picMkLst>
            <pc:docMk/>
            <pc:sldMk cId="366933455" sldId="270"/>
            <ac:picMk id="12" creationId="{29A4FD3C-1D08-D0C7-97C2-1DA16EB5E819}"/>
          </ac:picMkLst>
        </pc:picChg>
      </pc:sldChg>
      <pc:sldChg chg="addSp delSp modSp new del mod">
        <pc:chgData name="Naveesha Srivastava[CSE - 2020]" userId="b3a9477f-237d-4175-bde8-dee2f8243caf" providerId="ADAL" clId="{BEDCCBDD-EA1C-4591-92A2-DFD6764D8A50}" dt="2023-04-18T19:48:37.829" v="838" actId="680"/>
        <pc:sldMkLst>
          <pc:docMk/>
          <pc:sldMk cId="748051535" sldId="270"/>
        </pc:sldMkLst>
        <pc:spChg chg="add del">
          <ac:chgData name="Naveesha Srivastava[CSE - 2020]" userId="b3a9477f-237d-4175-bde8-dee2f8243caf" providerId="ADAL" clId="{BEDCCBDD-EA1C-4591-92A2-DFD6764D8A50}" dt="2023-04-18T19:48:37.495" v="837" actId="478"/>
          <ac:spMkLst>
            <pc:docMk/>
            <pc:sldMk cId="748051535" sldId="270"/>
            <ac:spMk id="2" creationId="{B83D9775-CE52-666C-1DC6-6DF2AA261C7F}"/>
          </ac:spMkLst>
        </pc:spChg>
        <pc:spChg chg="mod">
          <ac:chgData name="Naveesha Srivastava[CSE - 2020]" userId="b3a9477f-237d-4175-bde8-dee2f8243caf" providerId="ADAL" clId="{BEDCCBDD-EA1C-4591-92A2-DFD6764D8A50}" dt="2023-04-18T19:48:37.228" v="836" actId="1076"/>
          <ac:spMkLst>
            <pc:docMk/>
            <pc:sldMk cId="748051535" sldId="270"/>
            <ac:spMk id="3" creationId="{1B0A980D-A7D7-8A5E-D988-B179E0D41965}"/>
          </ac:spMkLst>
        </pc:spChg>
      </pc:sldChg>
      <pc:sldChg chg="new del">
        <pc:chgData name="Naveesha Srivastava[CSE - 2020]" userId="b3a9477f-237d-4175-bde8-dee2f8243caf" providerId="ADAL" clId="{BEDCCBDD-EA1C-4591-92A2-DFD6764D8A50}" dt="2023-04-18T19:48:50.768" v="840" actId="680"/>
        <pc:sldMkLst>
          <pc:docMk/>
          <pc:sldMk cId="1051941070" sldId="270"/>
        </pc:sldMkLst>
      </pc:sldChg>
      <pc:sldChg chg="addSp delSp modSp new mod">
        <pc:chgData name="Naveesha Srivastava[CSE - 2020]" userId="b3a9477f-237d-4175-bde8-dee2f8243caf" providerId="ADAL" clId="{BEDCCBDD-EA1C-4591-92A2-DFD6764D8A50}" dt="2023-04-20T01:07:10.423" v="2521" actId="1076"/>
        <pc:sldMkLst>
          <pc:docMk/>
          <pc:sldMk cId="1187750206" sldId="271"/>
        </pc:sldMkLst>
        <pc:spChg chg="add mod">
          <ac:chgData name="Naveesha Srivastava[CSE - 2020]" userId="b3a9477f-237d-4175-bde8-dee2f8243caf" providerId="ADAL" clId="{BEDCCBDD-EA1C-4591-92A2-DFD6764D8A50}" dt="2023-04-19T19:41:36.098" v="2394" actId="1037"/>
          <ac:spMkLst>
            <pc:docMk/>
            <pc:sldMk cId="1187750206" sldId="271"/>
            <ac:spMk id="2" creationId="{6FF3AB51-2AA4-542F-20C8-DC228CF1E4D8}"/>
          </ac:spMkLst>
        </pc:spChg>
        <pc:spChg chg="del">
          <ac:chgData name="Naveesha Srivastava[CSE - 2020]" userId="b3a9477f-237d-4175-bde8-dee2f8243caf" providerId="ADAL" clId="{BEDCCBDD-EA1C-4591-92A2-DFD6764D8A50}" dt="2023-04-18T20:33:19.554" v="1012" actId="478"/>
          <ac:spMkLst>
            <pc:docMk/>
            <pc:sldMk cId="1187750206" sldId="271"/>
            <ac:spMk id="2" creationId="{B61FCE94-5CC3-FB00-9FEB-F662E36EA541}"/>
          </ac:spMkLst>
        </pc:spChg>
        <pc:spChg chg="add mod">
          <ac:chgData name="Naveesha Srivastava[CSE - 2020]" userId="b3a9477f-237d-4175-bde8-dee2f8243caf" providerId="ADAL" clId="{BEDCCBDD-EA1C-4591-92A2-DFD6764D8A50}" dt="2023-04-19T19:42:22.980" v="2403" actId="1076"/>
          <ac:spMkLst>
            <pc:docMk/>
            <pc:sldMk cId="1187750206" sldId="271"/>
            <ac:spMk id="3" creationId="{497258F6-A444-044E-C795-27D5F9ECC41D}"/>
          </ac:spMkLst>
        </pc:spChg>
        <pc:spChg chg="add mod">
          <ac:chgData name="Naveesha Srivastava[CSE - 2020]" userId="b3a9477f-237d-4175-bde8-dee2f8243caf" providerId="ADAL" clId="{BEDCCBDD-EA1C-4591-92A2-DFD6764D8A50}" dt="2023-04-19T19:42:36.959" v="2406" actId="20577"/>
          <ac:spMkLst>
            <pc:docMk/>
            <pc:sldMk cId="1187750206" sldId="271"/>
            <ac:spMk id="8" creationId="{8CCD02F5-9A48-3FC4-7E62-5B697B09A8AD}"/>
          </ac:spMkLst>
        </pc:spChg>
        <pc:spChg chg="add del mod">
          <ac:chgData name="Naveesha Srivastava[CSE - 2020]" userId="b3a9477f-237d-4175-bde8-dee2f8243caf" providerId="ADAL" clId="{BEDCCBDD-EA1C-4591-92A2-DFD6764D8A50}" dt="2023-04-19T19:37:54.760" v="2326"/>
          <ac:spMkLst>
            <pc:docMk/>
            <pc:sldMk cId="1187750206" sldId="271"/>
            <ac:spMk id="9" creationId="{08C54476-AD18-1B76-B24C-06D34F664B05}"/>
          </ac:spMkLst>
        </pc:spChg>
        <pc:picChg chg="add mod">
          <ac:chgData name="Naveesha Srivastava[CSE - 2020]" userId="b3a9477f-237d-4175-bde8-dee2f8243caf" providerId="ADAL" clId="{BEDCCBDD-EA1C-4591-92A2-DFD6764D8A50}" dt="2023-04-19T19:41:36.098" v="2394" actId="1037"/>
          <ac:picMkLst>
            <pc:docMk/>
            <pc:sldMk cId="1187750206" sldId="271"/>
            <ac:picMk id="4" creationId="{47C7FEF5-690D-2E9F-E0B8-E8B81C3A838C}"/>
          </ac:picMkLst>
        </pc:picChg>
        <pc:picChg chg="add del mod">
          <ac:chgData name="Naveesha Srivastava[CSE - 2020]" userId="b3a9477f-237d-4175-bde8-dee2f8243caf" providerId="ADAL" clId="{BEDCCBDD-EA1C-4591-92A2-DFD6764D8A50}" dt="2023-04-20T01:06:53.574" v="2516" actId="478"/>
          <ac:picMkLst>
            <pc:docMk/>
            <pc:sldMk cId="1187750206" sldId="271"/>
            <ac:picMk id="6" creationId="{1AE2EF52-61F8-BA9E-FFF2-81731BB35235}"/>
          </ac:picMkLst>
        </pc:picChg>
        <pc:picChg chg="add mod">
          <ac:chgData name="Naveesha Srivastava[CSE - 2020]" userId="b3a9477f-237d-4175-bde8-dee2f8243caf" providerId="ADAL" clId="{BEDCCBDD-EA1C-4591-92A2-DFD6764D8A50}" dt="2023-04-20T01:07:10.423" v="2521" actId="1076"/>
          <ac:picMkLst>
            <pc:docMk/>
            <pc:sldMk cId="1187750206" sldId="271"/>
            <ac:picMk id="9" creationId="{CD026FCA-93B4-6475-AB65-D0FABE615791}"/>
          </ac:picMkLst>
        </pc:picChg>
      </pc:sldChg>
      <pc:sldChg chg="addSp delSp modSp new mod">
        <pc:chgData name="Naveesha Srivastava[CSE - 2020]" userId="b3a9477f-237d-4175-bde8-dee2f8243caf" providerId="ADAL" clId="{BEDCCBDD-EA1C-4591-92A2-DFD6764D8A50}" dt="2023-04-19T19:44:05.171" v="2421" actId="20577"/>
        <pc:sldMkLst>
          <pc:docMk/>
          <pc:sldMk cId="1427578703" sldId="272"/>
        </pc:sldMkLst>
        <pc:spChg chg="mod">
          <ac:chgData name="Naveesha Srivastava[CSE - 2020]" userId="b3a9477f-237d-4175-bde8-dee2f8243caf" providerId="ADAL" clId="{BEDCCBDD-EA1C-4591-92A2-DFD6764D8A50}" dt="2023-04-19T19:44:05.171" v="2421" actId="20577"/>
          <ac:spMkLst>
            <pc:docMk/>
            <pc:sldMk cId="1427578703" sldId="272"/>
            <ac:spMk id="2" creationId="{D2AF90B5-31B4-8CED-BF82-1B5AC9490CD9}"/>
          </ac:spMkLst>
        </pc:spChg>
        <pc:spChg chg="add mod">
          <ac:chgData name="Naveesha Srivastava[CSE - 2020]" userId="b3a9477f-237d-4175-bde8-dee2f8243caf" providerId="ADAL" clId="{BEDCCBDD-EA1C-4591-92A2-DFD6764D8A50}" dt="2023-04-19T18:10:09.894" v="1733" actId="1076"/>
          <ac:spMkLst>
            <pc:docMk/>
            <pc:sldMk cId="1427578703" sldId="272"/>
            <ac:spMk id="3" creationId="{DA7380AA-D96D-AC13-E52B-4C96224EB1DB}"/>
          </ac:spMkLst>
        </pc:spChg>
        <pc:spChg chg="add del mod">
          <ac:chgData name="Naveesha Srivastava[CSE - 2020]" userId="b3a9477f-237d-4175-bde8-dee2f8243caf" providerId="ADAL" clId="{BEDCCBDD-EA1C-4591-92A2-DFD6764D8A50}" dt="2023-04-19T18:06:17.813" v="1728" actId="478"/>
          <ac:spMkLst>
            <pc:docMk/>
            <pc:sldMk cId="1427578703" sldId="272"/>
            <ac:spMk id="7" creationId="{2B4EDE31-74AB-2F7C-673D-B597C5C83CEC}"/>
          </ac:spMkLst>
        </pc:spChg>
        <pc:picChg chg="add del mod">
          <ac:chgData name="Naveesha Srivastava[CSE - 2020]" userId="b3a9477f-237d-4175-bde8-dee2f8243caf" providerId="ADAL" clId="{BEDCCBDD-EA1C-4591-92A2-DFD6764D8A50}" dt="2023-04-18T21:19:49.368" v="1296" actId="478"/>
          <ac:picMkLst>
            <pc:docMk/>
            <pc:sldMk cId="1427578703" sldId="272"/>
            <ac:picMk id="4" creationId="{0D44C32F-C4DA-8A21-7D3F-36AC41C63F1A}"/>
          </ac:picMkLst>
        </pc:picChg>
        <pc:picChg chg="add mod">
          <ac:chgData name="Naveesha Srivastava[CSE - 2020]" userId="b3a9477f-237d-4175-bde8-dee2f8243caf" providerId="ADAL" clId="{BEDCCBDD-EA1C-4591-92A2-DFD6764D8A50}" dt="2023-04-19T18:10:25.043" v="1737" actId="962"/>
          <ac:picMkLst>
            <pc:docMk/>
            <pc:sldMk cId="1427578703" sldId="272"/>
            <ac:picMk id="5" creationId="{B2C99B22-8537-4A02-6B0E-0EF1FBF94A54}"/>
          </ac:picMkLst>
        </pc:picChg>
        <pc:picChg chg="add del mod">
          <ac:chgData name="Naveesha Srivastava[CSE - 2020]" userId="b3a9477f-237d-4175-bde8-dee2f8243caf" providerId="ADAL" clId="{BEDCCBDD-EA1C-4591-92A2-DFD6764D8A50}" dt="2023-04-18T21:24:00.505" v="1343" actId="478"/>
          <ac:picMkLst>
            <pc:docMk/>
            <pc:sldMk cId="1427578703" sldId="272"/>
            <ac:picMk id="6" creationId="{44BB4E4F-ECCA-50D6-7964-F222B2A59A04}"/>
          </ac:picMkLst>
        </pc:picChg>
        <pc:picChg chg="add del mod">
          <ac:chgData name="Naveesha Srivastava[CSE - 2020]" userId="b3a9477f-237d-4175-bde8-dee2f8243caf" providerId="ADAL" clId="{BEDCCBDD-EA1C-4591-92A2-DFD6764D8A50}" dt="2023-04-19T18:06:02.257" v="1725" actId="21"/>
          <ac:picMkLst>
            <pc:docMk/>
            <pc:sldMk cId="1427578703" sldId="272"/>
            <ac:picMk id="9" creationId="{7EF4C178-2A2F-77DA-5B08-B0FC1F52008D}"/>
          </ac:picMkLst>
        </pc:picChg>
      </pc:sldChg>
      <pc:sldChg chg="new del">
        <pc:chgData name="Naveesha Srivastava[CSE - 2020]" userId="b3a9477f-237d-4175-bde8-dee2f8243caf" providerId="ADAL" clId="{BEDCCBDD-EA1C-4591-92A2-DFD6764D8A50}" dt="2023-04-18T21:00:50.014" v="1224" actId="680"/>
        <pc:sldMkLst>
          <pc:docMk/>
          <pc:sldMk cId="2639710526" sldId="272"/>
        </pc:sldMkLst>
      </pc:sldChg>
      <pc:sldChg chg="addSp delSp modSp new mod">
        <pc:chgData name="Naveesha Srivastava[CSE - 2020]" userId="b3a9477f-237d-4175-bde8-dee2f8243caf" providerId="ADAL" clId="{BEDCCBDD-EA1C-4591-92A2-DFD6764D8A50}" dt="2023-04-19T18:51:53.370" v="1923" actId="123"/>
        <pc:sldMkLst>
          <pc:docMk/>
          <pc:sldMk cId="243944686" sldId="273"/>
        </pc:sldMkLst>
        <pc:spChg chg="del">
          <ac:chgData name="Naveesha Srivastava[CSE - 2020]" userId="b3a9477f-237d-4175-bde8-dee2f8243caf" providerId="ADAL" clId="{BEDCCBDD-EA1C-4591-92A2-DFD6764D8A50}" dt="2023-04-19T18:36:44.515" v="1814" actId="478"/>
          <ac:spMkLst>
            <pc:docMk/>
            <pc:sldMk cId="243944686" sldId="273"/>
            <ac:spMk id="2" creationId="{9865B87D-8804-720D-8523-DDC8FCF28BBF}"/>
          </ac:spMkLst>
        </pc:spChg>
        <pc:spChg chg="add mod">
          <ac:chgData name="Naveesha Srivastava[CSE - 2020]" userId="b3a9477f-237d-4175-bde8-dee2f8243caf" providerId="ADAL" clId="{BEDCCBDD-EA1C-4591-92A2-DFD6764D8A50}" dt="2023-04-19T18:51:53.370" v="1923" actId="123"/>
          <ac:spMkLst>
            <pc:docMk/>
            <pc:sldMk cId="243944686" sldId="273"/>
            <ac:spMk id="5" creationId="{72E5F4A2-525F-9FA4-03D3-B5E2278A4253}"/>
          </ac:spMkLst>
        </pc:spChg>
        <pc:picChg chg="add del mod">
          <ac:chgData name="Naveesha Srivastava[CSE - 2020]" userId="b3a9477f-237d-4175-bde8-dee2f8243caf" providerId="ADAL" clId="{BEDCCBDD-EA1C-4591-92A2-DFD6764D8A50}" dt="2023-04-19T18:36:48.876" v="1816" actId="478"/>
          <ac:picMkLst>
            <pc:docMk/>
            <pc:sldMk cId="243944686" sldId="273"/>
            <ac:picMk id="3" creationId="{0B0EEF45-D146-02C1-E69B-91B08F36CA16}"/>
          </ac:picMkLst>
        </pc:picChg>
        <pc:picChg chg="add mod">
          <ac:chgData name="Naveesha Srivastava[CSE - 2020]" userId="b3a9477f-237d-4175-bde8-dee2f8243caf" providerId="ADAL" clId="{BEDCCBDD-EA1C-4591-92A2-DFD6764D8A50}" dt="2023-04-19T18:36:59.884" v="1820" actId="1076"/>
          <ac:picMkLst>
            <pc:docMk/>
            <pc:sldMk cId="243944686" sldId="273"/>
            <ac:picMk id="4" creationId="{4151CD7C-3AA3-9F9D-D697-47FE5F54288E}"/>
          </ac:picMkLst>
        </pc:picChg>
      </pc:sldChg>
      <pc:sldChg chg="modSp new mod">
        <pc:chgData name="Naveesha Srivastava[CSE - 2020]" userId="b3a9477f-237d-4175-bde8-dee2f8243caf" providerId="ADAL" clId="{BEDCCBDD-EA1C-4591-92A2-DFD6764D8A50}" dt="2023-04-19T19:44:21.213" v="2450" actId="20577"/>
        <pc:sldMkLst>
          <pc:docMk/>
          <pc:sldMk cId="3319695132" sldId="274"/>
        </pc:sldMkLst>
        <pc:spChg chg="mod">
          <ac:chgData name="Naveesha Srivastava[CSE - 2020]" userId="b3a9477f-237d-4175-bde8-dee2f8243caf" providerId="ADAL" clId="{BEDCCBDD-EA1C-4591-92A2-DFD6764D8A50}" dt="2023-04-19T19:44:21.213" v="2450" actId="20577"/>
          <ac:spMkLst>
            <pc:docMk/>
            <pc:sldMk cId="3319695132" sldId="274"/>
            <ac:spMk id="2" creationId="{8EA79CA6-E975-5402-7C3A-0B524AB31DEE}"/>
          </ac:spMkLst>
        </pc:spChg>
        <pc:spChg chg="mod">
          <ac:chgData name="Naveesha Srivastava[CSE - 2020]" userId="b3a9477f-237d-4175-bde8-dee2f8243caf" providerId="ADAL" clId="{BEDCCBDD-EA1C-4591-92A2-DFD6764D8A50}" dt="2023-04-19T19:36:18.331" v="2281" actId="404"/>
          <ac:spMkLst>
            <pc:docMk/>
            <pc:sldMk cId="3319695132" sldId="274"/>
            <ac:spMk id="3" creationId="{04D8E315-DF61-2CE4-44F4-714AED954F4C}"/>
          </ac:spMkLst>
        </pc:spChg>
      </pc:sldChg>
    </pc:docChg>
  </pc:docChgLst>
  <pc:docChgLst>
    <pc:chgData name="Naveesha Srivastava[CSE - 2020]" userId="b3a9477f-237d-4175-bde8-dee2f8243caf" providerId="ADAL" clId="{A1193F56-FA1D-4C97-9823-60D1282382F9}"/>
    <pc:docChg chg="modSld">
      <pc:chgData name="Naveesha Srivastava[CSE - 2020]" userId="b3a9477f-237d-4175-bde8-dee2f8243caf" providerId="ADAL" clId="{A1193F56-FA1D-4C97-9823-60D1282382F9}" dt="2023-06-15T05:14:42.768" v="83" actId="20577"/>
      <pc:docMkLst>
        <pc:docMk/>
      </pc:docMkLst>
      <pc:sldChg chg="modSp mod">
        <pc:chgData name="Naveesha Srivastava[CSE - 2020]" userId="b3a9477f-237d-4175-bde8-dee2f8243caf" providerId="ADAL" clId="{A1193F56-FA1D-4C97-9823-60D1282382F9}" dt="2023-06-15T05:10:53.139" v="71" actId="20577"/>
        <pc:sldMkLst>
          <pc:docMk/>
          <pc:sldMk cId="4090267861" sldId="257"/>
        </pc:sldMkLst>
        <pc:spChg chg="mod">
          <ac:chgData name="Naveesha Srivastava[CSE - 2020]" userId="b3a9477f-237d-4175-bde8-dee2f8243caf" providerId="ADAL" clId="{A1193F56-FA1D-4C97-9823-60D1282382F9}" dt="2023-06-15T05:10:18.233" v="20" actId="20577"/>
          <ac:spMkLst>
            <pc:docMk/>
            <pc:sldMk cId="4090267861" sldId="257"/>
            <ac:spMk id="3" creationId="{246C9C6D-94A6-8519-F567-D9DB1DF4C692}"/>
          </ac:spMkLst>
        </pc:spChg>
        <pc:spChg chg="mod">
          <ac:chgData name="Naveesha Srivastava[CSE - 2020]" userId="b3a9477f-237d-4175-bde8-dee2f8243caf" providerId="ADAL" clId="{A1193F56-FA1D-4C97-9823-60D1282382F9}" dt="2023-06-15T05:10:53.139" v="71" actId="20577"/>
          <ac:spMkLst>
            <pc:docMk/>
            <pc:sldMk cId="4090267861" sldId="257"/>
            <ac:spMk id="5" creationId="{5AC9E869-34AD-3935-8A7C-EA8B02CD593D}"/>
          </ac:spMkLst>
        </pc:spChg>
      </pc:sldChg>
      <pc:sldChg chg="modSp mod">
        <pc:chgData name="Naveesha Srivastava[CSE - 2020]" userId="b3a9477f-237d-4175-bde8-dee2f8243caf" providerId="ADAL" clId="{A1193F56-FA1D-4C97-9823-60D1282382F9}" dt="2023-06-15T05:14:42.768" v="83" actId="20577"/>
        <pc:sldMkLst>
          <pc:docMk/>
          <pc:sldMk cId="594292023" sldId="269"/>
        </pc:sldMkLst>
        <pc:spChg chg="mod">
          <ac:chgData name="Naveesha Srivastava[CSE - 2020]" userId="b3a9477f-237d-4175-bde8-dee2f8243caf" providerId="ADAL" clId="{A1193F56-FA1D-4C97-9823-60D1282382F9}" dt="2023-06-15T05:14:42.768" v="83" actId="20577"/>
          <ac:spMkLst>
            <pc:docMk/>
            <pc:sldMk cId="594292023" sldId="269"/>
            <ac:spMk id="3" creationId="{67521871-9CF0-932E-C866-0F61A3AEC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7E736-7BC5-429B-9D2B-C04BA561F9CE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79877-6A00-4F89-BAA6-961693F028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3528-4710-4412-8FD8-3C92D3CE33E5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4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27F7-C58F-4AA8-99C5-F758F97AD41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9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FD55-3691-4785-8FE8-9B50E5B828FD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69D6-7538-439C-B8DB-DA8FCF376E2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9C27AE70-D1FE-42BA-8B1D-6429B61B99B5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59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sentiment-analys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tarkkaanko/amazo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13FC1C-1993-6A8C-24E4-4AA1B1168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1092" r="22005" b="-1"/>
          <a:stretch/>
        </p:blipFill>
        <p:spPr>
          <a:xfrm>
            <a:off x="5318308" y="-2032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E57005-E68C-2132-37C9-5D7E7FAA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4600" dirty="0"/>
              <a:t>MINOR PROJECT - 2023</a:t>
            </a:r>
            <a:br>
              <a:rPr lang="en-IN" sz="4600" dirty="0"/>
            </a:br>
            <a:br>
              <a:rPr lang="en-IN" sz="4600" dirty="0"/>
            </a:br>
            <a:br>
              <a:rPr lang="en-IN" sz="4600" dirty="0"/>
            </a:br>
            <a:r>
              <a:rPr lang="en-IN" sz="4600" dirty="0"/>
              <a:t>SENTIMENT ANALYSIS OF AMAZON PRODUCT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9C6D-94A6-8519-F567-D9DB1DF4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91" y="5309875"/>
            <a:ext cx="4496783" cy="8321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dirty="0"/>
              <a:t>Under the guidance of Mentor: 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Ms. Vibha Jain</a:t>
            </a:r>
          </a:p>
        </p:txBody>
      </p: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C9E869-34AD-3935-8A7C-EA8B02CD593D}"/>
              </a:ext>
            </a:extLst>
          </p:cNvPr>
          <p:cNvSpPr txBox="1"/>
          <p:nvPr/>
        </p:nvSpPr>
        <p:spPr>
          <a:xfrm>
            <a:off x="9299276" y="5309875"/>
            <a:ext cx="261717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/>
              <a:t>Naveesha Srivastava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209301372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Section – F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B. Tech CSE - 3</a:t>
            </a:r>
            <a:r>
              <a:rPr lang="en-IN" sz="1400" baseline="30000" dirty="0"/>
              <a:t>rd</a:t>
            </a:r>
            <a:r>
              <a:rPr lang="en-IN" sz="1400" dirty="0"/>
              <a:t> Year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EBA4-1CD9-91D4-2768-B918289E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6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7FEF5-690D-2E9F-E0B8-E8B81C3A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11" y="570264"/>
            <a:ext cx="4159464" cy="1473276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F3AB51-2AA4-542F-20C8-DC228CF1E4D8}"/>
              </a:ext>
            </a:extLst>
          </p:cNvPr>
          <p:cNvSpPr txBox="1">
            <a:spLocks/>
          </p:cNvSpPr>
          <p:nvPr/>
        </p:nvSpPr>
        <p:spPr>
          <a:xfrm>
            <a:off x="1820447" y="1065469"/>
            <a:ext cx="4121362" cy="482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4. Lemmatization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58F6-A444-044E-C795-27D5F9ECC41D}"/>
              </a:ext>
            </a:extLst>
          </p:cNvPr>
          <p:cNvSpPr txBox="1">
            <a:spLocks/>
          </p:cNvSpPr>
          <p:nvPr/>
        </p:nvSpPr>
        <p:spPr>
          <a:xfrm>
            <a:off x="1820447" y="3010566"/>
            <a:ext cx="4783764" cy="61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5. Word2Vec Encoding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F4DC4-CDDD-301F-8FFA-2FB0C93E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CD02F5-9A48-3FC4-7E62-5B697B09A8AD}"/>
              </a:ext>
            </a:extLst>
          </p:cNvPr>
          <p:cNvSpPr txBox="1">
            <a:spLocks/>
          </p:cNvSpPr>
          <p:nvPr/>
        </p:nvSpPr>
        <p:spPr>
          <a:xfrm>
            <a:off x="1757408" y="4592118"/>
            <a:ext cx="8903422" cy="147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6. One-hot encoding : T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echnique used to convert categorical data into numerical data.</a:t>
            </a:r>
          </a:p>
          <a:p>
            <a:pPr algn="just"/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case, the ratings are categorical, either '5.0' or '1.0'. The one-hot encoding will represent these two categories as binary vectors,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[1, 0]: for 5 or [0, 1]: for 1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D026FCA-93B4-6475-AB65-D0FABE61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11" y="2447724"/>
            <a:ext cx="4938032" cy="19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CF48-6857-78F8-E6E3-DA3D6164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374" y="1699404"/>
            <a:ext cx="3748177" cy="4468483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/>
              <a:t>Train-test dataset ratio- 70:30</a:t>
            </a:r>
          </a:p>
          <a:p>
            <a:endParaRPr lang="en-IN" sz="1800" dirty="0"/>
          </a:p>
          <a:p>
            <a:r>
              <a:rPr lang="en-IN" sz="1800" dirty="0"/>
              <a:t>Deep Learning Model:</a:t>
            </a:r>
          </a:p>
          <a:p>
            <a:r>
              <a:rPr lang="en-IN" sz="1800" dirty="0"/>
              <a:t>RNN </a:t>
            </a:r>
            <a:r>
              <a:rPr lang="en-IN" dirty="0"/>
              <a:t>-</a:t>
            </a:r>
            <a:r>
              <a:rPr lang="en-IN" sz="1800" dirty="0"/>
              <a:t> LSTM </a:t>
            </a:r>
          </a:p>
          <a:p>
            <a:pPr algn="just"/>
            <a:r>
              <a:rPr lang="en-US" b="0" i="0" dirty="0">
                <a:effectLst/>
              </a:rPr>
              <a:t>Recurrent Neural Network(RNN) can remember the previous computation of information and can reuse it by applying it to the next element in the sequence of inputs. A special type of RNN is long short-term memory (LSTM), which is capable of using long memory as the input of activation functions in the hidden layer.</a:t>
            </a:r>
            <a:endParaRPr lang="en-I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BCD69E-0517-C702-4A97-C7D1238B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24" y="543768"/>
            <a:ext cx="8520952" cy="899107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MODEL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FE7D58-B096-A0FE-12EE-33404BE3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21" y="1963048"/>
            <a:ext cx="4260155" cy="35892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DB82F-9232-CF29-3E4F-A30D1DB8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1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51CD7C-3AA3-9F9D-D697-47FE5F54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85" y="1337095"/>
            <a:ext cx="4731982" cy="4006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E5F4A2-525F-9FA4-03D3-B5E2278A4253}"/>
              </a:ext>
            </a:extLst>
          </p:cNvPr>
          <p:cNvSpPr txBox="1"/>
          <p:nvPr/>
        </p:nvSpPr>
        <p:spPr>
          <a:xfrm>
            <a:off x="1397479" y="1664898"/>
            <a:ext cx="4140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effectLst/>
                <a:ea typeface="Times New Roman" panose="02020603050405020304" pitchFamily="18" charset="0"/>
              </a:rPr>
              <a:t>The LSTM layer takes as input a sequence of word embeddings, and produces as output a hidden state vector that represents the information learned from the input sequence.</a:t>
            </a:r>
            <a:endParaRPr lang="en-IN" dirty="0"/>
          </a:p>
          <a:p>
            <a:pPr algn="just"/>
            <a:endParaRPr lang="en-IN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IN" sz="1800" dirty="0">
                <a:effectLst/>
                <a:ea typeface="Times New Roman" panose="02020603050405020304" pitchFamily="18" charset="0"/>
              </a:rPr>
              <a:t>A sequential model object is created and adds an LSTM layer with 32 units. Then, a dense layer with 2 units and a </a:t>
            </a:r>
            <a:r>
              <a:rPr lang="en-IN" sz="1800" dirty="0" err="1">
                <a:effectLst/>
                <a:ea typeface="Times New Roman" panose="02020603050405020304" pitchFamily="18" charset="0"/>
              </a:rPr>
              <a:t>softmax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activation function(it converts a vector of value to a probability distribution.) </a:t>
            </a:r>
          </a:p>
          <a:p>
            <a:endParaRPr lang="en-IN" sz="1800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E65F-BA9B-68FF-AF80-7C752EF8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90B5-31B4-8CED-BF82-1B5AC949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36" y="572117"/>
            <a:ext cx="8175171" cy="989264"/>
          </a:xfrm>
        </p:spPr>
        <p:txBody>
          <a:bodyPr/>
          <a:lstStyle/>
          <a:p>
            <a:r>
              <a:rPr lang="en-IN" dirty="0"/>
              <a:t>4. RESULT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380AA-D96D-AC13-E52B-4C96224EB1DB}"/>
              </a:ext>
            </a:extLst>
          </p:cNvPr>
          <p:cNvSpPr txBox="1"/>
          <p:nvPr/>
        </p:nvSpPr>
        <p:spPr>
          <a:xfrm>
            <a:off x="1811548" y="1820174"/>
            <a:ext cx="325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Parameters and results:</a:t>
            </a:r>
          </a:p>
          <a:p>
            <a:endParaRPr lang="en-I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C99B22-8537-4A02-6B0E-0EF1FBF9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36" y="2296034"/>
            <a:ext cx="4515082" cy="34736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F419-6596-ACBC-93DA-F4960DB2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E7014D1F-2DE7-2DBF-8037-2DF5A32A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13" y="1387262"/>
            <a:ext cx="4033829" cy="2994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B35E78-8230-5F4D-E533-8A3A919FA619}"/>
              </a:ext>
            </a:extLst>
          </p:cNvPr>
          <p:cNvSpPr txBox="1"/>
          <p:nvPr/>
        </p:nvSpPr>
        <p:spPr>
          <a:xfrm>
            <a:off x="3564245" y="4679527"/>
            <a:ext cx="465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Figure 1 Accuracy score plotted against each epoch. The model reached its highest peak with the accuracy score of 0.9789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023-3172-3AB5-1236-E4DB0945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3092AE-688B-F987-A27E-51418789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38" y="1121432"/>
            <a:ext cx="9905999" cy="591772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Other results: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Precision: [0.97478992   0.74] 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Recall: [0.98891731 0.55223881]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F1 Score: [0.98180279 0.63247863]</a:t>
            </a:r>
          </a:p>
          <a:p>
            <a:pPr marL="0" indent="0" algn="just">
              <a:buNone/>
            </a:pP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the results, the precision, recall, and F1 score values are given in the form of 1-D arrays, where the first element corresponds to the "positive" class (in this case, a rating of 5) and the second element corresponds to the "negative" class (in this case, a rating of 1).</a:t>
            </a:r>
          </a:p>
          <a:p>
            <a:pPr marL="0" indent="0" algn="just">
              <a:buNone/>
            </a:pP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ratio of true positive predictions to the total number of positive predictions.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ratio of true positive predictions to the total number of actual positive instances</a:t>
            </a:r>
            <a:r>
              <a:rPr lang="en-I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harmonic mean of precision and recall.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8822E8-F805-1DD3-64A0-939B153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9CA6-E975-5402-7C3A-0B524AB3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E315-DF61-2CE4-44F4-714AED95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84074"/>
            <a:ext cx="9905999" cy="4218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sz="1800" dirty="0"/>
              <a:t>he proposed system using LSTM, succeeded in obtaining an accuracy of 96.53 %. </a:t>
            </a:r>
            <a:endParaRPr lang="en-IN" sz="1800" dirty="0"/>
          </a:p>
          <a:p>
            <a:pPr marL="0" indent="0">
              <a:buNone/>
            </a:pPr>
            <a:r>
              <a:rPr lang="en-IN" dirty="0"/>
              <a:t>Future Scope: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There is a scope to improve the dataset quality by removing the biasness in the data. Approximately 80% of the reviews are 5-star rated. This will give more accurate results on how efficient the model is. 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Analysis of emoticons is another challenge to be handled, because it has been observed that a lot of reviews contains emoticons, which directly imply the true sentiment of the text. Studying relationship between sequence of emoticons is also a challenging yet necessary task for better analysis. </a:t>
            </a: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Multilingual text analysis is yet another challenge in Sentiment Analysis.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694C-F861-D2A2-A2AA-C021796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FC1D-4F5F-71AA-10FB-AA4C7F265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21871-9CF0-932E-C866-0F61A3AE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22" y="4832044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MINOR PROJECT PRESENTATION</a:t>
            </a:r>
          </a:p>
          <a:p>
            <a:pPr algn="ctr"/>
            <a:r>
              <a:rPr lang="en-IN" dirty="0"/>
              <a:t>CS3270</a:t>
            </a:r>
          </a:p>
          <a:p>
            <a:pPr algn="ctr"/>
            <a:r>
              <a:rPr lang="en-IN" dirty="0"/>
              <a:t>JAN-MAY 2023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5C789-541E-DFE0-DAAD-98AD4C4A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reeform: Shape 103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42" name="Straight Connector 103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34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Financial Analytics photo and picture">
            <a:extLst>
              <a:ext uri="{FF2B5EF4-FFF2-40B4-BE49-F238E27FC236}">
                <a16:creationId xmlns:a16="http://schemas.microsoft.com/office/drawing/2014/main" id="{731BFE02-6DF4-38A2-7A42-9DF4D65E6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 b="6884"/>
          <a:stretch/>
        </p:blipFill>
        <p:spPr bwMode="auto">
          <a:xfrm>
            <a:off x="-1" y="-20310"/>
            <a:ext cx="1219200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: Shape 1036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2B05B-ED3A-63E8-76A0-E4797BEE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5775959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cap="all" spc="300" dirty="0">
                <a:solidFill>
                  <a:srgbClr val="FFFFFF"/>
                </a:solidFill>
              </a:rPr>
              <a:t>Contents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1. Introduction 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2. DATASET DESCRIPTION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3. ALGORITHM &amp; TECHNIQUES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4. Result Analysis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5. Conclusion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7BFB5-5608-20FE-CA0A-ECB5381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2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reeform: Shape 2078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1" name="Freeform: Shape 2080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B3869-7916-DAA2-5A7A-60D627A2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26" y="357396"/>
            <a:ext cx="7492285" cy="136089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2AE6-833A-9B0F-D28C-47D7D7B2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79" y="1636970"/>
            <a:ext cx="4533990" cy="4863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dirty="0"/>
              <a:t>What is Sentiment Analysis ?</a:t>
            </a:r>
          </a:p>
          <a:p>
            <a:pPr marL="0" indent="0" algn="just">
              <a:buNone/>
            </a:pPr>
            <a:r>
              <a:rPr lang="en-IN" sz="2100" dirty="0">
                <a:effectLst/>
                <a:ea typeface="Times New Roman" panose="02020603050405020304" pitchFamily="18" charset="0"/>
              </a:rPr>
              <a:t>Sentiment analysis is a natural language processing (NLP) method which is utilized to predict whether data is positive, negative, or neutral. </a:t>
            </a:r>
          </a:p>
          <a:p>
            <a:pPr marL="0" indent="0" algn="just">
              <a:buNone/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we particularly look at sentiment analysis of an Amazon product based on the customer reviews. Each review corresponds to a rating from 1 to 5. The goal of sentiment analysis is to determine the overall emotional tone of a review. </a:t>
            </a:r>
          </a:p>
          <a:p>
            <a:pPr marL="0" indent="0" algn="just">
              <a:buNone/>
            </a:pPr>
            <a:r>
              <a:rPr lang="en-IN" sz="2100" dirty="0">
                <a:effectLst/>
                <a:ea typeface="Times New Roman" panose="02020603050405020304" pitchFamily="18" charset="0"/>
              </a:rPr>
              <a:t>According to recent statistics, 77% of consumers read product reviews before buying on Amazon.</a:t>
            </a:r>
            <a:endParaRPr lang="en-IN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6C313B-18DC-6617-6E5D-9017DAAD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65978" y="2227673"/>
            <a:ext cx="6288656" cy="27990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C458-244D-D4D9-8323-980E91EF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8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E451-B656-01B9-B158-7595391C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40" y="324658"/>
            <a:ext cx="9788918" cy="136089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2.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D67B-4C6A-DD14-D38B-B957D8BB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40" y="1685556"/>
            <a:ext cx="10453152" cy="10207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>
                <a:effectLst/>
                <a:ea typeface="Calibri" panose="020F0502020204030204" pitchFamily="34" charset="0"/>
              </a:rPr>
              <a:t>Table below contains data about </a:t>
            </a:r>
            <a:r>
              <a:rPr lang="en-IN" sz="7200" dirty="0">
                <a:ea typeface="Calibri" panose="020F0502020204030204" pitchFamily="34" charset="0"/>
              </a:rPr>
              <a:t>the customer’s review details of an electronic product from Amazon. The major focus is on customer review and its corresponding rating for the sentiment analysis</a:t>
            </a:r>
            <a:r>
              <a:rPr lang="en-IN" sz="7200" dirty="0">
                <a:effectLst/>
                <a:ea typeface="Calibri" panose="020F0502020204030204" pitchFamily="34" charset="0"/>
              </a:rPr>
              <a:t>. Sample data </a:t>
            </a:r>
            <a:r>
              <a:rPr lang="en-IN" sz="7200" dirty="0">
                <a:ea typeface="Calibri" panose="020F0502020204030204" pitchFamily="34" charset="0"/>
              </a:rPr>
              <a:t>is</a:t>
            </a:r>
            <a:r>
              <a:rPr lang="en-IN" sz="7200" dirty="0">
                <a:effectLst/>
                <a:ea typeface="Calibri" panose="020F0502020204030204" pitchFamily="34" charset="0"/>
              </a:rPr>
              <a:t> obtained from Kaggle.com</a:t>
            </a:r>
          </a:p>
          <a:p>
            <a:pPr marL="0" indent="0">
              <a:buNone/>
            </a:pP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CC91B-E42B-20BE-69B8-EE5A25A7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40" y="2706330"/>
            <a:ext cx="7423728" cy="34004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0F44-369F-FDDE-E0C9-465693C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2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2C00-5D43-46FD-BBDB-29ED9ECC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53" y="632854"/>
            <a:ext cx="5432508" cy="4646512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latin typeface="+mn-lt"/>
              </a:rPr>
              <a:t>Dataset Information</a:t>
            </a:r>
            <a:br>
              <a:rPr lang="en-IN" sz="2400" dirty="0">
                <a:latin typeface="+mn-lt"/>
              </a:rPr>
            </a:br>
            <a:br>
              <a:rPr lang="en-IN" sz="2400" dirty="0">
                <a:latin typeface="+mn-lt"/>
              </a:rPr>
            </a:br>
            <a:r>
              <a:rPr lang="en-IN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Number of tuples: 4915</a:t>
            </a:r>
            <a:r>
              <a:rPr lang="en-IN" sz="2400" dirty="0">
                <a:latin typeface="+mn-lt"/>
              </a:rPr>
              <a:t> </a:t>
            </a:r>
            <a:br>
              <a:rPr lang="en-IN" sz="2400" dirty="0"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Data columns: 11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Link: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https://www.kaggle.com/datasets/tarkkaanko/amazon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6E2D50-8914-1526-A7FF-BC0C596F5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40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EBC08B1-77C7-CD15-3E8E-3A27DE0AC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26" y="1209261"/>
            <a:ext cx="5166365" cy="44394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E6445-C07C-D345-BF23-F3BF641A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6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D42CB1-3722-6B0D-EAC1-7D0C5B8AB8BC}"/>
              </a:ext>
            </a:extLst>
          </p:cNvPr>
          <p:cNvSpPr txBox="1"/>
          <p:nvPr/>
        </p:nvSpPr>
        <p:spPr>
          <a:xfrm>
            <a:off x="2149818" y="1203611"/>
            <a:ext cx="6657752" cy="10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graph depicts the frequency count of number of reviews per rating from 1 to 5 the dataset offers.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40A130E-FC12-6531-C13F-1378FEE3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29" y="2227117"/>
            <a:ext cx="4607240" cy="34272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B85DE-1D06-9DC6-7FD1-9A4A3413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7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op view of cubes connected with black lines">
            <a:extLst>
              <a:ext uri="{FF2B5EF4-FFF2-40B4-BE49-F238E27FC236}">
                <a16:creationId xmlns:a16="http://schemas.microsoft.com/office/drawing/2014/main" id="{72A3E518-6325-E4B0-E122-6AFD8BBE9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A1F98-0FCF-B6F9-5AA0-EF6A375F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IN" dirty="0"/>
              <a:t>3. ALGORITHM &amp;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F886-C905-ADFF-9F8A-1F79B764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838091"/>
            <a:ext cx="4118906" cy="19409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en-IN" dirty="0">
                <a:effectLst/>
                <a:latin typeface="Walbaum Display (Body)"/>
                <a:ea typeface="Calibri" panose="020F0502020204030204" pitchFamily="34" charset="0"/>
              </a:rPr>
              <a:t>DATA CLEANING AND PRE-PROCESSING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IN" dirty="0">
                <a:effectLst/>
                <a:latin typeface="Walbaum Display (Body)"/>
                <a:ea typeface="Calibri" panose="020F0502020204030204" pitchFamily="34" charset="0"/>
              </a:rPr>
              <a:t>MODEL IMPLEMENTATION AND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460B-3A2E-3694-28B9-055FE65A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41B73A40-88CF-ECF3-B008-D4505A906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37" y="973565"/>
            <a:ext cx="8195926" cy="4457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5D799-DC88-60F0-5021-7622F2A2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47A0-FB31-FE90-DC87-9AC4B997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3122" y="2784555"/>
            <a:ext cx="4121362" cy="482866"/>
          </a:xfrm>
        </p:spPr>
        <p:txBody>
          <a:bodyPr/>
          <a:lstStyle/>
          <a:p>
            <a:r>
              <a:rPr lang="en-IN" dirty="0"/>
              <a:t>2. Removal of punctuations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213AE7-7980-195B-F375-851A7C299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18" y="2346503"/>
            <a:ext cx="4121362" cy="13589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5F1120-69D9-F889-823C-D16CCD2F9190}"/>
              </a:ext>
            </a:extLst>
          </p:cNvPr>
          <p:cNvSpPr txBox="1">
            <a:spLocks/>
          </p:cNvSpPr>
          <p:nvPr/>
        </p:nvSpPr>
        <p:spPr>
          <a:xfrm>
            <a:off x="2243122" y="760773"/>
            <a:ext cx="4121362" cy="482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1. Tokenization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8A472C4-87C4-29CF-EF00-240C04F5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18" y="359897"/>
            <a:ext cx="4134062" cy="1435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6FA8AAE-C6E7-0FE4-E7B9-63832771BDDB}"/>
              </a:ext>
            </a:extLst>
          </p:cNvPr>
          <p:cNvSpPr txBox="1">
            <a:spLocks/>
          </p:cNvSpPr>
          <p:nvPr/>
        </p:nvSpPr>
        <p:spPr>
          <a:xfrm>
            <a:off x="2243122" y="4808337"/>
            <a:ext cx="4121362" cy="482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3. Removal of stop words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9A4FD3C-1D08-D0C7-97C2-1DA16EB5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18" y="4370285"/>
            <a:ext cx="4134062" cy="13780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65158A-022B-DA36-31E6-23EEBCC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45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798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Walbaum Display</vt:lpstr>
      <vt:lpstr>Walbaum Display (Body)</vt:lpstr>
      <vt:lpstr>RegattaVTI</vt:lpstr>
      <vt:lpstr>MINOR PROJECT - 2023   SENTIMENT ANALYSIS OF AMAZON PRODUCT REVIEWS</vt:lpstr>
      <vt:lpstr>Contents  1. Introduction  2. DATASET DESCRIPTION 3. ALGORITHM &amp; TECHNIQUES 4. Result Analysis 5. Conclusion </vt:lpstr>
      <vt:lpstr>1. INTRODUCTION</vt:lpstr>
      <vt:lpstr>2. DATASET DESCRIPTION</vt:lpstr>
      <vt:lpstr>Dataset Information  Number of tuples: 4915  Data columns: 11 Link: https://www.kaggle.com/datasets/tarkkaanko/amazon </vt:lpstr>
      <vt:lpstr>PowerPoint Presentation</vt:lpstr>
      <vt:lpstr>3. ALGORITHM &amp; TECHNIQUES</vt:lpstr>
      <vt:lpstr>PowerPoint Presentation</vt:lpstr>
      <vt:lpstr>PowerPoint Presentation</vt:lpstr>
      <vt:lpstr>PowerPoint Presentation</vt:lpstr>
      <vt:lpstr>MODEL IMPLEMENTATION</vt:lpstr>
      <vt:lpstr>PowerPoint Presentation</vt:lpstr>
      <vt:lpstr>4. RESULT ANALYSIS</vt:lpstr>
      <vt:lpstr>PowerPoint Presentation</vt:lpstr>
      <vt:lpstr>PowerPoint Presentation</vt:lpstr>
      <vt:lpstr>5. 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- 2023   SENTIMENT ANALYSIS OF AMAZON PRODUCT REVIEWS</dc:title>
  <dc:creator>Naveesha Srivastava[CSE - 2020]</dc:creator>
  <cp:lastModifiedBy>Naveesha Srivastava[CSE - 2020]</cp:lastModifiedBy>
  <cp:revision>1</cp:revision>
  <dcterms:created xsi:type="dcterms:W3CDTF">2023-04-16T13:46:04Z</dcterms:created>
  <dcterms:modified xsi:type="dcterms:W3CDTF">2023-06-15T05:14:51Z</dcterms:modified>
</cp:coreProperties>
</file>