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1d255903d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1d255903d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1d255903d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1d255903d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1d255903d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1d255903d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1d255903d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1d255903d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1d255903d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1d255903d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1d255903d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1d255903d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d255903d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d255903d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1d255903d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1d255903d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1d255903d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1d255903d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1d255903d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1d255903d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d255903d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d255903d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1d255903d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1d255903d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1d255903d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1d255903d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d255903d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1d255903d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58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Annual members and Casual riders use Cyclistic bikes </a:t>
            </a:r>
            <a:r>
              <a:rPr lang="en-GB"/>
              <a:t>differently</a:t>
            </a:r>
            <a:r>
              <a:rPr lang="en-GB"/>
              <a:t>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71900"/>
            <a:ext cx="8520600" cy="6693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480"/>
              <a:t>Presented by: Naveeth Reddy Chitti</a:t>
            </a:r>
            <a:endParaRPr sz="14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480"/>
              <a:t>Last Updated on: 18.04.2022</a:t>
            </a:r>
            <a:endParaRPr sz="14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Day wise comparison: Avg ride length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00" y="1152475"/>
            <a:ext cx="5876399" cy="359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6275500" y="2391163"/>
            <a:ext cx="226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Takeaway: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Casual riders take longer rides than members.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</a:t>
            </a:r>
            <a:r>
              <a:rPr lang="en-GB"/>
              <a:t>omparison by hour: No. of rides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1401"/>
            <a:ext cx="8520602" cy="287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870225" y="4365250"/>
            <a:ext cx="78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Takeaway: peak hours for both members and casual riders are 16:00 to 18:00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30  routes of members and casual riders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082475"/>
            <a:ext cx="8520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431575" y="1004650"/>
            <a:ext cx="6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82475"/>
            <a:ext cx="6742701" cy="40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Target most popular stations for casual riders to run marketing campaigns.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Casual riders use bikes mostly on weekend days, whereas, members use mostly on weak days. Hence, purpose of the ride would help in further analysis (Consider conducting a survey).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Peak hours for both rider types are similar; target those hours.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 and Next steps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Limitations:</a:t>
            </a:r>
            <a:endParaRPr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Many NA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Inconsistent station id’s and ride id’s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Missing </a:t>
            </a:r>
            <a:r>
              <a:rPr lang="en-GB" sz="1400"/>
              <a:t>information about rider, purpose of ride.</a:t>
            </a:r>
            <a:r>
              <a:rPr lang="en-GB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Next steps:</a:t>
            </a:r>
            <a:endParaRPr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Collect the data for more number of years.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Gather more information about rider so that we can analyze who prefers which type of bike.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Conduct a survey about purpose, distance from their location to the station, reason for membership(if member)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573075"/>
            <a:ext cx="85206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2534400" y="1422075"/>
            <a:ext cx="4075200" cy="80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Thank you</a:t>
            </a:r>
            <a:endParaRPr sz="4000"/>
          </a:p>
        </p:txBody>
      </p:sp>
      <p:sp>
        <p:nvSpPr>
          <p:cNvPr id="156" name="Google Shape;156;p27"/>
          <p:cNvSpPr txBox="1"/>
          <p:nvPr/>
        </p:nvSpPr>
        <p:spPr>
          <a:xfrm>
            <a:off x="2534400" y="3120050"/>
            <a:ext cx="4075200" cy="400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Objective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Analysis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Recommendations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objective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To analyze how annual members and casual riders use Cyclistic bikes differently and recommend best marketing strategies to convert casual riders to annual members.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9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the purpose of analysis, we use Cyclistic bike share company’s data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12 Months data from April-2021 to March-2022[1]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has been made available by Motivate International Inc.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006650" y="4747300"/>
            <a:ext cx="266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[1] https://divvy-tripdata.s3.amazonaws.com/index.html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Members and casual riders based on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Number of rides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Average ride lengths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Bike types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Popular trips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24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Overall No. of rides                                           No., of rides by each bike type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00" y="1850050"/>
            <a:ext cx="3643200" cy="30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125" y="1620175"/>
            <a:ext cx="4120175" cy="32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905600" y="4634100"/>
            <a:ext cx="73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Annual members take more number of rides ;    Classic bike is the </a:t>
            </a:r>
            <a:r>
              <a:rPr lang="en-GB"/>
              <a:t>most</a:t>
            </a:r>
            <a:r>
              <a:rPr lang="en-GB"/>
              <a:t> used bike type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based on </a:t>
            </a:r>
            <a:r>
              <a:rPr lang="en-GB"/>
              <a:t>rideable</a:t>
            </a:r>
            <a:r>
              <a:rPr lang="en-GB"/>
              <a:t> type(Bike type)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773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6400"/>
            <a:ext cx="8008450" cy="38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7747075" y="1726300"/>
            <a:ext cx="108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Takeaway: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 bikes are most used and </a:t>
            </a:r>
            <a:r>
              <a:rPr lang="en-GB"/>
              <a:t>docked</a:t>
            </a:r>
            <a:r>
              <a:rPr lang="en-GB"/>
              <a:t> type are least 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</a:t>
            </a:r>
            <a:r>
              <a:rPr lang="en-GB"/>
              <a:t> wise comparison: April-2021 to March-2022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0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707500" y="4216675"/>
            <a:ext cx="75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July and August Casual members took more no. of rides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69250" y="45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wise comparison: No. of rides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6050"/>
            <a:ext cx="6282175" cy="36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6926400" y="1867800"/>
            <a:ext cx="1683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Takeaway: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Casual riders take more trips on weekends whereas, Annual members make more trips in mid week days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