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4" r:id="rId9"/>
    <p:sldId id="269" r:id="rId10"/>
    <p:sldId id="263" r:id="rId11"/>
    <p:sldId id="270" r:id="rId12"/>
    <p:sldId id="265"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629"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752850" y="548640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lIns="91440" tIns="45720" rIns="91440" bIns="45720" rtlCol="0" anchor="t">
            <a:spAutoFit/>
          </a:bodyPr>
          <a:lstStyle/>
          <a:p>
            <a:r>
              <a:rPr lang="en-US" sz="2400" dirty="0">
                <a:solidFill>
                  <a:schemeClr val="tx2"/>
                </a:solidFill>
              </a:rPr>
              <a:t>STUDENT NAME</a:t>
            </a:r>
            <a:r>
              <a:rPr lang="en-US" sz="2400" dirty="0"/>
              <a:t>: Naveetha M</a:t>
            </a:r>
          </a:p>
          <a:p>
            <a:r>
              <a:rPr lang="en-US" sz="2400" dirty="0">
                <a:solidFill>
                  <a:schemeClr val="tx2"/>
                </a:solidFill>
              </a:rPr>
              <a:t>REGISTER NO :</a:t>
            </a:r>
            <a:r>
              <a:rPr lang="en-US" sz="2400" dirty="0"/>
              <a:t>24131210500122027</a:t>
            </a:r>
            <a:endParaRPr lang="en-US" sz="2400" dirty="0">
              <a:solidFill>
                <a:schemeClr val="tx2"/>
              </a:solidFill>
            </a:endParaRPr>
          </a:p>
          <a:p>
            <a:r>
              <a:rPr lang="en-US" sz="2400" dirty="0">
                <a:solidFill>
                  <a:schemeClr val="tx2"/>
                </a:solidFill>
              </a:rPr>
              <a:t>DEPARTMENT: </a:t>
            </a:r>
            <a:r>
              <a:rPr lang="en-US" sz="2400" dirty="0"/>
              <a:t>BCA</a:t>
            </a:r>
          </a:p>
          <a:p>
            <a:r>
              <a:rPr lang="en-US" sz="2400" dirty="0">
                <a:solidFill>
                  <a:schemeClr val="tx2"/>
                </a:solidFill>
              </a:rPr>
              <a:t>COLLEGE</a:t>
            </a:r>
            <a:r>
              <a:rPr lang="en-US" sz="2400" dirty="0"/>
              <a:t>: COLLEGE [Immaculate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880742" y="2019300"/>
            <a:ext cx="6324218" cy="3416320"/>
          </a:xfrm>
          <a:prstGeom prst="rect">
            <a:avLst/>
          </a:prstGeom>
          <a:noFill/>
        </p:spPr>
        <p:txBody>
          <a:bodyPr wrap="square" rtlCol="0">
            <a:spAutoFit/>
          </a:bodyPr>
          <a:lstStyle/>
          <a:p>
            <a:pPr algn="l"/>
            <a:r>
              <a:rPr lang="en-US" sz="3600" b="0" i="0" dirty="0">
                <a:solidFill>
                  <a:srgbClr val="0D0D0D"/>
                </a:solidFill>
                <a:effectLst/>
                <a:latin typeface="Times New Roman" panose="02020603050405020304" pitchFamily="18" charset="0"/>
                <a:cs typeface="Times New Roman" panose="02020603050405020304" pitchFamily="18" charset="0"/>
              </a:rPr>
              <a:t>The portfolio works as expected and looks neat. All the sections are clear and user-friendly. I’ve added screenshots in the PPT to show how the header, about, projects, and contact parts look.</a:t>
            </a:r>
            <a:endParaRPr lang="en-IN"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F2A5A76-F7C8-FCB1-4CAD-DB77A48425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143000"/>
            <a:ext cx="10469436" cy="4267796"/>
          </a:xfrm>
          <a:prstGeom prst="rect">
            <a:avLst/>
          </a:prstGeom>
        </p:spPr>
      </p:pic>
    </p:spTree>
    <p:extLst>
      <p:ext uri="{BB962C8B-B14F-4D97-AF65-F5344CB8AC3E}">
        <p14:creationId xmlns:p14="http://schemas.microsoft.com/office/powerpoint/2010/main" val="743206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279957" y="76150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TextBox 7">
            <a:extLst>
              <a:ext uri="{FF2B5EF4-FFF2-40B4-BE49-F238E27FC236}">
                <a16:creationId xmlns:a16="http://schemas.microsoft.com/office/drawing/2014/main" id="{B5DD3D47-13B6-1A5E-73DA-32510F7F5EF3}"/>
              </a:ext>
            </a:extLst>
          </p:cNvPr>
          <p:cNvSpPr txBox="1"/>
          <p:nvPr/>
        </p:nvSpPr>
        <p:spPr>
          <a:xfrm>
            <a:off x="914400" y="1443841"/>
            <a:ext cx="6979920" cy="3970318"/>
          </a:xfrm>
          <a:prstGeom prst="rect">
            <a:avLst/>
          </a:prstGeom>
          <a:noFill/>
        </p:spPr>
        <p:txBody>
          <a:bodyPr wrap="square">
            <a:spAutoFit/>
          </a:bodyPr>
          <a:lstStyle/>
          <a:p>
            <a:r>
              <a:rPr lang="en-US" sz="3600" dirty="0"/>
              <a:t>Through this project, I built a simple but functional portfolio that highlights who I am and what I do. It’s a starting point that I can expand later with more features like project cards, animations, or even a blog section.</a:t>
            </a:r>
            <a:endParaRPr lang="en-IN" sz="3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54871" y="422763"/>
            <a:ext cx="3909695" cy="678180"/>
          </a:xfrm>
          <a:prstGeom prst="rect">
            <a:avLst/>
          </a:prstGeom>
        </p:spPr>
        <p:txBody>
          <a:bodyPr vert="horz" wrap="square" lIns="0" tIns="16510" rIns="0" bIns="0" rtlCol="0">
            <a:spAutoFit/>
          </a:bodyPr>
          <a:lstStyle/>
          <a:p>
            <a:pPr marL="12700">
              <a:lnSpc>
                <a:spcPct val="100000"/>
              </a:lnSpc>
              <a:spcBef>
                <a:spcPts val="130"/>
              </a:spcBef>
            </a:pPr>
            <a:r>
              <a:rPr lang="en-IN" sz="4250" spc="5" dirty="0"/>
              <a:t>PROJECT</a:t>
            </a:r>
            <a:r>
              <a:rPr lang="en-IN" sz="4250" spc="-85" dirty="0"/>
              <a:t> </a:t>
            </a:r>
            <a:r>
              <a:rPr lang="en-IN" sz="4250" spc="25" dirty="0"/>
              <a:t>TITLE</a:t>
            </a:r>
            <a:endParaRPr sz="4250" dirty="0"/>
          </a:p>
        </p:txBody>
      </p:sp>
      <p:pic>
        <p:nvPicPr>
          <p:cNvPr id="19" name="object 19"/>
          <p:cNvPicPr/>
          <p:nvPr/>
        </p:nvPicPr>
        <p:blipFill>
          <a:blip r:embed="rId2" cstate="print"/>
          <a:stretch>
            <a:fillRect/>
          </a:stretch>
        </p:blipFill>
        <p:spPr>
          <a:xfrm>
            <a:off x="1357406" y="6235212"/>
            <a:ext cx="2143125" cy="200025"/>
          </a:xfrm>
          <a:prstGeom prst="rect">
            <a:avLst/>
          </a:prstGeom>
        </p:spPr>
      </p:pic>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1" name="TextBox 20">
            <a:extLst>
              <a:ext uri="{FF2B5EF4-FFF2-40B4-BE49-F238E27FC236}">
                <a16:creationId xmlns:a16="http://schemas.microsoft.com/office/drawing/2014/main" id="{C7D099C7-8CCD-63E6-7622-F4473949D9DF}"/>
              </a:ext>
            </a:extLst>
          </p:cNvPr>
          <p:cNvSpPr txBox="1"/>
          <p:nvPr/>
        </p:nvSpPr>
        <p:spPr>
          <a:xfrm rot="10800000" flipV="1">
            <a:off x="793728" y="1605766"/>
            <a:ext cx="6198673" cy="3970318"/>
          </a:xfrm>
          <a:prstGeom prst="rect">
            <a:avLst/>
          </a:prstGeom>
          <a:noFill/>
        </p:spPr>
        <p:txBody>
          <a:bodyPr wrap="square" rtlCol="0">
            <a:spAutoFit/>
          </a:bodyPr>
          <a:lstStyle/>
          <a:p>
            <a:r>
              <a:rPr lang="en-US" sz="3600" dirty="0"/>
              <a:t>This is my personal portfolio website where I introduce myself, showcase my skills and projects, and give people a way to connect with me. I built it using HTML, CSS, and JavaScript to keep it simple and clean.</a:t>
            </a:r>
            <a:endParaRPr lang="en-IN" sz="3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EF1E2797-ED6F-0941-52CC-111FE49CF0E4}"/>
              </a:ext>
            </a:extLst>
          </p:cNvPr>
          <p:cNvSpPr txBox="1"/>
          <p:nvPr/>
        </p:nvSpPr>
        <p:spPr>
          <a:xfrm>
            <a:off x="914400" y="2025396"/>
            <a:ext cx="6705600" cy="3046988"/>
          </a:xfrm>
          <a:prstGeom prst="rect">
            <a:avLst/>
          </a:prstGeom>
          <a:noFill/>
        </p:spPr>
        <p:txBody>
          <a:bodyPr wrap="square">
            <a:spAutoFit/>
          </a:bodyPr>
          <a:lstStyle/>
          <a:p>
            <a:pPr marL="457200" indent="-457200">
              <a:buFont typeface="Arial" panose="020B0604020202020204" pitchFamily="34" charset="0"/>
              <a:buChar char="•"/>
            </a:pPr>
            <a:r>
              <a:rPr lang="en-US" sz="3200" dirty="0"/>
              <a:t>Students don’t have one place to show skills and projects . </a:t>
            </a:r>
          </a:p>
          <a:p>
            <a:pPr marL="457200" indent="-457200">
              <a:buFont typeface="Arial" panose="020B0604020202020204" pitchFamily="34" charset="0"/>
              <a:buChar char="•"/>
            </a:pPr>
            <a:r>
              <a:rPr lang="en-US" sz="3200" dirty="0"/>
              <a:t>Resume alone can’t highlight practical work .</a:t>
            </a:r>
          </a:p>
          <a:p>
            <a:pPr marL="457200" indent="-457200">
              <a:buFont typeface="Arial" panose="020B0604020202020204" pitchFamily="34" charset="0"/>
              <a:buChar char="•"/>
            </a:pPr>
            <a:r>
              <a:rPr lang="en-US" sz="3200" dirty="0"/>
              <a:t>Recruiters need quick access to projects and contact info.</a:t>
            </a:r>
            <a:endParaRPr lang="en-IN" sz="3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3" name="TextBox 12">
            <a:extLst>
              <a:ext uri="{FF2B5EF4-FFF2-40B4-BE49-F238E27FC236}">
                <a16:creationId xmlns:a16="http://schemas.microsoft.com/office/drawing/2014/main" id="{35692231-B4F2-21BF-EF4B-D967611D0C0E}"/>
              </a:ext>
            </a:extLst>
          </p:cNvPr>
          <p:cNvSpPr txBox="1"/>
          <p:nvPr/>
        </p:nvSpPr>
        <p:spPr>
          <a:xfrm>
            <a:off x="1219200" y="2174855"/>
            <a:ext cx="7239000" cy="3416320"/>
          </a:xfrm>
          <a:prstGeom prst="rect">
            <a:avLst/>
          </a:prstGeom>
          <a:noFill/>
        </p:spPr>
        <p:txBody>
          <a:bodyPr wrap="square">
            <a:spAutoFit/>
          </a:bodyPr>
          <a:lstStyle/>
          <a:p>
            <a:pPr marL="285750" indent="-285750">
              <a:buFont typeface="Arial" panose="020B0604020202020204" pitchFamily="34" charset="0"/>
              <a:buChar char="•"/>
            </a:pPr>
            <a:r>
              <a:rPr lang="en-US" sz="3600" dirty="0"/>
              <a:t>A personal portfolio website to showcase my skills and projects.</a:t>
            </a:r>
          </a:p>
          <a:p>
            <a:pPr marL="285750" indent="-285750">
              <a:buFont typeface="Arial" panose="020B0604020202020204" pitchFamily="34" charset="0"/>
              <a:buChar char="•"/>
            </a:pPr>
            <a:r>
              <a:rPr lang="en-US" sz="3600" dirty="0"/>
              <a:t>Built using HTML, CSS, and JavaScript.</a:t>
            </a:r>
          </a:p>
          <a:p>
            <a:pPr marL="285750" indent="-285750">
              <a:buFont typeface="Arial" panose="020B0604020202020204" pitchFamily="34" charset="0"/>
              <a:buChar char="•"/>
            </a:pPr>
            <a:r>
              <a:rPr lang="en-US" sz="3600" dirty="0"/>
              <a:t>Includes sections like About Me, Projects, and Contact.</a:t>
            </a:r>
            <a:endParaRPr lang="en-IN" sz="3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8CF33162-29DD-FE6D-BF33-563B3ACB4DF1}"/>
              </a:ext>
            </a:extLst>
          </p:cNvPr>
          <p:cNvSpPr txBox="1"/>
          <p:nvPr/>
        </p:nvSpPr>
        <p:spPr>
          <a:xfrm>
            <a:off x="754380" y="1857375"/>
            <a:ext cx="6637211" cy="4401205"/>
          </a:xfrm>
          <a:prstGeom prst="rect">
            <a:avLst/>
          </a:prstGeom>
          <a:noFill/>
        </p:spPr>
        <p:txBody>
          <a:bodyPr wrap="square">
            <a:spAutoFit/>
          </a:bodyPr>
          <a:lstStyle/>
          <a:p>
            <a:r>
              <a:rPr lang="en-US" sz="4000" dirty="0"/>
              <a:t>The website is mainly for recruiters, teachers and anyone who wants to know about my work. It’s also useful for friends or peers who want to see my projects and get to  know about me.</a:t>
            </a:r>
            <a:endParaRPr lang="en-IN" sz="4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391400" y="48285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1">
            <a:extLst>
              <a:ext uri="{FF2B5EF4-FFF2-40B4-BE49-F238E27FC236}">
                <a16:creationId xmlns:a16="http://schemas.microsoft.com/office/drawing/2014/main" id="{7A19771F-FFED-E73F-3AEC-60DB257AD4B4}"/>
              </a:ext>
            </a:extLst>
          </p:cNvPr>
          <p:cNvSpPr>
            <a:spLocks noChangeArrowheads="1"/>
          </p:cNvSpPr>
          <p:nvPr/>
        </p:nvSpPr>
        <p:spPr bwMode="auto">
          <a:xfrm>
            <a:off x="3505200" y="2046571"/>
            <a:ext cx="5643563"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Arial" panose="020B0604020202020204" pitchFamily="34" charset="0"/>
              </a:rPr>
              <a:t>I created the site using HTML, CSS, and JavaScript. I worked in Visual Studio Code, used GitHub for version control</a:t>
            </a:r>
            <a:r>
              <a:rPr lang="en-US" altLang="en-US" sz="3200" dirty="0">
                <a:latin typeface="Arial" panose="020B0604020202020204" pitchFamily="34" charset="0"/>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a:extLst>
              <a:ext uri="{FF2B5EF4-FFF2-40B4-BE49-F238E27FC236}">
                <a16:creationId xmlns:a16="http://schemas.microsoft.com/office/drawing/2014/main" id="{ACEDFA21-FB07-5EAB-6E61-3D0A2349B204}"/>
              </a:ext>
            </a:extLst>
          </p:cNvPr>
          <p:cNvSpPr>
            <a:spLocks noChangeArrowheads="1"/>
          </p:cNvSpPr>
          <p:nvPr/>
        </p:nvSpPr>
        <p:spPr bwMode="auto">
          <a:xfrm>
            <a:off x="1060450" y="1422911"/>
            <a:ext cx="81534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chemeClr val="tx1"/>
                </a:solidFill>
                <a:effectLst/>
                <a:latin typeface="Arial" panose="020B0604020202020204" pitchFamily="34" charset="0"/>
              </a:rPr>
              <a:t>The design is straight forward. The header has my picture and a short intro. There’s a navigation bar that links to different sections – About Me, Projects, and Contact. I also added a dark mode option to make the UI look modern.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BC0C75C5-18CE-F099-8B3A-C5E5A8804DC9}"/>
              </a:ext>
            </a:extLst>
          </p:cNvPr>
          <p:cNvSpPr txBox="1"/>
          <p:nvPr/>
        </p:nvSpPr>
        <p:spPr>
          <a:xfrm>
            <a:off x="990600" y="1752600"/>
            <a:ext cx="7853172" cy="3785652"/>
          </a:xfrm>
          <a:prstGeom prst="rect">
            <a:avLst/>
          </a:prstGeom>
          <a:noFill/>
        </p:spPr>
        <p:txBody>
          <a:bodyPr wrap="square">
            <a:spAutoFit/>
          </a:bodyPr>
          <a:lstStyle/>
          <a:p>
            <a:r>
              <a:rPr lang="en-US" sz="4000" dirty="0"/>
              <a:t>The site has a round profile photo, smooth scrolling between sections, and a button to send me an email directly. The dark mode toggle gives it a stylish feel, and over all the layout is easy to use.</a:t>
            </a:r>
            <a:endParaRPr lang="en-IN" sz="4000" dirty="0"/>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432</TotalTime>
  <Words>433</Words>
  <Application>Microsoft Office PowerPoint</Application>
  <PresentationFormat>Widescreen</PresentationFormat>
  <Paragraphs>52</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nav 7</cp:lastModifiedBy>
  <cp:revision>27</cp:revision>
  <dcterms:created xsi:type="dcterms:W3CDTF">2024-03-29T15:07:22Z</dcterms:created>
  <dcterms:modified xsi:type="dcterms:W3CDTF">2025-08-30T16:22:36Z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