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877E-2"/>
          <c:y val="0.29606481481481661"/>
          <c:w val="0.54529803049428194"/>
          <c:h val="0.6029350678991229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F-224D-B647-97672FD87B75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F-224D-B647-97672FD87B75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AF-224D-B647-97672FD87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B-D34E-A448-F3C861D6C547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7B-D34E-A448-F3C861D6C547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7B-D34E-A448-F3C861D6C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073792"/>
        <c:axId val="77079680"/>
        <c:axId val="0"/>
      </c:bar3DChart>
      <c:catAx>
        <c:axId val="77073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7079680"/>
        <c:crosses val="autoZero"/>
        <c:auto val="1"/>
        <c:lblAlgn val="ctr"/>
        <c:lblOffset val="100"/>
        <c:noMultiLvlLbl val="0"/>
      </c:catAx>
      <c:valAx>
        <c:axId val="770796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7073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2-7C4A-B01B-5516DF3583DD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2-7C4A-B01B-5516DF3583DD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62-7C4A-B01B-5516DF358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22944"/>
        <c:axId val="77137024"/>
      </c:areaChart>
      <c:catAx>
        <c:axId val="77122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7137024"/>
        <c:crosses val="autoZero"/>
        <c:auto val="1"/>
        <c:lblAlgn val="ctr"/>
        <c:lblOffset val="100"/>
        <c:noMultiLvlLbl val="0"/>
      </c:catAx>
      <c:valAx>
        <c:axId val="771370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71229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0-4941-B279-EC9DDF6D0407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0-4941-B279-EC9DDF6D0407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D0-4941-B279-EC9DDF6D0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/>
              <a:t>2 Female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0-0145-AAA1-3174C6BCF02D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0-0145-AAA1-3174C6BCF02D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0-0145-AAA1-3174C6BCF02D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30-0145-AAA1-3174C6BCF02D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30-0145-AAA1-3174C6BCF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47" y="3483698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GB" dirty="0"/>
              <a:t>Naven krishnan M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</a:t>
            </a:r>
            <a:r>
              <a:rPr lang="en-IN" dirty="0">
                <a:solidFill>
                  <a:schemeClr val="tx1"/>
                </a:solidFill>
              </a:rPr>
              <a:t>2140</a:t>
            </a:r>
            <a:r>
              <a:rPr lang="en-GB" dirty="0">
                <a:solidFill>
                  <a:schemeClr val="tx1"/>
                </a:solidFill>
              </a:rPr>
              <a:t>83</a:t>
            </a:r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Roll no        :  122cmc</a:t>
            </a:r>
            <a:r>
              <a:rPr lang="en-GB" dirty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navenkrishnan021@gmail.com</cp:lastModifiedBy>
  <cp:revision>18</cp:revision>
  <dcterms:created xsi:type="dcterms:W3CDTF">2024-09-01T06:25:22Z</dcterms:created>
  <dcterms:modified xsi:type="dcterms:W3CDTF">2024-09-03T07:13:50Z</dcterms:modified>
</cp:coreProperties>
</file>