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63" r:id="rId2"/>
    <p:sldId id="256" r:id="rId3"/>
    <p:sldId id="264" r:id="rId4"/>
    <p:sldId id="257" r:id="rId5"/>
    <p:sldId id="258" r:id="rId6"/>
    <p:sldId id="259" r:id="rId7"/>
    <p:sldId id="260" r:id="rId8"/>
    <p:sldId id="281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2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65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88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6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98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69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8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36B9-FE0E-4A4A-9695-165BE7FCCE5A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85871C-9776-4A9C-AF08-7BA86C10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7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4711-BF96-230D-119B-C7C136BD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024" y="1903662"/>
            <a:ext cx="2504404" cy="9019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4751B-A675-F030-5895-36A0BC95DA7D}"/>
              </a:ext>
            </a:extLst>
          </p:cNvPr>
          <p:cNvSpPr txBox="1"/>
          <p:nvPr/>
        </p:nvSpPr>
        <p:spPr>
          <a:xfrm>
            <a:off x="4438261" y="2822594"/>
            <a:ext cx="2649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5246A-F441-1F46-4864-63F68E625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61" y="3084204"/>
            <a:ext cx="4186335" cy="3078227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8125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03D6-E1D6-7468-4BE5-E0C573AB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107" y="921947"/>
            <a:ext cx="1031066" cy="553616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859C2-67C4-E14D-F17D-ABE5E07E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06" y="4089908"/>
            <a:ext cx="4308407" cy="960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D3AC9-0681-DB04-E056-0A2119836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76" y="5195073"/>
            <a:ext cx="4039452" cy="142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823C7A-9A75-C38A-6696-EF66798801FA}"/>
              </a:ext>
            </a:extLst>
          </p:cNvPr>
          <p:cNvSpPr txBox="1"/>
          <p:nvPr/>
        </p:nvSpPr>
        <p:spPr>
          <a:xfrm>
            <a:off x="2073695" y="408990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city_state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chennai'or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city_state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='Salem';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02F062-9C1D-E00F-A9BD-33B7EBDA6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21" y="2233273"/>
            <a:ext cx="4308407" cy="1255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B6FC5-8F9C-0E33-CB8B-EB311C199705}"/>
              </a:ext>
            </a:extLst>
          </p:cNvPr>
          <p:cNvSpPr txBox="1"/>
          <p:nvPr/>
        </p:nvSpPr>
        <p:spPr>
          <a:xfrm>
            <a:off x="2262640" y="1429731"/>
            <a:ext cx="5908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city_state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529B8-A570-7BE9-6A4F-4F01CF84391B}"/>
              </a:ext>
            </a:extLst>
          </p:cNvPr>
          <p:cNvSpPr txBox="1"/>
          <p:nvPr/>
        </p:nvSpPr>
        <p:spPr>
          <a:xfrm>
            <a:off x="2168167" y="1865099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98339-B823-100A-5526-159F5F7B1AE9}"/>
              </a:ext>
            </a:extLst>
          </p:cNvPr>
          <p:cNvSpPr txBox="1"/>
          <p:nvPr/>
        </p:nvSpPr>
        <p:spPr>
          <a:xfrm>
            <a:off x="2262640" y="4832944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87EB73-BA98-EF23-23A0-72D64A1A9E94}"/>
              </a:ext>
            </a:extLst>
          </p:cNvPr>
          <p:cNvSpPr txBox="1"/>
          <p:nvPr/>
        </p:nvSpPr>
        <p:spPr>
          <a:xfrm>
            <a:off x="1747073" y="3573784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5FFB70-84FE-A4F6-C015-7413E8BFC754}"/>
              </a:ext>
            </a:extLst>
          </p:cNvPr>
          <p:cNvSpPr txBox="1"/>
          <p:nvPr/>
        </p:nvSpPr>
        <p:spPr>
          <a:xfrm>
            <a:off x="7560906" y="2376475"/>
            <a:ext cx="2045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A11EA-A7E9-6753-48A2-E481B8520C2E}"/>
              </a:ext>
            </a:extLst>
          </p:cNvPr>
          <p:cNvSpPr txBox="1"/>
          <p:nvPr/>
        </p:nvSpPr>
        <p:spPr>
          <a:xfrm>
            <a:off x="7844627" y="2816187"/>
            <a:ext cx="402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35199-8D8C-112B-46B9-8CDA12A643D6}"/>
              </a:ext>
            </a:extLst>
          </p:cNvPr>
          <p:cNvSpPr txBox="1"/>
          <p:nvPr/>
        </p:nvSpPr>
        <p:spPr>
          <a:xfrm>
            <a:off x="7518918" y="3497174"/>
            <a:ext cx="2129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400305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0734A-4B57-AB88-BB87-1DDDC8F25168}"/>
              </a:ext>
            </a:extLst>
          </p:cNvPr>
          <p:cNvSpPr txBox="1"/>
          <p:nvPr/>
        </p:nvSpPr>
        <p:spPr>
          <a:xfrm>
            <a:off x="2016579" y="963000"/>
            <a:ext cx="1635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7F9B9-7461-E446-2C02-77E1476B6332}"/>
              </a:ext>
            </a:extLst>
          </p:cNvPr>
          <p:cNvSpPr txBox="1"/>
          <p:nvPr/>
        </p:nvSpPr>
        <p:spPr>
          <a:xfrm>
            <a:off x="2339652" y="1486973"/>
            <a:ext cx="4910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0493C-EA12-8877-2253-10052DB4F691}"/>
              </a:ext>
            </a:extLst>
          </p:cNvPr>
          <p:cNvSpPr txBox="1"/>
          <p:nvPr/>
        </p:nvSpPr>
        <p:spPr>
          <a:xfrm>
            <a:off x="2339652" y="2054681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F04E9-535D-44F3-1A42-738FC1BE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21" y="2438262"/>
            <a:ext cx="3276690" cy="1189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5077A-6B3B-29C0-726A-FFB035C366E5}"/>
              </a:ext>
            </a:extLst>
          </p:cNvPr>
          <p:cNvSpPr txBox="1"/>
          <p:nvPr/>
        </p:nvSpPr>
        <p:spPr>
          <a:xfrm>
            <a:off x="2339652" y="4495543"/>
            <a:ext cx="63844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'__vi';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76C02-EF55-F7D4-F793-8241B6E3506B}"/>
              </a:ext>
            </a:extLst>
          </p:cNvPr>
          <p:cNvSpPr txBox="1"/>
          <p:nvPr/>
        </p:nvSpPr>
        <p:spPr>
          <a:xfrm>
            <a:off x="2626569" y="503128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730F78-0B16-F12C-8DCE-97DB8B6A2938}"/>
              </a:ext>
            </a:extLst>
          </p:cNvPr>
          <p:cNvSpPr txBox="1"/>
          <p:nvPr/>
        </p:nvSpPr>
        <p:spPr>
          <a:xfrm>
            <a:off x="2193861" y="395861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en-IN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AD24B0-828D-CDF7-6E23-44DFE44F0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69" y="5536240"/>
            <a:ext cx="3903941" cy="8829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4414CF-3AC7-FE98-0DE1-1656A173C37F}"/>
              </a:ext>
            </a:extLst>
          </p:cNvPr>
          <p:cNvSpPr txBox="1"/>
          <p:nvPr/>
        </p:nvSpPr>
        <p:spPr>
          <a:xfrm>
            <a:off x="7325697" y="3632076"/>
            <a:ext cx="2223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B25AF-0FBE-A628-FCED-A1BE22988E5D}"/>
              </a:ext>
            </a:extLst>
          </p:cNvPr>
          <p:cNvSpPr txBox="1"/>
          <p:nvPr/>
        </p:nvSpPr>
        <p:spPr>
          <a:xfrm>
            <a:off x="7249886" y="2298761"/>
            <a:ext cx="1793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C3A7A-7955-5628-3E08-FDF84E6A38FF}"/>
              </a:ext>
            </a:extLst>
          </p:cNvPr>
          <p:cNvSpPr txBox="1"/>
          <p:nvPr/>
        </p:nvSpPr>
        <p:spPr>
          <a:xfrm>
            <a:off x="7249886" y="2751892"/>
            <a:ext cx="3264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like 'G__U';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CC05A97-890D-D734-0D8D-653A1E48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90" y="4042538"/>
            <a:ext cx="3449795" cy="10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B62460-5648-694B-CF2C-EE4AF3A1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881">
            <a:off x="5832620" y="1948429"/>
            <a:ext cx="5684662" cy="296114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81D7F-D88C-BD6B-8B94-9BFD0C747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07" y="3905644"/>
            <a:ext cx="4589883" cy="238320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F035D-33D8-4475-9506-97159B050D30}"/>
              </a:ext>
            </a:extLst>
          </p:cNvPr>
          <p:cNvSpPr txBox="1"/>
          <p:nvPr/>
        </p:nvSpPr>
        <p:spPr>
          <a:xfrm>
            <a:off x="2460949" y="128753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SQL Calculate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3D9D5-A557-4082-6C7C-3D95F2F9AF8C}"/>
              </a:ext>
            </a:extLst>
          </p:cNvPr>
          <p:cNvSpPr txBox="1"/>
          <p:nvPr/>
        </p:nvSpPr>
        <p:spPr>
          <a:xfrm>
            <a:off x="3258062" y="2144700"/>
            <a:ext cx="6097554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10599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AB8F9-ABF9-CDCA-79D0-10CC24DE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04" y="2458966"/>
            <a:ext cx="3454593" cy="899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DBAC0-18B7-8C7E-E683-96D43FEFA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22" y="5079694"/>
            <a:ext cx="3056796" cy="1078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4BBFA-6973-F0CD-1C81-457A74EA2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33" y="5059657"/>
            <a:ext cx="3161355" cy="1222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CD0AC-F5C4-02C4-8E50-3F3FC5650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40" y="2339584"/>
            <a:ext cx="2635068" cy="126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A4490D-F4F8-F207-0A6B-24B61189D04D}"/>
              </a:ext>
            </a:extLst>
          </p:cNvPr>
          <p:cNvSpPr txBox="1"/>
          <p:nvPr/>
        </p:nvSpPr>
        <p:spPr>
          <a:xfrm>
            <a:off x="7132088" y="2215666"/>
            <a:ext cx="2444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5AB05-C40D-FB86-9122-DF1ED37A96ED}"/>
              </a:ext>
            </a:extLst>
          </p:cNvPr>
          <p:cNvSpPr txBox="1"/>
          <p:nvPr/>
        </p:nvSpPr>
        <p:spPr>
          <a:xfrm>
            <a:off x="1692708" y="2018737"/>
            <a:ext cx="2524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FF9E5-A405-D579-23F7-3E36AB19AE17}"/>
              </a:ext>
            </a:extLst>
          </p:cNvPr>
          <p:cNvSpPr txBox="1"/>
          <p:nvPr/>
        </p:nvSpPr>
        <p:spPr>
          <a:xfrm>
            <a:off x="1692708" y="4666929"/>
            <a:ext cx="2117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38093-446D-16F6-505A-B675735B42E8}"/>
              </a:ext>
            </a:extLst>
          </p:cNvPr>
          <p:cNvSpPr txBox="1"/>
          <p:nvPr/>
        </p:nvSpPr>
        <p:spPr>
          <a:xfrm>
            <a:off x="7174075" y="4820818"/>
            <a:ext cx="2117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80871-1DE4-7D78-6C6B-DDD0A6175311}"/>
              </a:ext>
            </a:extLst>
          </p:cNvPr>
          <p:cNvSpPr txBox="1"/>
          <p:nvPr/>
        </p:nvSpPr>
        <p:spPr>
          <a:xfrm>
            <a:off x="1692708" y="1100926"/>
            <a:ext cx="1218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33EAA-BA02-3230-5E53-207E982CC3A4}"/>
              </a:ext>
            </a:extLst>
          </p:cNvPr>
          <p:cNvSpPr txBox="1"/>
          <p:nvPr/>
        </p:nvSpPr>
        <p:spPr>
          <a:xfrm>
            <a:off x="6529097" y="1133759"/>
            <a:ext cx="128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DF7A-B324-AA55-D367-AF68A0FB7B3E}"/>
              </a:ext>
            </a:extLst>
          </p:cNvPr>
          <p:cNvSpPr txBox="1"/>
          <p:nvPr/>
        </p:nvSpPr>
        <p:spPr>
          <a:xfrm>
            <a:off x="1692708" y="3601559"/>
            <a:ext cx="145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AC7237-56DC-8C38-31DD-48577443D5BE}"/>
              </a:ext>
            </a:extLst>
          </p:cNvPr>
          <p:cNvSpPr txBox="1"/>
          <p:nvPr/>
        </p:nvSpPr>
        <p:spPr>
          <a:xfrm>
            <a:off x="6529097" y="3585022"/>
            <a:ext cx="193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Minmum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A171-5075-0EAF-CCA7-2B0D9FBC2A27}"/>
              </a:ext>
            </a:extLst>
          </p:cNvPr>
          <p:cNvSpPr txBox="1"/>
          <p:nvPr/>
        </p:nvSpPr>
        <p:spPr>
          <a:xfrm>
            <a:off x="6529097" y="15977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max(marks)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0D7FC-6F8A-7B6D-E1CC-05DA8D6DA1CF}"/>
              </a:ext>
            </a:extLst>
          </p:cNvPr>
          <p:cNvSpPr txBox="1"/>
          <p:nvPr/>
        </p:nvSpPr>
        <p:spPr>
          <a:xfrm>
            <a:off x="6636138" y="4113576"/>
            <a:ext cx="631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min(marks)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9939A-22E2-A81F-F13A-49727FA68C9C}"/>
              </a:ext>
            </a:extLst>
          </p:cNvPr>
          <p:cNvSpPr txBox="1"/>
          <p:nvPr/>
        </p:nvSpPr>
        <p:spPr>
          <a:xfrm>
            <a:off x="1880677" y="1523931"/>
            <a:ext cx="4348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sum(marks)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A5FF2-2962-10A3-633F-76AF4CA549E8}"/>
              </a:ext>
            </a:extLst>
          </p:cNvPr>
          <p:cNvSpPr txBox="1"/>
          <p:nvPr/>
        </p:nvSpPr>
        <p:spPr>
          <a:xfrm>
            <a:off x="1880677" y="4198345"/>
            <a:ext cx="397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(marks)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874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8442AD-85F0-3594-92FC-BBD1ECB866C0}"/>
              </a:ext>
            </a:extLst>
          </p:cNvPr>
          <p:cNvSpPr txBox="1"/>
          <p:nvPr/>
        </p:nvSpPr>
        <p:spPr>
          <a:xfrm>
            <a:off x="3338027" y="1783235"/>
            <a:ext cx="6097554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0504-7C46-F2E0-2111-51A07B6CEA79}"/>
              </a:ext>
            </a:extLst>
          </p:cNvPr>
          <p:cNvSpPr txBox="1"/>
          <p:nvPr/>
        </p:nvSpPr>
        <p:spPr>
          <a:xfrm>
            <a:off x="2535595" y="1056305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SQL String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89CDB-3320-FE0A-5BBE-D8429755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3893">
            <a:off x="6063832" y="1368728"/>
            <a:ext cx="4463920" cy="412054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ABB46-42A2-AA32-BCC7-F79099E33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444">
            <a:off x="952403" y="4568774"/>
            <a:ext cx="3166383" cy="175094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2167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5ACDC-FE67-DAFE-E5EC-9384ABB9E35A}"/>
              </a:ext>
            </a:extLst>
          </p:cNvPr>
          <p:cNvSpPr txBox="1"/>
          <p:nvPr/>
        </p:nvSpPr>
        <p:spPr>
          <a:xfrm>
            <a:off x="1828800" y="733752"/>
            <a:ext cx="165735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LCase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E6A82-9A01-EF3F-A697-358F1BC760D0}"/>
              </a:ext>
            </a:extLst>
          </p:cNvPr>
          <p:cNvSpPr txBox="1"/>
          <p:nvPr/>
        </p:nvSpPr>
        <p:spPr>
          <a:xfrm>
            <a:off x="6743700" y="733752"/>
            <a:ext cx="291465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UCase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0D6CE-1C8A-5EC0-F7C0-46037CC102D2}"/>
              </a:ext>
            </a:extLst>
          </p:cNvPr>
          <p:cNvSpPr txBox="1"/>
          <p:nvPr/>
        </p:nvSpPr>
        <p:spPr>
          <a:xfrm>
            <a:off x="1828800" y="3816878"/>
            <a:ext cx="2105025" cy="91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Left,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02D29-6843-2A0D-FEF9-33B29122F762}"/>
              </a:ext>
            </a:extLst>
          </p:cNvPr>
          <p:cNvSpPr txBox="1"/>
          <p:nvPr/>
        </p:nvSpPr>
        <p:spPr>
          <a:xfrm>
            <a:off x="1762125" y="1406117"/>
            <a:ext cx="473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193EB-C266-BE71-8D45-92DC4AF46468}"/>
              </a:ext>
            </a:extLst>
          </p:cNvPr>
          <p:cNvSpPr txBox="1"/>
          <p:nvPr/>
        </p:nvSpPr>
        <p:spPr>
          <a:xfrm>
            <a:off x="6743700" y="1406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select*,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D41E2-46C6-F9AF-3031-07C33EDFD4C1}"/>
              </a:ext>
            </a:extLst>
          </p:cNvPr>
          <p:cNvSpPr txBox="1"/>
          <p:nvPr/>
        </p:nvSpPr>
        <p:spPr>
          <a:xfrm>
            <a:off x="2419185" y="4492593"/>
            <a:ext cx="5391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left (city_state,2)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city_left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right(city_state,2)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city_right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B8D5CA-3F0A-0352-38CC-DB55B220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40" y="5109186"/>
            <a:ext cx="3219285" cy="14397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D318AC-D5C6-B407-2858-17B38692A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7" y="2405056"/>
            <a:ext cx="4872522" cy="14838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1871BE-AE21-7858-63CE-0A6E280C9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84" y="2181560"/>
            <a:ext cx="3419806" cy="12292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4354B3-1E98-B273-15B7-805A8CAC5BCD}"/>
              </a:ext>
            </a:extLst>
          </p:cNvPr>
          <p:cNvSpPr txBox="1"/>
          <p:nvPr/>
        </p:nvSpPr>
        <p:spPr>
          <a:xfrm>
            <a:off x="4353354" y="5144106"/>
            <a:ext cx="1314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79B389-7A83-CCC0-DE5D-BA186ADEC749}"/>
              </a:ext>
            </a:extLst>
          </p:cNvPr>
          <p:cNvSpPr txBox="1"/>
          <p:nvPr/>
        </p:nvSpPr>
        <p:spPr>
          <a:xfrm>
            <a:off x="1676400" y="1847620"/>
            <a:ext cx="6419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5D6B9-942D-A5F2-4692-2D5F98B55CD9}"/>
              </a:ext>
            </a:extLst>
          </p:cNvPr>
          <p:cNvSpPr txBox="1"/>
          <p:nvPr/>
        </p:nvSpPr>
        <p:spPr>
          <a:xfrm>
            <a:off x="6765131" y="1991876"/>
            <a:ext cx="2090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58111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88B909-76E0-6950-4C42-A7CB4143373B}"/>
              </a:ext>
            </a:extLst>
          </p:cNvPr>
          <p:cNvSpPr txBox="1"/>
          <p:nvPr/>
        </p:nvSpPr>
        <p:spPr>
          <a:xfrm>
            <a:off x="1570994" y="204379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*,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(student_name,".",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student_initial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student_full_name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student_form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575D2-D46E-7848-8EB9-C357956113F3}"/>
              </a:ext>
            </a:extLst>
          </p:cNvPr>
          <p:cNvSpPr txBox="1"/>
          <p:nvPr/>
        </p:nvSpPr>
        <p:spPr>
          <a:xfrm>
            <a:off x="1873366" y="46671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student_form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5333B-3BF7-6AA1-B299-858DE381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69" y="5086233"/>
            <a:ext cx="3686806" cy="1366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D9CDAB-25B7-7957-7F42-D07A64CD6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36" y="3000386"/>
            <a:ext cx="5482089" cy="1001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9927CD-8C2A-EA3E-320D-415055486E63}"/>
              </a:ext>
            </a:extLst>
          </p:cNvPr>
          <p:cNvSpPr txBox="1"/>
          <p:nvPr/>
        </p:nvSpPr>
        <p:spPr>
          <a:xfrm>
            <a:off x="1570994" y="4103906"/>
            <a:ext cx="199072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42EAA-DF6B-1B49-1F51-D9C98E20AE82}"/>
              </a:ext>
            </a:extLst>
          </p:cNvPr>
          <p:cNvSpPr txBox="1"/>
          <p:nvPr/>
        </p:nvSpPr>
        <p:spPr>
          <a:xfrm>
            <a:off x="1570994" y="1399816"/>
            <a:ext cx="1372231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A822D-BA84-CFE3-BAEC-500CE1434487}"/>
              </a:ext>
            </a:extLst>
          </p:cNvPr>
          <p:cNvSpPr txBox="1"/>
          <p:nvPr/>
        </p:nvSpPr>
        <p:spPr>
          <a:xfrm>
            <a:off x="7581900" y="2524414"/>
            <a:ext cx="4505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trim(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student_form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70DDB-69C7-DED2-9DE1-3F65FE2D3A3F}"/>
              </a:ext>
            </a:extLst>
          </p:cNvPr>
          <p:cNvSpPr txBox="1"/>
          <p:nvPr/>
        </p:nvSpPr>
        <p:spPr>
          <a:xfrm>
            <a:off x="8693717" y="1810089"/>
            <a:ext cx="204850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07CBA1-009C-1D86-3149-93DD98F0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3368826"/>
            <a:ext cx="3586456" cy="12524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A87219-8391-546B-17CF-7140B49A57D1}"/>
              </a:ext>
            </a:extLst>
          </p:cNvPr>
          <p:cNvSpPr txBox="1"/>
          <p:nvPr/>
        </p:nvSpPr>
        <p:spPr>
          <a:xfrm>
            <a:off x="1745230" y="26889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5D736-16AA-93BA-A98D-19DB047FB9A0}"/>
              </a:ext>
            </a:extLst>
          </p:cNvPr>
          <p:cNvSpPr txBox="1"/>
          <p:nvPr/>
        </p:nvSpPr>
        <p:spPr>
          <a:xfrm>
            <a:off x="2943225" y="5139455"/>
            <a:ext cx="1310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0CB49-E5F8-5F36-17DA-CF3AD89C2C84}"/>
              </a:ext>
            </a:extLst>
          </p:cNvPr>
          <p:cNvSpPr txBox="1"/>
          <p:nvPr/>
        </p:nvSpPr>
        <p:spPr>
          <a:xfrm>
            <a:off x="7841230" y="2951956"/>
            <a:ext cx="1704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94357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AFF84E-A834-2499-7A84-54CA3212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88" y="2422578"/>
            <a:ext cx="5106113" cy="1400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AFDE3-C579-720E-0751-F0ED02D39DDF}"/>
              </a:ext>
            </a:extLst>
          </p:cNvPr>
          <p:cNvSpPr txBox="1"/>
          <p:nvPr/>
        </p:nvSpPr>
        <p:spPr>
          <a:xfrm>
            <a:off x="1985962" y="1072086"/>
            <a:ext cx="143827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63090-FE93-F6F0-B620-6F3294EC37F2}"/>
              </a:ext>
            </a:extLst>
          </p:cNvPr>
          <p:cNvSpPr txBox="1"/>
          <p:nvPr/>
        </p:nvSpPr>
        <p:spPr>
          <a:xfrm>
            <a:off x="3048000" y="541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length(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8CBE4-DBC8-A5DF-DD90-45AFF4B9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88" y="5157351"/>
            <a:ext cx="3114976" cy="9579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428347-D141-E483-D7E4-8AAFB31813D9}"/>
              </a:ext>
            </a:extLst>
          </p:cNvPr>
          <p:cNvSpPr txBox="1"/>
          <p:nvPr/>
        </p:nvSpPr>
        <p:spPr>
          <a:xfrm>
            <a:off x="2066925" y="1671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mid(student_id,1,3)as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B39F8-D013-6EEA-E1AB-AEA92763CE6A}"/>
              </a:ext>
            </a:extLst>
          </p:cNvPr>
          <p:cNvSpPr txBox="1"/>
          <p:nvPr/>
        </p:nvSpPr>
        <p:spPr>
          <a:xfrm>
            <a:off x="2786062" y="47893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IN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21244-864F-F5E5-E9AB-1C02BDA85796}"/>
              </a:ext>
            </a:extLst>
          </p:cNvPr>
          <p:cNvSpPr txBox="1"/>
          <p:nvPr/>
        </p:nvSpPr>
        <p:spPr>
          <a:xfrm>
            <a:off x="7630238" y="4665581"/>
            <a:ext cx="148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7EB91-7FFC-B0EA-228C-0EBAC64E6659}"/>
              </a:ext>
            </a:extLst>
          </p:cNvPr>
          <p:cNvSpPr txBox="1"/>
          <p:nvPr/>
        </p:nvSpPr>
        <p:spPr>
          <a:xfrm>
            <a:off x="3048000" y="2114801"/>
            <a:ext cx="1414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257124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728E4-6F0D-4020-3F70-BF264C9078DF}"/>
              </a:ext>
            </a:extLst>
          </p:cNvPr>
          <p:cNvSpPr txBox="1"/>
          <p:nvPr/>
        </p:nvSpPr>
        <p:spPr>
          <a:xfrm>
            <a:off x="3048778" y="2141004"/>
            <a:ext cx="6097554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ADD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Format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210AE-9F83-BA13-6E32-58718D8BF811}"/>
              </a:ext>
            </a:extLst>
          </p:cNvPr>
          <p:cNvSpPr txBox="1"/>
          <p:nvPr/>
        </p:nvSpPr>
        <p:spPr>
          <a:xfrm>
            <a:off x="2703545" y="14295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SQL Date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A69371-13BA-A69A-14EB-EA5F854B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98" y="2070618"/>
            <a:ext cx="5433525" cy="271676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99671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9A0B17-1252-45ED-EA3C-114E38280E69}"/>
              </a:ext>
            </a:extLst>
          </p:cNvPr>
          <p:cNvSpPr txBox="1"/>
          <p:nvPr/>
        </p:nvSpPr>
        <p:spPr>
          <a:xfrm>
            <a:off x="6999702" y="860333"/>
            <a:ext cx="207372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2AE27-A3FE-F16C-AE40-71A7688A7C91}"/>
              </a:ext>
            </a:extLst>
          </p:cNvPr>
          <p:cNvSpPr txBox="1"/>
          <p:nvPr/>
        </p:nvSpPr>
        <p:spPr>
          <a:xfrm>
            <a:off x="2225482" y="852440"/>
            <a:ext cx="199908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68E1C-C9C0-2B8C-5588-AA54A17F1F45}"/>
              </a:ext>
            </a:extLst>
          </p:cNvPr>
          <p:cNvSpPr txBox="1"/>
          <p:nvPr/>
        </p:nvSpPr>
        <p:spPr>
          <a:xfrm>
            <a:off x="2386304" y="4309298"/>
            <a:ext cx="265222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BC3DC-CCF0-3A14-6400-74CE976715C1}"/>
              </a:ext>
            </a:extLst>
          </p:cNvPr>
          <p:cNvSpPr txBox="1"/>
          <p:nvPr/>
        </p:nvSpPr>
        <p:spPr>
          <a:xfrm>
            <a:off x="2479611" y="476737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Emp_Experience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21B22-7E28-F3A1-0FD3-C25CA8D30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25" y="2953157"/>
            <a:ext cx="4263513" cy="1081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985483-4B2D-9B7C-895C-AEF76687B9BB}"/>
              </a:ext>
            </a:extLst>
          </p:cNvPr>
          <p:cNvSpPr txBox="1"/>
          <p:nvPr/>
        </p:nvSpPr>
        <p:spPr>
          <a:xfrm>
            <a:off x="7250462" y="1537430"/>
            <a:ext cx="541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timestampdiff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year,hire_date,curdate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Emp_Experience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753E63-0974-2C95-F4A8-BE990018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82" y="2933898"/>
            <a:ext cx="4753226" cy="12421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803954-969F-AC46-604E-0E0E6E406AA5}"/>
              </a:ext>
            </a:extLst>
          </p:cNvPr>
          <p:cNvSpPr txBox="1"/>
          <p:nvPr/>
        </p:nvSpPr>
        <p:spPr>
          <a:xfrm>
            <a:off x="2225482" y="1450802"/>
            <a:ext cx="4570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interval -5 year)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month_add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519F75-C7F5-80BA-1AD0-E8F754BD4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5" y="5403395"/>
            <a:ext cx="4389123" cy="12766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E1461-8F55-2DF3-2EA1-545C8C7A2CED}"/>
              </a:ext>
            </a:extLst>
          </p:cNvPr>
          <p:cNvSpPr txBox="1"/>
          <p:nvPr/>
        </p:nvSpPr>
        <p:spPr>
          <a:xfrm>
            <a:off x="2064398" y="2252475"/>
            <a:ext cx="6330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BF4D2-7483-9452-2353-51EF26905EE9}"/>
              </a:ext>
            </a:extLst>
          </p:cNvPr>
          <p:cNvSpPr txBox="1"/>
          <p:nvPr/>
        </p:nvSpPr>
        <p:spPr>
          <a:xfrm>
            <a:off x="7250462" y="2207333"/>
            <a:ext cx="205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83550-00A8-B34B-F786-4C09F05C9C27}"/>
              </a:ext>
            </a:extLst>
          </p:cNvPr>
          <p:cNvSpPr txBox="1"/>
          <p:nvPr/>
        </p:nvSpPr>
        <p:spPr>
          <a:xfrm>
            <a:off x="4339512" y="5358735"/>
            <a:ext cx="1733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6784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5F167E-47E3-BF4E-3D56-15A7C2E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169" y="1823771"/>
            <a:ext cx="8596668" cy="57236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MY SQL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0C1E4F-73F3-0729-DDAF-B7A4D75F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370" y="1177343"/>
            <a:ext cx="8596668" cy="457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92DF-6E62-83BD-9917-42AC60F1CCCF}"/>
              </a:ext>
            </a:extLst>
          </p:cNvPr>
          <p:cNvSpPr txBox="1"/>
          <p:nvPr/>
        </p:nvSpPr>
        <p:spPr>
          <a:xfrm>
            <a:off x="3069675" y="2604812"/>
            <a:ext cx="8135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open source relational database management system.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used for developing various web based software development.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company MySQL AB. (Based on CNC++)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is used to insert, search, update, and delete database records.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3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47074E-BED3-F593-15B7-1CA5E45763BF}"/>
              </a:ext>
            </a:extLst>
          </p:cNvPr>
          <p:cNvSpPr txBox="1"/>
          <p:nvPr/>
        </p:nvSpPr>
        <p:spPr>
          <a:xfrm>
            <a:off x="3283209" y="5248153"/>
            <a:ext cx="1215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A0B38-44CC-BB73-776D-7976D57CF60A}"/>
              </a:ext>
            </a:extLst>
          </p:cNvPr>
          <p:cNvSpPr txBox="1"/>
          <p:nvPr/>
        </p:nvSpPr>
        <p:spPr>
          <a:xfrm>
            <a:off x="8128518" y="2249751"/>
            <a:ext cx="1411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081F-549F-DD78-31D4-2547DB99E862}"/>
              </a:ext>
            </a:extLst>
          </p:cNvPr>
          <p:cNvSpPr txBox="1"/>
          <p:nvPr/>
        </p:nvSpPr>
        <p:spPr>
          <a:xfrm>
            <a:off x="3002124" y="2362725"/>
            <a:ext cx="1467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9CD28-F44C-6E41-0622-EC5F47FC8EAE}"/>
              </a:ext>
            </a:extLst>
          </p:cNvPr>
          <p:cNvSpPr txBox="1"/>
          <p:nvPr/>
        </p:nvSpPr>
        <p:spPr>
          <a:xfrm>
            <a:off x="2611600" y="4085793"/>
            <a:ext cx="112414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FB60D-540B-B033-13BC-9C99979980A5}"/>
              </a:ext>
            </a:extLst>
          </p:cNvPr>
          <p:cNvSpPr txBox="1"/>
          <p:nvPr/>
        </p:nvSpPr>
        <p:spPr>
          <a:xfrm>
            <a:off x="2386304" y="947628"/>
            <a:ext cx="179381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58FD9-6D25-4C5A-5884-36BC0FADE85B}"/>
              </a:ext>
            </a:extLst>
          </p:cNvPr>
          <p:cNvSpPr txBox="1"/>
          <p:nvPr/>
        </p:nvSpPr>
        <p:spPr>
          <a:xfrm>
            <a:off x="7772789" y="957004"/>
            <a:ext cx="711459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E391E8-2931-F37B-DD35-7A5B9561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65" y="2772207"/>
            <a:ext cx="3687590" cy="1140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4A9B3E-8A5E-4488-F062-95EC7C2ABDD9}"/>
              </a:ext>
            </a:extLst>
          </p:cNvPr>
          <p:cNvSpPr txBox="1"/>
          <p:nvPr/>
        </p:nvSpPr>
        <p:spPr>
          <a:xfrm>
            <a:off x="2386304" y="1668043"/>
            <a:ext cx="4798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'%b') as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C83F8-7AC1-90BF-3B25-E6FE1D249381}"/>
              </a:ext>
            </a:extLst>
          </p:cNvPr>
          <p:cNvSpPr txBox="1"/>
          <p:nvPr/>
        </p:nvSpPr>
        <p:spPr>
          <a:xfrm>
            <a:off x="7737799" y="1668043"/>
            <a:ext cx="4135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 from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year(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)='1981';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8753B2-03BD-183A-D418-0ADA7955D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48" y="2821866"/>
            <a:ext cx="4084353" cy="12142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9F2E67-9074-1B73-815F-023C902DB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37" y="5402042"/>
            <a:ext cx="5324659" cy="9979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F0F815-5B86-33AE-0136-C28834EE567C}"/>
              </a:ext>
            </a:extLst>
          </p:cNvPr>
          <p:cNvSpPr txBox="1"/>
          <p:nvPr/>
        </p:nvSpPr>
        <p:spPr>
          <a:xfrm>
            <a:off x="2854773" y="4871928"/>
            <a:ext cx="4592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month(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)='2';</a:t>
            </a:r>
          </a:p>
        </p:txBody>
      </p:sp>
    </p:spTree>
    <p:extLst>
      <p:ext uri="{BB962C8B-B14F-4D97-AF65-F5344CB8AC3E}">
        <p14:creationId xmlns:p14="http://schemas.microsoft.com/office/powerpoint/2010/main" val="358746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35EB62-D55B-22E3-DDAC-0071064827BB}"/>
              </a:ext>
            </a:extLst>
          </p:cNvPr>
          <p:cNvSpPr txBox="1"/>
          <p:nvPr/>
        </p:nvSpPr>
        <p:spPr>
          <a:xfrm>
            <a:off x="3366019" y="2704332"/>
            <a:ext cx="609755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with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with or conditions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791F1-F285-6A41-C74E-C8544AF398CE}"/>
              </a:ext>
            </a:extLst>
          </p:cNvPr>
          <p:cNvSpPr txBox="1"/>
          <p:nvPr/>
        </p:nvSpPr>
        <p:spPr>
          <a:xfrm>
            <a:off x="2544925" y="1793423"/>
            <a:ext cx="313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D833D-8146-0F0B-1D1D-73D9CE13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98" y="691551"/>
            <a:ext cx="4692133" cy="5089024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52748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A7C472-8874-BDF7-A429-2ABCA4019A2D}"/>
              </a:ext>
            </a:extLst>
          </p:cNvPr>
          <p:cNvSpPr txBox="1"/>
          <p:nvPr/>
        </p:nvSpPr>
        <p:spPr>
          <a:xfrm>
            <a:off x="2563586" y="1385158"/>
            <a:ext cx="609755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4870-93E2-95AE-0B47-93A9B43F8E41}"/>
              </a:ext>
            </a:extLst>
          </p:cNvPr>
          <p:cNvSpPr txBox="1"/>
          <p:nvPr/>
        </p:nvSpPr>
        <p:spPr>
          <a:xfrm>
            <a:off x="2563586" y="2272399"/>
            <a:ext cx="164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1BEB3-426A-0260-39F4-70921BC9051B}"/>
              </a:ext>
            </a:extLst>
          </p:cNvPr>
          <p:cNvSpPr txBox="1"/>
          <p:nvPr/>
        </p:nvSpPr>
        <p:spPr>
          <a:xfrm>
            <a:off x="5040866" y="5261927"/>
            <a:ext cx="1761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F6FF9-0CCC-1D82-6332-943B9A9020F2}"/>
              </a:ext>
            </a:extLst>
          </p:cNvPr>
          <p:cNvSpPr txBox="1"/>
          <p:nvPr/>
        </p:nvSpPr>
        <p:spPr>
          <a:xfrm>
            <a:off x="2844283" y="1883821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select*, if(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Att_status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 A','1','0')as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present_count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Att_info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E202A4-6C2E-1C9D-1C34-1AD4115A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14" y="2699310"/>
            <a:ext cx="4714291" cy="13229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3F93C5-6FDF-6FD0-4FE3-5C33E9BFC3BF}"/>
              </a:ext>
            </a:extLst>
          </p:cNvPr>
          <p:cNvSpPr txBox="1"/>
          <p:nvPr/>
        </p:nvSpPr>
        <p:spPr>
          <a:xfrm>
            <a:off x="3627276" y="4011483"/>
            <a:ext cx="609755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If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088E9-96CB-39D6-58EF-734CC722AE00}"/>
              </a:ext>
            </a:extLst>
          </p:cNvPr>
          <p:cNvSpPr txBox="1"/>
          <p:nvPr/>
        </p:nvSpPr>
        <p:spPr>
          <a:xfrm>
            <a:off x="5029978" y="442126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att_status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ind_present_count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Att_info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att_status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 p' 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039A49-B97B-AC60-4772-D532BDDC2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0" y="5334408"/>
            <a:ext cx="3188989" cy="12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6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F090E5-8937-F685-C004-B804D9327CFB}"/>
              </a:ext>
            </a:extLst>
          </p:cNvPr>
          <p:cNvSpPr txBox="1"/>
          <p:nvPr/>
        </p:nvSpPr>
        <p:spPr>
          <a:xfrm>
            <a:off x="2610239" y="41943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table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85E04-CF86-9E9F-BE35-E771ED292EEA}"/>
              </a:ext>
            </a:extLst>
          </p:cNvPr>
          <p:cNvSpPr txBox="1"/>
          <p:nvPr/>
        </p:nvSpPr>
        <p:spPr>
          <a:xfrm>
            <a:off x="2171701" y="112162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System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C57C62-B57F-2465-87E0-018DFD3F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46" y="4891691"/>
            <a:ext cx="5155212" cy="16893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2FDDAE-67ED-AD53-827C-56CFB2D81385}"/>
              </a:ext>
            </a:extLst>
          </p:cNvPr>
          <p:cNvSpPr txBox="1"/>
          <p:nvPr/>
        </p:nvSpPr>
        <p:spPr>
          <a:xfrm>
            <a:off x="2843505" y="172364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table connection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E6BF97-08F4-4BEB-E624-DDA3B28C3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75" y="951839"/>
            <a:ext cx="6680783" cy="279168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F3FBA-5E19-E155-FB95-EFB1DCFEBAF5}"/>
              </a:ext>
            </a:extLst>
          </p:cNvPr>
          <p:cNvSpPr txBox="1"/>
          <p:nvPr/>
        </p:nvSpPr>
        <p:spPr>
          <a:xfrm>
            <a:off x="2743199" y="489169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may occur some situations sometimes where data needs to be fetched from three or more tables. This article deals with two approaches to achieve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C512D-E315-5C9B-B3DB-F0179DF26C69}"/>
              </a:ext>
            </a:extLst>
          </p:cNvPr>
          <p:cNvSpPr txBox="1"/>
          <p:nvPr/>
        </p:nvSpPr>
        <p:spPr>
          <a:xfrm>
            <a:off x="2843505" y="2266192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D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ata can be linked between two or more tables with the help of primary key and foreign key constraints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Referential integrity helps to avoid: 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Adding records to a related table if there is no associated record available in the primary key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33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63380E-92A0-9BEE-117F-A0AED45996B4}"/>
              </a:ext>
            </a:extLst>
          </p:cNvPr>
          <p:cNvSpPr txBox="1"/>
          <p:nvPr/>
        </p:nvSpPr>
        <p:spPr>
          <a:xfrm>
            <a:off x="4718957" y="3751651"/>
            <a:ext cx="6097554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Join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join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Outer Join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15EC-9568-FAA0-AA2C-6EB2C3AA5433}"/>
              </a:ext>
            </a:extLst>
          </p:cNvPr>
          <p:cNvSpPr txBox="1"/>
          <p:nvPr/>
        </p:nvSpPr>
        <p:spPr>
          <a:xfrm>
            <a:off x="2078394" y="84170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Queries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42C5-536E-1FA0-17EA-5D58F3D45E5D}"/>
              </a:ext>
            </a:extLst>
          </p:cNvPr>
          <p:cNvSpPr txBox="1"/>
          <p:nvPr/>
        </p:nvSpPr>
        <p:spPr>
          <a:xfrm>
            <a:off x="3047223" y="1452657"/>
            <a:ext cx="60975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databases usually store large amounts of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that data efficiently, analysts and DBAs have a constant need to extract records from two or more tables based on certain conditions.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That’s where JOINs </a:t>
            </a:r>
            <a:r>
              <a:rPr lang="en-US" b="0" i="0" dirty="0">
                <a:effectLst/>
                <a:latin typeface="Open Sans" panose="020F0502020204030204" pitchFamily="34" charset="0"/>
              </a:rPr>
              <a:t>come to the aid.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10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BA0F9-119A-152D-99E4-838546B69840}"/>
              </a:ext>
            </a:extLst>
          </p:cNvPr>
          <p:cNvSpPr txBox="1"/>
          <p:nvPr/>
        </p:nvSpPr>
        <p:spPr>
          <a:xfrm>
            <a:off x="2255676" y="1217207"/>
            <a:ext cx="609755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6E5D8-7199-462C-2100-E2DA22F25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90" y="1422482"/>
            <a:ext cx="4492692" cy="17970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089993-AAAB-C379-8F45-18606EB0D0D9}"/>
              </a:ext>
            </a:extLst>
          </p:cNvPr>
          <p:cNvSpPr txBox="1"/>
          <p:nvPr/>
        </p:nvSpPr>
        <p:spPr>
          <a:xfrm>
            <a:off x="1919774" y="342483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emp_details.emp_id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11D5F7-0243-6B45-44E4-1B94057E5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76" y="4747814"/>
            <a:ext cx="6801799" cy="1609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841147-ADA6-17CC-C71F-1B8DD3313FA4}"/>
              </a:ext>
            </a:extLst>
          </p:cNvPr>
          <p:cNvSpPr txBox="1"/>
          <p:nvPr/>
        </p:nvSpPr>
        <p:spPr>
          <a:xfrm>
            <a:off x="2936811" y="4341753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04236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EAA5-4FC1-6ED3-6AC2-98EAF4B66EA7}"/>
              </a:ext>
            </a:extLst>
          </p:cNvPr>
          <p:cNvSpPr txBox="1"/>
          <p:nvPr/>
        </p:nvSpPr>
        <p:spPr>
          <a:xfrm>
            <a:off x="2675555" y="1184551"/>
            <a:ext cx="609755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 Join</a:t>
            </a:r>
            <a:endParaRPr lang="en-IN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5F2FC-961E-5D76-5BEC-8EEB2BA8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7" y="1778600"/>
            <a:ext cx="4537011" cy="1814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8025E-A76D-42DF-D98C-1EBCF763CBF5}"/>
              </a:ext>
            </a:extLst>
          </p:cNvPr>
          <p:cNvSpPr txBox="1"/>
          <p:nvPr/>
        </p:nvSpPr>
        <p:spPr>
          <a:xfrm>
            <a:off x="2339652" y="360748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join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emp_details.emp_id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D8F1D-B275-5F38-A1B7-F6BD53CF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26" y="5128575"/>
            <a:ext cx="3861580" cy="968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85A07-208E-72BB-6E19-40EFA80F8E7C}"/>
              </a:ext>
            </a:extLst>
          </p:cNvPr>
          <p:cNvSpPr txBox="1"/>
          <p:nvPr/>
        </p:nvSpPr>
        <p:spPr>
          <a:xfrm>
            <a:off x="3296040" y="4676582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091755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4AE675-1970-36F2-F93F-C42FA5F80922}"/>
              </a:ext>
            </a:extLst>
          </p:cNvPr>
          <p:cNvSpPr txBox="1"/>
          <p:nvPr/>
        </p:nvSpPr>
        <p:spPr>
          <a:xfrm>
            <a:off x="2740868" y="1338506"/>
            <a:ext cx="609755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 Join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60FC3-3D8F-4DE5-566F-FB5DBC498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4" y="1992383"/>
            <a:ext cx="5159829" cy="2063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98CAD-770A-8A5C-EA9E-D3A63968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1" y="4939528"/>
            <a:ext cx="5936666" cy="159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201FC9-3F6E-6602-DAA2-0843E1D8934A}"/>
              </a:ext>
            </a:extLst>
          </p:cNvPr>
          <p:cNvSpPr txBox="1"/>
          <p:nvPr/>
        </p:nvSpPr>
        <p:spPr>
          <a:xfrm>
            <a:off x="2946141" y="4568317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49A2E-C7F2-9C01-5619-6331D6DE8C2C}"/>
              </a:ext>
            </a:extLst>
          </p:cNvPr>
          <p:cNvSpPr txBox="1"/>
          <p:nvPr/>
        </p:nvSpPr>
        <p:spPr>
          <a:xfrm>
            <a:off x="2302329" y="3637121"/>
            <a:ext cx="5292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emp_details.emp_id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6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23A068-9BDF-DCA0-50A0-BF0CF6C5359A}"/>
              </a:ext>
            </a:extLst>
          </p:cNvPr>
          <p:cNvSpPr txBox="1"/>
          <p:nvPr/>
        </p:nvSpPr>
        <p:spPr>
          <a:xfrm>
            <a:off x="2572916" y="110295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D001E-2D3D-953C-2CB5-A35DE5CE1614}"/>
              </a:ext>
            </a:extLst>
          </p:cNvPr>
          <p:cNvSpPr txBox="1"/>
          <p:nvPr/>
        </p:nvSpPr>
        <p:spPr>
          <a:xfrm>
            <a:off x="3793672" y="2020640"/>
            <a:ext cx="6097554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delete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delete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DCEB1-0EEB-4AE8-3BC6-A043F80F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12" y="1732574"/>
            <a:ext cx="6346760" cy="276270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31401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A4327-C877-54C7-3759-07A23536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70" y="980686"/>
            <a:ext cx="8279926" cy="44963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438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42D7-4FD4-C7E4-E02E-F9DA0A89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183" y="1281405"/>
            <a:ext cx="5844764" cy="63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Features of MYSQL</a:t>
            </a:r>
            <a:endParaRPr lang="en-IN" sz="2800" dirty="0">
              <a:solidFill>
                <a:srgbClr val="FF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EB6F-A951-EE3A-CBCF-E7601822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253" y="2365862"/>
            <a:ext cx="8596668" cy="25793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System (RDBMS)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is secure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&amp; Free to download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on many Operating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61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954773-2791-A7CA-0E05-805A05210B2C}"/>
              </a:ext>
            </a:extLst>
          </p:cNvPr>
          <p:cNvSpPr txBox="1"/>
          <p:nvPr/>
        </p:nvSpPr>
        <p:spPr>
          <a:xfrm>
            <a:off x="4793602" y="3276797"/>
            <a:ext cx="3417336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713CF-7685-C9E5-A83B-90A9126C8B14}"/>
              </a:ext>
            </a:extLst>
          </p:cNvPr>
          <p:cNvSpPr txBox="1"/>
          <p:nvPr/>
        </p:nvSpPr>
        <p:spPr>
          <a:xfrm>
            <a:off x="2026783" y="2455898"/>
            <a:ext cx="8950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 is a bend in the road, not the end of the road”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6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F074-D4EF-5DCA-AA5E-1E2F9962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987" y="1240971"/>
            <a:ext cx="6401425" cy="643813"/>
          </a:xfrm>
        </p:spPr>
        <p:txBody>
          <a:bodyPr/>
          <a:lstStyle/>
          <a:p>
            <a:pPr marL="0" indent="0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RDBMS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3AAE9-D977-8CFC-D79A-8D03C876F9DF}"/>
              </a:ext>
            </a:extLst>
          </p:cNvPr>
          <p:cNvSpPr txBox="1"/>
          <p:nvPr/>
        </p:nvSpPr>
        <p:spPr>
          <a:xfrm>
            <a:off x="2985170" y="2274838"/>
            <a:ext cx="7894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stands for Relational Database Management System.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is a program used to maintain a relational database.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is the basis for all modern database systems such as MySQL, Microsoft SQL Server, Oracle, and Microsoft Access.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uses 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SQL queries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access the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75433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1536DA-EA17-EA9E-BC99-6465CEF27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56" y="1615223"/>
            <a:ext cx="3909828" cy="259618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FEB6B-97C9-AC64-ABB9-A6C3DE6F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872" y="1039321"/>
            <a:ext cx="8596668" cy="51940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SQL VS MY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96D1-C233-42FC-CB50-80E3DECA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553404"/>
            <a:ext cx="8596668" cy="342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is a query programming language that manages RDBMS.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is primarily used to query and operate database systems.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follows a simple standard format without many or regular updates.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5156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does not allow other processors or even its own binaries to manipulate data during execution.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05281-6232-3C4D-4B98-113AB0127BFC}"/>
              </a:ext>
            </a:extLst>
          </p:cNvPr>
          <p:cNvSpPr txBox="1"/>
          <p:nvPr/>
        </p:nvSpPr>
        <p:spPr>
          <a:xfrm>
            <a:off x="1797666" y="1821517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SQL</a:t>
            </a:r>
            <a:endParaRPr lang="en-IN" sz="2400" dirty="0">
              <a:solidFill>
                <a:srgbClr val="00B05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3A474-8768-1784-64DE-38E6BE5B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30" y="446306"/>
            <a:ext cx="5609253" cy="359606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5C5E5-4100-5068-826B-E6DCDED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17" y="1377304"/>
            <a:ext cx="8596668" cy="72467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MY SQL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04CB-DACA-E51F-5B5B-502FF425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015" y="210198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relational database management system that uses SQL.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5156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allows you to handle, store, modify and delete data and store data in an organized way.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5156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has numerous variants and gets frequent updates.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5156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less secure than SQL, as it allows third-party processors to manipulate data files during execution.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66A3-C5BF-B5DE-00F0-520B7C60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21" y="1961601"/>
            <a:ext cx="3818585" cy="31008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(Create a New Database)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(View Databases)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 (Modify Database)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465AA-D796-9356-D8B3-292A0422D003}"/>
              </a:ext>
            </a:extLst>
          </p:cNvPr>
          <p:cNvSpPr txBox="1"/>
          <p:nvPr/>
        </p:nvSpPr>
        <p:spPr>
          <a:xfrm>
            <a:off x="1873121" y="138699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SQL Main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B997-D272-8F0E-0109-2DE555C0006C}"/>
              </a:ext>
            </a:extLst>
          </p:cNvPr>
          <p:cNvSpPr txBox="1"/>
          <p:nvPr/>
        </p:nvSpPr>
        <p:spPr>
          <a:xfrm>
            <a:off x="5945156" y="1961601"/>
            <a:ext cx="4626427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( For New Column Creation)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Modify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Drop ( Drop the Column)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Rename (Rename the Table)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Table ( To change the Values)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135653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697A-A2C0-04BE-0BAD-34DE577C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191" y="1645301"/>
            <a:ext cx="1917474" cy="53495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1371C-67B5-A2AD-EA6C-7E630F32C8FF}"/>
              </a:ext>
            </a:extLst>
          </p:cNvPr>
          <p:cNvSpPr txBox="1"/>
          <p:nvPr/>
        </p:nvSpPr>
        <p:spPr>
          <a:xfrm>
            <a:off x="1847449" y="4084782"/>
            <a:ext cx="200841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6E796-B9C2-D66E-F0FF-6269DF193EB2}"/>
              </a:ext>
            </a:extLst>
          </p:cNvPr>
          <p:cNvSpPr txBox="1"/>
          <p:nvPr/>
        </p:nvSpPr>
        <p:spPr>
          <a:xfrm>
            <a:off x="6771693" y="1515791"/>
            <a:ext cx="191747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60627-8F80-9B72-BB36-968654AB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60" y="2386094"/>
            <a:ext cx="3410426" cy="1076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472292-15B7-E891-1ABA-335FF819111C}"/>
              </a:ext>
            </a:extLst>
          </p:cNvPr>
          <p:cNvSpPr txBox="1"/>
          <p:nvPr/>
        </p:nvSpPr>
        <p:spPr>
          <a:xfrm>
            <a:off x="2603229" y="45369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Student_info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1015C-806D-F94A-03A1-D2962EA69ECA}"/>
              </a:ext>
            </a:extLst>
          </p:cNvPr>
          <p:cNvSpPr txBox="1"/>
          <p:nvPr/>
        </p:nvSpPr>
        <p:spPr>
          <a:xfrm>
            <a:off x="6771693" y="2141816"/>
            <a:ext cx="4798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student_info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varchar(20),mark int, gender varchar(10),primary key(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9859A2-BFEB-A8EC-80FA-3669559D5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17" y="5342209"/>
            <a:ext cx="3637854" cy="1186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C22A6B-C615-B282-116A-0D0DBFB23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50" y="3787989"/>
            <a:ext cx="4133462" cy="14091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D16336-001E-71C4-99E4-38A00721FA85}"/>
              </a:ext>
            </a:extLst>
          </p:cNvPr>
          <p:cNvSpPr txBox="1"/>
          <p:nvPr/>
        </p:nvSpPr>
        <p:spPr>
          <a:xfrm>
            <a:off x="2851656" y="5058624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9D7A7-C2E8-166B-B2C3-C4A86D8A6C63}"/>
              </a:ext>
            </a:extLst>
          </p:cNvPr>
          <p:cNvSpPr txBox="1"/>
          <p:nvPr/>
        </p:nvSpPr>
        <p:spPr>
          <a:xfrm>
            <a:off x="6771693" y="3423032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93919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BBE7-19FC-4A20-DBDB-CAEE8364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14833"/>
            <a:ext cx="3344281" cy="473931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(Not equal to)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D10E-45EF-DEA8-C8AF-DA8B1AD4821D}"/>
              </a:ext>
            </a:extLst>
          </p:cNvPr>
          <p:cNvSpPr txBox="1"/>
          <p:nvPr/>
        </p:nvSpPr>
        <p:spPr>
          <a:xfrm>
            <a:off x="6827676" y="1540188"/>
            <a:ext cx="3473320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With Distinct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Desc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(_%)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like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5942F-D643-335D-1014-15BC6FA6F6AC}"/>
              </a:ext>
            </a:extLst>
          </p:cNvPr>
          <p:cNvSpPr txBox="1"/>
          <p:nvPr/>
        </p:nvSpPr>
        <p:spPr>
          <a:xfrm>
            <a:off x="2020044" y="94433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SQL 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37231533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2080</TotalTime>
  <Words>1314</Words>
  <Application>Microsoft Office PowerPoint</Application>
  <PresentationFormat>Widescreen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Algerian</vt:lpstr>
      <vt:lpstr>Arial</vt:lpstr>
      <vt:lpstr>Century Gothic</vt:lpstr>
      <vt:lpstr>Google Sans</vt:lpstr>
      <vt:lpstr>Open Sans</vt:lpstr>
      <vt:lpstr>Times New Roman</vt:lpstr>
      <vt:lpstr>Wingdings</vt:lpstr>
      <vt:lpstr>Wingdings 3</vt:lpstr>
      <vt:lpstr>Wisp</vt:lpstr>
      <vt:lpstr>MY  SQL</vt:lpstr>
      <vt:lpstr>MY SQL </vt:lpstr>
      <vt:lpstr>Features of MYSQL</vt:lpstr>
      <vt:lpstr>PowerPoint Presentation</vt:lpstr>
      <vt:lpstr>SQL VS MY SQL</vt:lpstr>
      <vt:lpstr>MY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 </dc:title>
  <dc:creator>BALAKRISHNAN R</dc:creator>
  <cp:lastModifiedBy>BALAKRISHNAN R</cp:lastModifiedBy>
  <cp:revision>9</cp:revision>
  <dcterms:created xsi:type="dcterms:W3CDTF">2024-01-27T04:32:35Z</dcterms:created>
  <dcterms:modified xsi:type="dcterms:W3CDTF">2024-02-01T17:14:46Z</dcterms:modified>
</cp:coreProperties>
</file>