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3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2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9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9716-5151-404B-99C9-957091C199C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CD71-C270-40E0-8D94-5D5F1FEC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1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그룹 176"/>
          <p:cNvGrpSpPr/>
          <p:nvPr/>
        </p:nvGrpSpPr>
        <p:grpSpPr>
          <a:xfrm>
            <a:off x="2532811" y="198817"/>
            <a:ext cx="8173289" cy="6440108"/>
            <a:chOff x="2532811" y="74992"/>
            <a:chExt cx="8600667" cy="6722324"/>
          </a:xfrm>
        </p:grpSpPr>
        <p:cxnSp>
          <p:nvCxnSpPr>
            <p:cNvPr id="92" name="직선 화살표 연결선 91"/>
            <p:cNvCxnSpPr>
              <a:stCxn id="85" idx="2"/>
              <a:endCxn id="51" idx="0"/>
            </p:cNvCxnSpPr>
            <p:nvPr/>
          </p:nvCxnSpPr>
          <p:spPr>
            <a:xfrm flipH="1">
              <a:off x="7461012" y="4800600"/>
              <a:ext cx="2442807" cy="854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4" idx="2"/>
              <a:endCxn id="51" idx="0"/>
            </p:cNvCxnSpPr>
            <p:nvPr/>
          </p:nvCxnSpPr>
          <p:spPr>
            <a:xfrm>
              <a:off x="7461007" y="4800600"/>
              <a:ext cx="5" cy="854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16100" y="1062234"/>
              <a:ext cx="1129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load balancer</a:t>
              </a:r>
              <a:endParaRPr lang="ko-KR" altLang="en-US" sz="120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843153" y="950337"/>
              <a:ext cx="7235717" cy="484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032497" y="1997937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977" y="2588744"/>
              <a:ext cx="350378" cy="39138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648" y="2114774"/>
              <a:ext cx="657241" cy="709300"/>
            </a:xfrm>
            <a:prstGeom prst="rect">
              <a:avLst/>
            </a:prstGeom>
          </p:spPr>
        </p:pic>
        <p:sp>
          <p:nvSpPr>
            <p:cNvPr id="32" name="모서리가 둥근 직사각형 31"/>
            <p:cNvSpPr/>
            <p:nvPr/>
          </p:nvSpPr>
          <p:spPr>
            <a:xfrm>
              <a:off x="4032497" y="3582352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1977" y="4173159"/>
              <a:ext cx="350378" cy="39138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101648" y="3699189"/>
              <a:ext cx="657241" cy="70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" name="직선 화살표 연결선 34"/>
            <p:cNvCxnSpPr>
              <a:stCxn id="29" idx="2"/>
              <a:endCxn id="32" idx="0"/>
            </p:cNvCxnSpPr>
            <p:nvPr/>
          </p:nvCxnSpPr>
          <p:spPr>
            <a:xfrm>
              <a:off x="4575155" y="3040524"/>
              <a:ext cx="0" cy="54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521290" y="3189013"/>
              <a:ext cx="833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mirroring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17813" y="1976274"/>
              <a:ext cx="1130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master server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17813" y="3476001"/>
              <a:ext cx="100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slave server</a:t>
              </a:r>
              <a:endParaRPr lang="ko-KR" altLang="en-US" sz="12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31836" y="5772199"/>
              <a:ext cx="1191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object storage</a:t>
              </a:r>
              <a:endParaRPr lang="ko-KR" altLang="en-US" sz="120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843153" y="5654609"/>
              <a:ext cx="7235718" cy="48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843154" y="1772047"/>
              <a:ext cx="2350105" cy="3028553"/>
            </a:xfrm>
            <a:prstGeom prst="roundRect">
              <a:avLst>
                <a:gd name="adj" fmla="val 782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>
              <a:stCxn id="52" idx="2"/>
              <a:endCxn id="51" idx="0"/>
            </p:cNvCxnSpPr>
            <p:nvPr/>
          </p:nvCxnSpPr>
          <p:spPr>
            <a:xfrm>
              <a:off x="5018207" y="4800600"/>
              <a:ext cx="2442805" cy="854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521959" y="5060880"/>
              <a:ext cx="3811428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server group info / health check / database backup</a:t>
              </a:r>
              <a:endParaRPr lang="ko-KR" altLang="en-US" sz="120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475297" y="1997937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4777" y="2588744"/>
              <a:ext cx="350378" cy="391380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448" y="2114774"/>
              <a:ext cx="657241" cy="709300"/>
            </a:xfrm>
            <a:prstGeom prst="rect">
              <a:avLst/>
            </a:prstGeom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6475297" y="3582352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4777" y="4173159"/>
              <a:ext cx="350378" cy="39138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6544448" y="3699189"/>
              <a:ext cx="657241" cy="70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직선 화살표 연결선 69"/>
            <p:cNvCxnSpPr>
              <a:stCxn id="64" idx="2"/>
              <a:endCxn id="67" idx="0"/>
            </p:cNvCxnSpPr>
            <p:nvPr/>
          </p:nvCxnSpPr>
          <p:spPr>
            <a:xfrm>
              <a:off x="7017955" y="3040524"/>
              <a:ext cx="0" cy="54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964090" y="3189013"/>
              <a:ext cx="833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mirroring</a:t>
              </a:r>
              <a:endParaRPr lang="ko-KR" altLang="en-US" sz="12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60613" y="1976274"/>
              <a:ext cx="1130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master server</a:t>
              </a:r>
              <a:endParaRPr lang="ko-KR" altLang="en-US" sz="12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0613" y="3476001"/>
              <a:ext cx="100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slave server</a:t>
              </a:r>
              <a:endParaRPr lang="ko-KR" altLang="en-US" sz="120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285954" y="1772047"/>
              <a:ext cx="2350105" cy="3028553"/>
            </a:xfrm>
            <a:prstGeom prst="roundRect">
              <a:avLst>
                <a:gd name="adj" fmla="val 782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8918109" y="1997937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7589" y="2588744"/>
              <a:ext cx="350378" cy="39138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260" y="2114774"/>
              <a:ext cx="657241" cy="709300"/>
            </a:xfrm>
            <a:prstGeom prst="rect">
              <a:avLst/>
            </a:prstGeom>
          </p:spPr>
        </p:pic>
        <p:sp>
          <p:nvSpPr>
            <p:cNvPr id="78" name="모서리가 둥근 직사각형 77"/>
            <p:cNvSpPr/>
            <p:nvPr/>
          </p:nvSpPr>
          <p:spPr>
            <a:xfrm>
              <a:off x="8918109" y="3582352"/>
              <a:ext cx="1085316" cy="10425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7589" y="4173159"/>
              <a:ext cx="350378" cy="39138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987260" y="3699189"/>
              <a:ext cx="657241" cy="709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직선 화살표 연결선 80"/>
            <p:cNvCxnSpPr>
              <a:stCxn id="75" idx="2"/>
              <a:endCxn id="78" idx="0"/>
            </p:cNvCxnSpPr>
            <p:nvPr/>
          </p:nvCxnSpPr>
          <p:spPr>
            <a:xfrm>
              <a:off x="9460767" y="3040524"/>
              <a:ext cx="0" cy="54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406902" y="3189013"/>
              <a:ext cx="833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mirroring</a:t>
              </a:r>
              <a:endParaRPr lang="ko-KR" altLang="en-US" sz="12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003425" y="1976274"/>
              <a:ext cx="1130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master server</a:t>
              </a:r>
              <a:endParaRPr lang="ko-KR" altLang="en-US" sz="12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03425" y="3476001"/>
              <a:ext cx="100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slave server</a:t>
              </a:r>
              <a:endParaRPr lang="ko-KR" altLang="en-US" sz="120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728766" y="1772047"/>
              <a:ext cx="2350105" cy="3028553"/>
            </a:xfrm>
            <a:prstGeom prst="roundRect">
              <a:avLst>
                <a:gd name="adj" fmla="val 782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664676" y="176345"/>
              <a:ext cx="1620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end user application</a:t>
              </a:r>
              <a:endParaRPr lang="ko-KR" altLang="en-US" sz="120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580100" y="74992"/>
              <a:ext cx="8498770" cy="48407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화살표 연결선 102"/>
            <p:cNvCxnSpPr>
              <a:endCxn id="28" idx="0"/>
            </p:cNvCxnSpPr>
            <p:nvPr/>
          </p:nvCxnSpPr>
          <p:spPr>
            <a:xfrm>
              <a:off x="7454637" y="578159"/>
              <a:ext cx="6375" cy="372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8" idx="2"/>
              <a:endCxn id="29" idx="3"/>
            </p:cNvCxnSpPr>
            <p:nvPr/>
          </p:nvCxnSpPr>
          <p:spPr>
            <a:xfrm flipH="1">
              <a:off x="5117813" y="1434414"/>
              <a:ext cx="2343199" cy="1084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28" idx="2"/>
              <a:endCxn id="32" idx="3"/>
            </p:cNvCxnSpPr>
            <p:nvPr/>
          </p:nvCxnSpPr>
          <p:spPr>
            <a:xfrm flipH="1">
              <a:off x="5117813" y="1434414"/>
              <a:ext cx="2343199" cy="2669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모서리가 둥근 직사각형 110"/>
            <p:cNvSpPr/>
            <p:nvPr/>
          </p:nvSpPr>
          <p:spPr>
            <a:xfrm>
              <a:off x="2575399" y="950336"/>
              <a:ext cx="632270" cy="584697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532811" y="3392518"/>
              <a:ext cx="72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Ha Tool</a:t>
              </a:r>
              <a:endParaRPr lang="ko-KR" altLang="en-US" sz="1200"/>
            </a:p>
          </p:txBody>
        </p:sp>
        <p:cxnSp>
          <p:nvCxnSpPr>
            <p:cNvPr id="115" name="직선 화살표 연결선 114"/>
            <p:cNvCxnSpPr>
              <a:stCxn id="111" idx="3"/>
              <a:endCxn id="28" idx="1"/>
            </p:cNvCxnSpPr>
            <p:nvPr/>
          </p:nvCxnSpPr>
          <p:spPr>
            <a:xfrm flipV="1">
              <a:off x="3207669" y="1192376"/>
              <a:ext cx="635484" cy="268145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111" idx="3"/>
            </p:cNvCxnSpPr>
            <p:nvPr/>
          </p:nvCxnSpPr>
          <p:spPr>
            <a:xfrm flipV="1">
              <a:off x="3207669" y="2806464"/>
              <a:ext cx="1460165" cy="106736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111" idx="3"/>
              <a:endCxn id="51" idx="1"/>
            </p:cNvCxnSpPr>
            <p:nvPr/>
          </p:nvCxnSpPr>
          <p:spPr>
            <a:xfrm>
              <a:off x="3207669" y="3873826"/>
              <a:ext cx="635484" cy="202378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11" idx="3"/>
              <a:endCxn id="31" idx="2"/>
            </p:cNvCxnSpPr>
            <p:nvPr/>
          </p:nvCxnSpPr>
          <p:spPr>
            <a:xfrm flipV="1">
              <a:off x="3207669" y="2824074"/>
              <a:ext cx="1222600" cy="104975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11" idx="3"/>
            </p:cNvCxnSpPr>
            <p:nvPr/>
          </p:nvCxnSpPr>
          <p:spPr>
            <a:xfrm>
              <a:off x="3207669" y="3873826"/>
              <a:ext cx="961846" cy="8460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11" idx="3"/>
              <a:endCxn id="33" idx="1"/>
            </p:cNvCxnSpPr>
            <p:nvPr/>
          </p:nvCxnSpPr>
          <p:spPr>
            <a:xfrm>
              <a:off x="3207669" y="3873826"/>
              <a:ext cx="1474308" cy="49502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6831836" y="6428906"/>
              <a:ext cx="1060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API Gateway</a:t>
              </a:r>
              <a:endParaRPr lang="ko-KR" altLang="en-US" sz="1200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3843153" y="6311316"/>
              <a:ext cx="7235718" cy="48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화살표 연결선 173"/>
            <p:cNvCxnSpPr>
              <a:stCxn id="111" idx="3"/>
              <a:endCxn id="167" idx="1"/>
            </p:cNvCxnSpPr>
            <p:nvPr/>
          </p:nvCxnSpPr>
          <p:spPr>
            <a:xfrm>
              <a:off x="3207669" y="3873826"/>
              <a:ext cx="635484" cy="268049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7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9</cp:revision>
  <dcterms:created xsi:type="dcterms:W3CDTF">2019-10-29T09:38:52Z</dcterms:created>
  <dcterms:modified xsi:type="dcterms:W3CDTF">2019-10-30T02:23:36Z</dcterms:modified>
</cp:coreProperties>
</file>