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2" r:id="rId3"/>
    <p:sldId id="307" r:id="rId4"/>
    <p:sldId id="317" r:id="rId5"/>
    <p:sldId id="318" r:id="rId6"/>
    <p:sldId id="319" r:id="rId7"/>
    <p:sldId id="313" r:id="rId8"/>
    <p:sldId id="322" r:id="rId9"/>
    <p:sldId id="283" r:id="rId10"/>
    <p:sldId id="315" r:id="rId11"/>
    <p:sldId id="316" r:id="rId12"/>
    <p:sldId id="300" r:id="rId13"/>
    <p:sldId id="293" r:id="rId14"/>
    <p:sldId id="321" r:id="rId15"/>
    <p:sldId id="308" r:id="rId16"/>
    <p:sldId id="320" r:id="rId17"/>
    <p:sldId id="310" r:id="rId18"/>
    <p:sldId id="312" r:id="rId19"/>
    <p:sldId id="311" r:id="rId20"/>
    <p:sldId id="304" r:id="rId21"/>
    <p:sldId id="278" r:id="rId22"/>
  </p:sldIdLst>
  <p:sldSz cx="9144000" cy="6858000" type="screen4x3"/>
  <p:notesSz cx="6805613" cy="9939338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HY중고딕" panose="02030600000101010101" pitchFamily="18" charset="-127"/>
      <p:regular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나눔고딕" panose="020B0600000101010101" charset="-127"/>
      <p:regular r:id="rId34"/>
      <p:bold r:id="rId35"/>
    </p:embeddedFont>
    <p:embeddedFont>
      <p:font typeface="Wingdings 3" panose="05040102010807070707" pitchFamily="18" charset="2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윤" initials="김" lastIdx="1" clrIdx="0">
    <p:extLst>
      <p:ext uri="{19B8F6BF-5375-455C-9EA6-DF929625EA0E}">
        <p15:presenceInfo xmlns:p15="http://schemas.microsoft.com/office/powerpoint/2012/main" userId="b0961513a8b087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F0"/>
    <a:srgbClr val="DBDAE0"/>
    <a:srgbClr val="BFBFBF"/>
    <a:srgbClr val="000000"/>
    <a:srgbClr val="7F7F7F"/>
    <a:srgbClr val="FF9900"/>
    <a:srgbClr val="1D314E"/>
    <a:srgbClr val="3D3C3E"/>
    <a:srgbClr val="063656"/>
    <a:srgbClr val="08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4034" autoAdjust="0"/>
  </p:normalViewPr>
  <p:slideViewPr>
    <p:cSldViewPr snapToGrid="0">
      <p:cViewPr varScale="1">
        <p:scale>
          <a:sx n="67" d="100"/>
          <a:sy n="67" d="100"/>
        </p:scale>
        <p:origin x="1470" y="6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r>
              <a:rPr lang="ko-KR" altLang="en-US" dirty="0" smtClean="0"/>
              <a:t>에서 위의 문제들에 대해 자세히 다루게 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잘 섞어보려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JAMM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잼은 유저가 </a:t>
            </a:r>
            <a:r>
              <a:rPr lang="ko-KR" altLang="en-US" dirty="0" smtClean="0"/>
              <a:t>직접 </a:t>
            </a:r>
            <a:r>
              <a:rPr lang="ko-KR" altLang="en-US" dirty="0" smtClean="0"/>
              <a:t>노래의 태그를 달 수 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유저가 노래를 직접 정의하는 것이다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이 데이터를 제공받아서 노래를 사용자들의 의도를 충분히 반영하면서 </a:t>
            </a:r>
            <a:r>
              <a:rPr lang="en-US" altLang="ko-KR" baseline="0" dirty="0" smtClean="0"/>
              <a:t>clustering </a:t>
            </a:r>
            <a:r>
              <a:rPr lang="ko-KR" altLang="en-US" baseline="0" dirty="0" smtClean="0"/>
              <a:t>할 수 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장소별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로그 정보이다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장소정보를 얻음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노트북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이용하여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장소별</a:t>
            </a:r>
            <a:r>
              <a:rPr lang="ko-KR" altLang="en-US" baseline="0" dirty="0" smtClean="0"/>
              <a:t> 통계를 낼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이것을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</a:t>
            </a:r>
            <a:r>
              <a:rPr lang="ko-KR" altLang="en-US" baseline="0" dirty="0" smtClean="0"/>
              <a:t>앞서 얻은 </a:t>
            </a:r>
            <a:r>
              <a:rPr lang="en-US" altLang="ko-KR" baseline="0" dirty="0" smtClean="0"/>
              <a:t>GPS</a:t>
            </a:r>
            <a:r>
              <a:rPr lang="ko-KR" altLang="en-US" baseline="0" dirty="0" smtClean="0"/>
              <a:t>주소로부터 구체적인 장소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현재는 동 단위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얻어낼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둘을 합칩니다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baseline="0" dirty="0" smtClean="0"/>
              <a:t>장소를 알고 그곳에서 자주 재생되는 듣는 노래가 속한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내 다른 노래들을 추천해준다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이것은 곧 장소의 분위기와 특성을 나타낼 수 있게 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서버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 받은 처리를 구현</a:t>
            </a:r>
            <a:endParaRPr lang="en-US" altLang="ko-KR" dirty="0" smtClean="0"/>
          </a:p>
          <a:p>
            <a:r>
              <a:rPr lang="en-US" altLang="ko-KR" dirty="0" smtClean="0"/>
              <a:t>Dummy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 replay</a:t>
            </a:r>
          </a:p>
          <a:p>
            <a:r>
              <a:rPr lang="ko-KR" altLang="en-US" dirty="0" smtClean="0"/>
              <a:t>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</a:t>
            </a:r>
            <a:r>
              <a:rPr lang="ko-KR" altLang="en-US" baseline="0" dirty="0" smtClean="0"/>
              <a:t> 요청응답을 기록으로 남김</a:t>
            </a:r>
            <a:endParaRPr lang="en-US" altLang="ko-KR" dirty="0" smtClean="0"/>
          </a:p>
          <a:p>
            <a:r>
              <a:rPr lang="ko-KR" altLang="en-US" dirty="0" smtClean="0"/>
              <a:t>배치 서버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주기적으로 로그를 수집하여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업데이트하기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*API </a:t>
            </a:r>
            <a:r>
              <a:rPr lang="ko-KR" altLang="en-US" sz="1200" dirty="0" smtClean="0"/>
              <a:t>및 페이지 작동여부</a:t>
            </a:r>
            <a:endParaRPr lang="en-US" altLang="ko-KR" sz="1200" dirty="0" smtClean="0"/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로그 파일 관리</a:t>
            </a:r>
            <a:endParaRPr lang="en-US" altLang="ko-KR" dirty="0" smtClean="0"/>
          </a:p>
          <a:p>
            <a:r>
              <a:rPr lang="en-US" altLang="ko-KR" dirty="0" smtClean="0"/>
              <a:t>*Failover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처리 서버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배치서버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에서 데이터 가공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처리 중 에러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누락이 생겼을 때 자체적으로 인지하고 수정할 수 </a:t>
            </a:r>
            <a:r>
              <a:rPr lang="ko-KR" altLang="en-US" baseline="0" dirty="0" smtClean="0"/>
              <a:t>있는가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8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직접 웹 페이지를 띄워서 강의실의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를 넣고 곡들의 목록이 나오고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관련 태그가 나오고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교수님께서 </a:t>
            </a:r>
            <a:r>
              <a:rPr lang="ko-KR" altLang="en-US" dirty="0" smtClean="0"/>
              <a:t>허락하신다면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짧게 재생해보겠습니다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모식도에서 본 각 모듈들이 어떻게</a:t>
            </a:r>
            <a:r>
              <a:rPr lang="ko-KR" altLang="en-US" baseline="0" dirty="0" smtClean="0"/>
              <a:t> 서로 정보를 주고받고 안에서 처리가 되는지 알기 쉽게 시연해보겠습니다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66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3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요즘 융합이라는 말이 매우 뜨겁다</a:t>
            </a:r>
            <a:endParaRPr lang="en-US" altLang="ko-KR" dirty="0" smtClean="0"/>
          </a:p>
          <a:p>
            <a:r>
              <a:rPr lang="ko-KR" altLang="en-US" dirty="0" smtClean="0"/>
              <a:t>이번에 우리가 연구할 주제는 음악과 장소인데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둘의 융합은 어떤가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대부분의 사람들은 그 장소에서 많이 듣는 음악을 통계를 내서 순위를 매겨서 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단순히 합친 그림을 보여주고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이런 식은 매우 어색하다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하지만 어느 위치의 음악에서 특징을 뽑아서 더 큰 집단을 얻고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그것을 다시 위치에 넣어 이 장소를 특별히 꾸며주는</a:t>
            </a:r>
            <a:r>
              <a:rPr lang="ko-KR" altLang="en-US" baseline="0" dirty="0" smtClean="0"/>
              <a:t> 건 어떨까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이것의 우리의 질문입니다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5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5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iPnZOyh_vSAhVmjlQKHY-wADwQjRwIBw&amp;url=https://clipartfest.com/categories/view/9092db6718d655ad3d6cc9923e7f5f5108faa45c/flood-light-bulb-outline-clipart.html&amp;psig=AFQjCNF9NHTrILPzfvn4LmguhpeiELkqag&amp;ust=149085433771133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www.google.co.kr/url?sa=i&amp;rct=j&amp;q=&amp;esrc=s&amp;source=images&amp;cd=&amp;cad=rja&amp;uact=8&amp;ved=0ahUKEwil8Mn_h_vSAhXCE7wKHVGkDYoQjRwIBw&amp;url=http://keywordsuggest.org/gallery/206311.html&amp;psig=AFQjCNG23vjFakb5MhUz-WBHsitELFFVRw&amp;ust=1490854481895438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8C%8C%EC%9D%BC:attachment/%EB%B3%91%EB%AA%A9%20%ED%98%84%EC%83%81/Angde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google.co.kr/url?sa=i&amp;rct=j&amp;q=&amp;esrc=s&amp;source=images&amp;cd=&amp;cad=rja&amp;uact=8&amp;ved=0ahUKEwjrrtbLhvvSAhWEzLwKHStqCeMQjRwIBw&amp;url=http://www.cbiz.kr/news/articleView.html?idxno=9108&amp;psig=AFQjCNF2uN1Qstaq4XpDWbIhpoYQpcHIfQ&amp;ust=1490854134323392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s://www.google.co.kr/url?sa=i&amp;rct=j&amp;q=&amp;esrc=s&amp;source=images&amp;cd=&amp;cad=rja&amp;uact=8&amp;ved=0ahUKEwihrYyo__rSAhXMTLwKHTOlDSYQjRwIBw&amp;url=http://action713.tistory.com/entry/%EB%84%A4%EC%9D%B4%EB%B2%84-%EC%A7%80%EB%8F%84-api-%EC%82%AC%EC%9A%A9%ED%95%98%EA%B8%B0&amp;psig=AFQjCNHn8YBNI8HRbwkGLduzhpmsPgdy6A&amp;ust=1490852140937440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u9Z3QgfvSAhWLyrwKHRyQBjAQjRwIBw&amp;url=http://www.general-play.com/app/gp66a6h1f5i0/%EB%84%A4%EC%9D%B4%EB%B2%84%20%EB%AE%A4%EC%A7%81%20-%20Naver%20Music.html&amp;psig=AFQjCNEnE11Guy8YIKB8Uy2oKqKcH8NxgA&amp;ust=149085277070855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1231392" y="2875841"/>
            <a:ext cx="6858000" cy="1452943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공간에 </a:t>
            </a:r>
            <a:r>
              <a:rPr lang="ko-KR" altLang="en-US" b="1" dirty="0"/>
              <a:t>기반한 음악을 </a:t>
            </a:r>
            <a:r>
              <a:rPr lang="ko-KR" altLang="en-US" b="1" dirty="0" smtClean="0"/>
              <a:t>소개하는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웹 서비스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2017.3.31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유가온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김다윤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</p:cSld>
  <p:clrMapOvr>
    <a:masterClrMapping/>
  </p:clrMapOvr>
  <p:transition advTm="368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22536" name="Picture 8" descr="white lightbulb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227" y="1891176"/>
            <a:ext cx="3175872" cy="3743325"/>
          </a:xfrm>
          <a:prstGeom prst="rect">
            <a:avLst/>
          </a:prstGeom>
          <a:noFill/>
        </p:spPr>
      </p:pic>
      <p:pic>
        <p:nvPicPr>
          <p:cNvPr id="22540" name="Picture 12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9261" y="2295779"/>
            <a:ext cx="4347458" cy="3117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86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56326" name="Picture 6" descr="파일:attachment/병목 현상/Angde.jpg">
            <a:hlinkClick r:id="rId3" tooltip="파일:attachment/병목 현상/Angde.jp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3819" y="1367553"/>
            <a:ext cx="3083497" cy="4762291"/>
          </a:xfrm>
          <a:prstGeom prst="rect">
            <a:avLst/>
          </a:prstGeom>
          <a:noFill/>
        </p:spPr>
      </p:pic>
      <p:pic>
        <p:nvPicPr>
          <p:cNvPr id="56328" name="Picture 8" descr="고속도로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085" y="2142030"/>
            <a:ext cx="4239515" cy="308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68542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667" y="1294726"/>
            <a:ext cx="2713510" cy="483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http://mblogthumb3.phinf.naver.net/20150925_54/chochono1_1443139612431KzaVW_PNG/2015-09-25_09%3B05%3B54.PNG?type=w4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2806" y="1287675"/>
            <a:ext cx="3869230" cy="2426328"/>
          </a:xfrm>
          <a:prstGeom prst="rect">
            <a:avLst/>
          </a:prstGeom>
          <a:noFill/>
        </p:spPr>
      </p:pic>
      <p:pic>
        <p:nvPicPr>
          <p:cNvPr id="20485" name="Picture 5" descr="네이버 API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4526" y="3866027"/>
            <a:ext cx="3863694" cy="2278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Backend : Django(python)</a:t>
            </a:r>
          </a:p>
          <a:p>
            <a:pPr lvl="1"/>
            <a:r>
              <a:rPr lang="en-US" altLang="ko-KR" dirty="0" smtClean="0"/>
              <a:t>DB : SQLite</a:t>
            </a:r>
          </a:p>
          <a:p>
            <a:pPr lvl="1"/>
            <a:r>
              <a:rPr lang="en-US" altLang="ko-KR" dirty="0" smtClean="0"/>
              <a:t>Frontend: html, CSS,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(script)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Development Kit</a:t>
            </a:r>
          </a:p>
          <a:p>
            <a:pPr lvl="1"/>
            <a:r>
              <a:rPr lang="en-US" altLang="ko-KR" dirty="0" smtClean="0"/>
              <a:t>Version control &amp; co-work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slack</a:t>
            </a:r>
          </a:p>
          <a:p>
            <a:pPr lvl="1"/>
            <a:r>
              <a:rPr lang="en-US" altLang="ko-KR" dirty="0" smtClean="0"/>
              <a:t>Server </a:t>
            </a:r>
          </a:p>
          <a:p>
            <a:pPr lvl="2"/>
            <a:r>
              <a:rPr lang="en-US" altLang="ko-KR" dirty="0" smtClean="0"/>
              <a:t>OS: (Ubuntu </a:t>
            </a:r>
            <a:r>
              <a:rPr lang="de-DE" altLang="ko-KR" dirty="0"/>
              <a:t>14.04.3 LTS (GNU/Linux 3.19.0-80-generic x86_64)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CPU(core): ,GPU:  , RAM 8GB</a:t>
            </a:r>
          </a:p>
          <a:p>
            <a:pPr lvl="1"/>
            <a:r>
              <a:rPr lang="en-US" altLang="ko-KR" dirty="0" smtClean="0"/>
              <a:t>Tool: vim(simple), eclipse(complex)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Project2 Spring, 2017;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chemeClr val="bg1"/>
                </a:solidFill>
              </a:rPr>
              <a:pPr/>
              <a:t>14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원통 21"/>
          <p:cNvSpPr/>
          <p:nvPr/>
        </p:nvSpPr>
        <p:spPr>
          <a:xfrm>
            <a:off x="2859024" y="2459736"/>
            <a:ext cx="1280248" cy="1389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6684992" y="4848670"/>
            <a:ext cx="1131823" cy="1389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Batch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2726436" y="4848670"/>
            <a:ext cx="1292352" cy="1389888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………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27" name="순서도: 다중 문서 26"/>
          <p:cNvSpPr/>
          <p:nvPr/>
        </p:nvSpPr>
        <p:spPr>
          <a:xfrm>
            <a:off x="7348390" y="2677871"/>
            <a:ext cx="1609344" cy="14996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DB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39272" y="567154"/>
            <a:ext cx="1402080" cy="780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API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438" y="2415335"/>
            <a:ext cx="1519428" cy="15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</a:rPr>
              <a:t>사용자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Dummy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5400000">
            <a:off x="2961457" y="4198421"/>
            <a:ext cx="768652" cy="30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8440840">
            <a:off x="3016083" y="1507571"/>
            <a:ext cx="954024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8440840" flipH="1" flipV="1">
            <a:off x="3256789" y="1728107"/>
            <a:ext cx="954024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/오른쪽 화살표 37"/>
          <p:cNvSpPr/>
          <p:nvPr/>
        </p:nvSpPr>
        <p:spPr>
          <a:xfrm rot="1825230">
            <a:off x="5617487" y="1267015"/>
            <a:ext cx="2522888" cy="8876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1716786" y="2799683"/>
            <a:ext cx="954024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1655826" y="3091751"/>
            <a:ext cx="954024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7569043">
            <a:off x="7731648" y="4508956"/>
            <a:ext cx="954024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2"/>
          <p:cNvSpPr txBox="1">
            <a:spLocks/>
          </p:cNvSpPr>
          <p:nvPr/>
        </p:nvSpPr>
        <p:spPr>
          <a:xfrm>
            <a:off x="457200" y="366780"/>
            <a:ext cx="8229600" cy="64840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Architecture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93850" y="2208419"/>
            <a:ext cx="119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재생요청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6034" y="1380423"/>
            <a:ext cx="119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89795" y="1872757"/>
            <a:ext cx="7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50706" y="1153131"/>
            <a:ext cx="13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0781" y="2153196"/>
            <a:ext cx="13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리스트제공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54542" y="5839426"/>
            <a:ext cx="15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실시간 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4447705" y="5191695"/>
            <a:ext cx="199203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38790" y="4394992"/>
            <a:ext cx="16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분류 및 저장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39283" y="4099457"/>
            <a:ext cx="7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기록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6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3200" dirty="0"/>
          </a:p>
          <a:p>
            <a:pPr lvl="1"/>
            <a:r>
              <a:rPr lang="en-US" altLang="ko-KR" sz="3200" dirty="0" smtClean="0"/>
              <a:t>RTS, DPS</a:t>
            </a:r>
          </a:p>
          <a:p>
            <a:pPr lvl="1"/>
            <a:r>
              <a:rPr lang="ko-KR" altLang="en-US" sz="3200" dirty="0" smtClean="0"/>
              <a:t>병목지점 체크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DB </a:t>
            </a:r>
            <a:r>
              <a:rPr lang="ko-KR" altLang="en-US" sz="3200" dirty="0" smtClean="0"/>
              <a:t>스키마 변경 가능 구조</a:t>
            </a:r>
            <a:endParaRPr lang="en-US" altLang="ko-KR" sz="3200" dirty="0" smtClean="0"/>
          </a:p>
          <a:p>
            <a:pPr lvl="1"/>
            <a:r>
              <a:rPr lang="ko-KR" altLang="en-US" sz="3200" dirty="0" smtClean="0"/>
              <a:t>테스트 코드 기반 검증</a:t>
            </a:r>
            <a:endParaRPr lang="en-US" altLang="ko-KR" sz="3200" dirty="0"/>
          </a:p>
          <a:p>
            <a:pPr lvl="1"/>
            <a:endParaRPr lang="en-US" altLang="ko-KR" sz="32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70577" y="1477548"/>
            <a:ext cx="8309602" cy="4424018"/>
            <a:chOff x="570577" y="1477548"/>
            <a:chExt cx="8309602" cy="4424018"/>
          </a:xfrm>
        </p:grpSpPr>
        <p:sp>
          <p:nvSpPr>
            <p:cNvPr id="11" name="TextBox 10"/>
            <p:cNvSpPr txBox="1"/>
            <p:nvPr/>
          </p:nvSpPr>
          <p:spPr>
            <a:xfrm>
              <a:off x="4772179" y="2539685"/>
              <a:ext cx="34741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/>
                <a:t>구체적인 </a:t>
              </a:r>
              <a:r>
                <a:rPr lang="ko-KR" altLang="en-US" sz="3000" dirty="0" err="1" smtClean="0"/>
                <a:t>스펙</a:t>
              </a:r>
              <a:r>
                <a:rPr lang="ko-KR" altLang="en-US" sz="3000" dirty="0" smtClean="0"/>
                <a:t> 결정</a:t>
              </a:r>
              <a:endParaRPr lang="ko-KR" altLang="en-US" sz="3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9902" y="3217385"/>
              <a:ext cx="58702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dirty="0" smtClean="0"/>
                <a:t> </a:t>
              </a:r>
              <a:r>
                <a:rPr lang="en-US" altLang="ko-KR" sz="4200" dirty="0"/>
                <a:t>development tool </a:t>
              </a:r>
              <a:r>
                <a:rPr lang="ko-KR" altLang="en-US" sz="4200" dirty="0"/>
                <a:t>선정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70577" y="1477548"/>
              <a:ext cx="7855751" cy="4424018"/>
              <a:chOff x="813464" y="1706151"/>
              <a:chExt cx="7855751" cy="442401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13464" y="5072992"/>
                <a:ext cx="417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/>
                  <a:t>사용 가능한 </a:t>
                </a:r>
                <a:r>
                  <a:rPr lang="en-US" altLang="ko-KR" sz="2500" dirty="0" smtClean="0"/>
                  <a:t>API </a:t>
                </a:r>
                <a:r>
                  <a:rPr lang="ko-KR" altLang="en-US" sz="2500" dirty="0"/>
                  <a:t> </a:t>
                </a:r>
                <a:r>
                  <a:rPr lang="ko-KR" altLang="en-US" sz="2500" dirty="0" smtClean="0"/>
                  <a:t>목록 조사</a:t>
                </a:r>
                <a:endParaRPr lang="ko-KR" altLang="en-US" sz="25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98657" y="1980664"/>
                <a:ext cx="42099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 smtClean="0"/>
                  <a:t>사용할 언어 선정</a:t>
                </a:r>
                <a:endParaRPr lang="ko-KR" altLang="en-US" sz="4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417" y="2760881"/>
                <a:ext cx="2992198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700" dirty="0" smtClean="0"/>
                  <a:t>Server setting</a:t>
                </a:r>
                <a:endParaRPr lang="ko-KR" altLang="en-US" sz="3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91289" y="4133682"/>
                <a:ext cx="5587680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700" dirty="0" smtClean="0"/>
                  <a:t>사용할 언어 </a:t>
                </a:r>
                <a:r>
                  <a:rPr lang="en-US" altLang="ko-KR" sz="4700" dirty="0" smtClean="0"/>
                  <a:t>study</a:t>
                </a:r>
                <a:endParaRPr lang="ko-KR" altLang="en-US" sz="47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46628" y="1706151"/>
                <a:ext cx="2328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/>
                  <a:t>주제 구체화</a:t>
                </a:r>
                <a:endParaRPr lang="ko-KR" alt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86327" y="5545394"/>
                <a:ext cx="508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제공받을 </a:t>
                </a:r>
                <a:r>
                  <a:rPr lang="en-US" altLang="ko-KR" sz="3200" dirty="0" smtClean="0"/>
                  <a:t>data range </a:t>
                </a:r>
                <a:r>
                  <a:rPr lang="ko-KR" altLang="en-US" sz="3200" dirty="0" smtClean="0"/>
                  <a:t>확인</a:t>
                </a:r>
                <a:endParaRPr lang="ko-KR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17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450722" y="1218288"/>
            <a:ext cx="8229600" cy="5093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3200" b="1" dirty="0" smtClean="0"/>
          </a:p>
          <a:p>
            <a:pPr lvl="1">
              <a:buNone/>
            </a:pPr>
            <a:r>
              <a:rPr lang="ko-KR" altLang="en-US" sz="3200" b="1" dirty="0" smtClean="0"/>
              <a:t>기본 계획</a:t>
            </a:r>
            <a:endParaRPr lang="en-US" altLang="ko-KR" sz="3200" b="1" dirty="0" smtClean="0"/>
          </a:p>
          <a:p>
            <a:pPr lvl="1"/>
            <a:r>
              <a:rPr lang="ko-KR" altLang="en-US" sz="3200" dirty="0" smtClean="0"/>
              <a:t>각 모듈 설계 및 구현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API, </a:t>
            </a:r>
            <a:r>
              <a:rPr lang="ko-KR" altLang="en-US" sz="3200" dirty="0" smtClean="0"/>
              <a:t>웹 페이지 만들기</a:t>
            </a:r>
            <a:endParaRPr lang="en-US" altLang="ko-KR" sz="3200" dirty="0" smtClean="0"/>
          </a:p>
          <a:p>
            <a:pPr lvl="1"/>
            <a:endParaRPr lang="en-US" altLang="ko-KR" sz="3200" b="1" dirty="0" smtClean="0"/>
          </a:p>
          <a:p>
            <a:pPr lvl="1">
              <a:buNone/>
            </a:pPr>
            <a:r>
              <a:rPr lang="ko-KR" altLang="en-US" sz="3200" b="1" dirty="0" smtClean="0"/>
              <a:t>추가 계획</a:t>
            </a:r>
            <a:endParaRPr lang="en-US" altLang="ko-KR" sz="3200" b="1" dirty="0" smtClean="0"/>
          </a:p>
          <a:p>
            <a:pPr lvl="1"/>
            <a:r>
              <a:rPr lang="ko-KR" altLang="en-US" sz="3200" dirty="0" smtClean="0"/>
              <a:t>횡적 확장 고려 구조 설계</a:t>
            </a:r>
            <a:endParaRPr lang="en-US" altLang="ko-KR" sz="3200" dirty="0" smtClean="0"/>
          </a:p>
          <a:p>
            <a:pPr lvl="1"/>
            <a:r>
              <a:rPr lang="ko-KR" altLang="en-US" sz="3200" dirty="0" smtClean="0"/>
              <a:t>배치 서버 </a:t>
            </a:r>
            <a:r>
              <a:rPr lang="en-US" altLang="ko-KR" sz="3200" dirty="0" smtClean="0"/>
              <a:t>failover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system </a:t>
            </a:r>
            <a:r>
              <a:rPr lang="ko-KR" altLang="en-US" sz="3200" dirty="0" smtClean="0"/>
              <a:t>구축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Plan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pic>
        <p:nvPicPr>
          <p:cNvPr id="8194" name="Picture 2" descr="네이버 뮤직 로고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5583" y="2189350"/>
            <a:ext cx="2992834" cy="299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577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Division and Assignment of 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056914"/>
              </p:ext>
            </p:extLst>
          </p:nvPr>
        </p:nvGraphicFramePr>
        <p:xfrm>
          <a:off x="457200" y="1377146"/>
          <a:ext cx="82296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공통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 서버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배치 서버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설계 및 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분업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김다윤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Demo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 advTm="171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7746425"/>
              </p:ext>
            </p:extLst>
          </p:nvPr>
        </p:nvGraphicFramePr>
        <p:xfrm>
          <a:off x="501957" y="1144559"/>
          <a:ext cx="8159156" cy="50356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주제 구체화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셋팅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스펙</a:t>
                      </a:r>
                      <a:r>
                        <a:rPr lang="ko-KR" altLang="en-US" sz="1600" dirty="0" smtClean="0"/>
                        <a:t>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r>
                        <a:rPr lang="ko-KR" altLang="en-US" sz="1600" b="1" dirty="0" smtClean="0"/>
                        <a:t>중간점검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2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배치 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 개발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개발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최종점검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담당자님 만나기</a:t>
                      </a:r>
                      <a:endParaRPr lang="ko-KR" altLang="en-US" sz="1400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</a:rPr>
                        <a:t>약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2</a:t>
                      </a:r>
                      <a:r>
                        <a:rPr lang="ko-KR" altLang="en-US" sz="1600" b="0" dirty="0" smtClean="0">
                          <a:latin typeface="+mn-lt"/>
                        </a:rPr>
                        <a:t>주 간격으로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online</a:t>
                      </a:r>
                      <a:r>
                        <a:rPr lang="en-US" altLang="ko-KR" sz="1600" b="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&amp;offline </a:t>
                      </a:r>
                      <a:r>
                        <a:rPr lang="ko-KR" altLang="en-US" sz="1600" b="0" dirty="0" smtClean="0">
                          <a:latin typeface="+mn-lt"/>
                        </a:rPr>
                        <a:t>미팅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질문 있나요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김다윤</a:t>
            </a:r>
            <a:r>
              <a:rPr lang="en-US" altLang="ko-KR" sz="3200" dirty="0" smtClean="0"/>
              <a:t>(2003ekdbs@snu.ac.kr)</a:t>
            </a:r>
          </a:p>
          <a:p>
            <a:pPr algn="ctr"/>
            <a:r>
              <a:rPr lang="ko-KR" altLang="en-US" sz="3200" dirty="0" err="1" smtClean="0"/>
              <a:t>유가온</a:t>
            </a:r>
            <a:r>
              <a:rPr lang="en-US" altLang="ko-KR" sz="3200" dirty="0" smtClean="0"/>
              <a:t>(wlxyzlw@snu.ac.kr)</a:t>
            </a:r>
            <a:endParaRPr lang="ko-KR" altLang="en-US" sz="32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6489" y="1899268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99268"/>
            <a:ext cx="444817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192" y="1818348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3336" y="1891178"/>
            <a:ext cx="444817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6375" y="1656506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8071" y="3566223"/>
            <a:ext cx="2459977" cy="2070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 descr="white gps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9845" y="1820709"/>
            <a:ext cx="5024567" cy="4228382"/>
          </a:xfrm>
          <a:prstGeom prst="rect">
            <a:avLst/>
          </a:prstGeom>
          <a:noFill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6241" y="2306231"/>
            <a:ext cx="1492728" cy="1577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426168" y="143502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sp>
        <p:nvSpPr>
          <p:cNvPr id="27" name="사각형 설명선 26"/>
          <p:cNvSpPr/>
          <p:nvPr/>
        </p:nvSpPr>
        <p:spPr>
          <a:xfrm>
            <a:off x="2949024" y="4113477"/>
            <a:ext cx="2599833" cy="511817"/>
          </a:xfrm>
          <a:prstGeom prst="wedgeRectCallout">
            <a:avLst>
              <a:gd name="adj1" fmla="val -63435"/>
              <a:gd name="adj2" fmla="val 95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○○장소의 분위기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7000" y="1435027"/>
            <a:ext cx="2628098" cy="2458368"/>
            <a:chOff x="642938" y="1626618"/>
            <a:chExt cx="1912810" cy="1368028"/>
          </a:xfrm>
        </p:grpSpPr>
        <p:sp>
          <p:nvSpPr>
            <p:cNvPr id="2" name="평행 사변형 1"/>
            <p:cNvSpPr/>
            <p:nvPr/>
          </p:nvSpPr>
          <p:spPr>
            <a:xfrm>
              <a:off x="642938" y="2480296"/>
              <a:ext cx="1912810" cy="514350"/>
            </a:xfrm>
            <a:prstGeom prst="parallelogram">
              <a:avLst>
                <a:gd name="adj" fmla="val 69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8" descr="white gps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214" y="1626618"/>
              <a:ext cx="1470258" cy="12372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그룹 40"/>
          <p:cNvGrpSpPr/>
          <p:nvPr/>
        </p:nvGrpSpPr>
        <p:grpSpPr>
          <a:xfrm>
            <a:off x="934545" y="4466895"/>
            <a:ext cx="1485240" cy="1658576"/>
            <a:chOff x="934545" y="4109698"/>
            <a:chExt cx="1485240" cy="1658576"/>
          </a:xfrm>
        </p:grpSpPr>
        <p:sp>
          <p:nvSpPr>
            <p:cNvPr id="18" name="TextBox 17"/>
            <p:cNvSpPr txBox="1"/>
            <p:nvPr/>
          </p:nvSpPr>
          <p:spPr>
            <a:xfrm>
              <a:off x="934545" y="4137058"/>
              <a:ext cx="12862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Track 1</a:t>
              </a:r>
            </a:p>
            <a:p>
              <a:r>
                <a:rPr lang="en-US" altLang="ko-KR" sz="2500" dirty="0" smtClean="0"/>
                <a:t>Track 2</a:t>
              </a:r>
            </a:p>
            <a:p>
              <a:r>
                <a:rPr lang="en-US" altLang="ko-KR" sz="2500" dirty="0" smtClean="0"/>
                <a:t>Track 3</a:t>
              </a:r>
            </a:p>
            <a:p>
              <a:r>
                <a:rPr lang="en-US" altLang="ko-KR" sz="2500" dirty="0" smtClean="0"/>
                <a:t>…</a:t>
              </a:r>
              <a:endParaRPr lang="ko-KR" altLang="en-US" sz="2500" dirty="0"/>
            </a:p>
          </p:txBody>
        </p:sp>
        <p:sp>
          <p:nvSpPr>
            <p:cNvPr id="28" name="왼쪽 중괄호 27"/>
            <p:cNvSpPr/>
            <p:nvPr/>
          </p:nvSpPr>
          <p:spPr>
            <a:xfrm flipH="1">
              <a:off x="2166300" y="4109698"/>
              <a:ext cx="253485" cy="1622422"/>
            </a:xfrm>
            <a:prstGeom prst="lef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62643" y="4994670"/>
            <a:ext cx="12544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00" dirty="0" smtClean="0"/>
              <a:t>Tag A</a:t>
            </a:r>
            <a:endParaRPr lang="ko-KR" altLang="en-US" sz="29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393055" y="4500720"/>
            <a:ext cx="1658609" cy="1683393"/>
            <a:chOff x="6093046" y="4716997"/>
            <a:chExt cx="1658609" cy="1683393"/>
          </a:xfrm>
        </p:grpSpPr>
        <p:sp>
          <p:nvSpPr>
            <p:cNvPr id="35" name="왼쪽 중괄호 34"/>
            <p:cNvSpPr/>
            <p:nvPr/>
          </p:nvSpPr>
          <p:spPr>
            <a:xfrm>
              <a:off x="6093046" y="4716997"/>
              <a:ext cx="253485" cy="1622422"/>
            </a:xfrm>
            <a:prstGeom prst="lef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5443" y="4769174"/>
              <a:ext cx="12862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Track 4</a:t>
              </a:r>
            </a:p>
            <a:p>
              <a:r>
                <a:rPr lang="en-US" altLang="ko-KR" sz="2500" dirty="0" smtClean="0"/>
                <a:t>Track 5</a:t>
              </a:r>
            </a:p>
            <a:p>
              <a:r>
                <a:rPr lang="en-US" altLang="ko-KR" sz="2500" dirty="0" smtClean="0"/>
                <a:t>Track 6</a:t>
              </a:r>
            </a:p>
            <a:p>
              <a:r>
                <a:rPr lang="en-US" altLang="ko-KR" sz="2500" dirty="0" smtClean="0"/>
                <a:t>…</a:t>
              </a:r>
              <a:endParaRPr lang="ko-KR" altLang="en-US" sz="25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95901" y="1414953"/>
            <a:ext cx="3146126" cy="3099787"/>
            <a:chOff x="5197774" y="1144704"/>
            <a:chExt cx="3174701" cy="3224682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7774" y="1529590"/>
              <a:ext cx="3174701" cy="2839796"/>
              <a:chOff x="4649468" y="3588442"/>
              <a:chExt cx="3100548" cy="2856571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471939" y="3588442"/>
                <a:ext cx="1192720" cy="1185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B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435074" y="4795864"/>
                <a:ext cx="1624191" cy="1649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A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649468" y="4253630"/>
                <a:ext cx="887071" cy="877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C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7059264" y="4818413"/>
                <a:ext cx="690752" cy="680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…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Picture 6" descr="music white note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5555" y="1144704"/>
              <a:ext cx="978314" cy="1285878"/>
            </a:xfrm>
            <a:prstGeom prst="rect">
              <a:avLst/>
            </a:prstGeom>
            <a:noFill/>
          </p:spPr>
        </p:pic>
      </p:grpSp>
      <p:sp>
        <p:nvSpPr>
          <p:cNvPr id="24" name="TextBox 23"/>
          <p:cNvSpPr txBox="1"/>
          <p:nvPr/>
        </p:nvSpPr>
        <p:spPr>
          <a:xfrm>
            <a:off x="2558642" y="1677798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API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3259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5787" y="3408801"/>
            <a:ext cx="2865120" cy="253085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서비스 관점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(Web Service)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HTML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CSS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JQuery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6660" y="3408801"/>
            <a:ext cx="4773168" cy="2530854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개발적 관점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(DB + Algorithm)</a:t>
            </a:r>
          </a:p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Django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SQLlite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5787" y="1377944"/>
            <a:ext cx="7772400" cy="1865376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테스트 환경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응답 속도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병목 제거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632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099" y="1681230"/>
            <a:ext cx="8098714" cy="430808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5336655" y="1384992"/>
            <a:ext cx="3543524" cy="26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FFFFFF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4779</TotalTime>
  <Words>816</Words>
  <Application>Microsoft Office PowerPoint</Application>
  <PresentationFormat>화면 슬라이드 쇼(4:3)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Consolas</vt:lpstr>
      <vt:lpstr>HY중고딕</vt:lpstr>
      <vt:lpstr>Wingdings</vt:lpstr>
      <vt:lpstr>Arial</vt:lpstr>
      <vt:lpstr>Corbel</vt:lpstr>
      <vt:lpstr>나눔고딕</vt:lpstr>
      <vt:lpstr>Wingdings 3</vt:lpstr>
      <vt:lpstr>맑은 고딕</vt:lpstr>
      <vt:lpstr>원본</vt:lpstr>
      <vt:lpstr>공간에 기반한 음악을 소개하는 웹 서비스 및 API 만들기</vt:lpstr>
      <vt:lpstr>Contents </vt:lpstr>
      <vt:lpstr>Overview</vt:lpstr>
      <vt:lpstr>Overview</vt:lpstr>
      <vt:lpstr>Overview</vt:lpstr>
      <vt:lpstr>Overview</vt:lpstr>
      <vt:lpstr>Goal/Problem &amp; Requirement</vt:lpstr>
      <vt:lpstr>Goal/Problem &amp; Requirement</vt:lpstr>
      <vt:lpstr>Goal/Problem &amp; Requirement</vt:lpstr>
      <vt:lpstr>Goal/Problem &amp; Requirement</vt:lpstr>
      <vt:lpstr>Goal/Problem &amp; Requirement</vt:lpstr>
      <vt:lpstr>Approach</vt:lpstr>
      <vt:lpstr>Development Environment</vt:lpstr>
      <vt:lpstr>PowerPoint 프레젠테이션</vt:lpstr>
      <vt:lpstr>Implementation Spec</vt:lpstr>
      <vt:lpstr>Current Status</vt:lpstr>
      <vt:lpstr>Further Plan</vt:lpstr>
      <vt:lpstr>Demo Plan</vt:lpstr>
      <vt:lpstr>Division and Assignment of Work</vt:lpstr>
      <vt:lpstr>Schedule </vt:lpstr>
      <vt:lpstr>감사합니다! 질문 있나요?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김다윤</cp:lastModifiedBy>
  <cp:revision>187</cp:revision>
  <cp:lastPrinted>2011-08-28T13:13:29Z</cp:lastPrinted>
  <dcterms:created xsi:type="dcterms:W3CDTF">2011-08-24T01:05:33Z</dcterms:created>
  <dcterms:modified xsi:type="dcterms:W3CDTF">2017-03-30T04:33:33Z</dcterms:modified>
</cp:coreProperties>
</file>