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77" r:id="rId10"/>
    <p:sldId id="276" r:id="rId11"/>
    <p:sldId id="265" r:id="rId12"/>
    <p:sldId id="271" r:id="rId13"/>
    <p:sldId id="272" r:id="rId14"/>
    <p:sldId id="27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3ED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3" autoAdjust="0"/>
    <p:restoredTop sz="91092" autoAdjust="0"/>
  </p:normalViewPr>
  <p:slideViewPr>
    <p:cSldViewPr snapToGrid="0">
      <p:cViewPr varScale="1">
        <p:scale>
          <a:sx n="72" d="100"/>
          <a:sy n="72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C920D-3B88-4C53-8E36-BC66877F9F3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9FF4C9-8904-4931-B1B1-E0599ED1352B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(backend) module test</a:t>
          </a:r>
          <a:endParaRPr lang="ko-KR" altLang="en-US" sz="1600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FDCE3464-6338-42FA-95C4-3E70B55B95C3}">
      <dgm:prSet phldrT="[텍스트]" custT="1"/>
      <dgm:spPr/>
      <dgm:t>
        <a:bodyPr/>
        <a:lstStyle/>
        <a:p>
          <a:pPr latinLnBrk="1"/>
          <a:r>
            <a:rPr lang="ko-KR" altLang="en-US" sz="2200" b="1" dirty="0" smtClean="0">
              <a:latin typeface="D2Coding" panose="020B0609020101020101" pitchFamily="49" charset="-127"/>
              <a:ea typeface="D2Coding" panose="020B0609020101020101" pitchFamily="49" charset="-127"/>
            </a:rPr>
            <a:t>테스트</a:t>
          </a:r>
          <a:endParaRPr lang="ko-KR" altLang="en-US" sz="2200" b="1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B9CEC731-895E-4592-986C-B661D5646108}" type="sibTrans" cxnId="{07D4A55F-44AC-4284-AC81-E6C19D8E246A}">
      <dgm:prSet/>
      <dgm:spPr/>
      <dgm:t>
        <a:bodyPr/>
        <a:lstStyle/>
        <a:p>
          <a:pPr latinLnBrk="1"/>
          <a:endParaRPr lang="ko-KR" altLang="en-US" sz="1700"/>
        </a:p>
      </dgm:t>
    </dgm:pt>
    <dgm:pt modelId="{2E8DE614-C19C-4415-A328-ADA15E6345F8}" type="parTrans" cxnId="{07D4A55F-44AC-4284-AC81-E6C19D8E246A}">
      <dgm:prSet/>
      <dgm:spPr/>
      <dgm:t>
        <a:bodyPr/>
        <a:lstStyle/>
        <a:p>
          <a:pPr latinLnBrk="1"/>
          <a:endParaRPr lang="ko-KR" altLang="en-US" sz="1700"/>
        </a:p>
      </dgm:t>
    </dgm:pt>
    <dgm:pt modelId="{DE83B460-8A7B-4E97-A491-DCAEED80603A}" type="sibTrans" cxnId="{B9772CDC-0C09-4073-B1A0-FAE484DE9A56}">
      <dgm:prSet/>
      <dgm:spPr/>
      <dgm:t>
        <a:bodyPr/>
        <a:lstStyle/>
        <a:p>
          <a:pPr latinLnBrk="1"/>
          <a:endParaRPr lang="ko-KR" altLang="en-US" sz="1700"/>
        </a:p>
      </dgm:t>
    </dgm:pt>
    <dgm:pt modelId="{CCBB098E-47EB-431B-A47D-AD32185C922C}" type="parTrans" cxnId="{B9772CDC-0C09-4073-B1A0-FAE484DE9A56}">
      <dgm:prSet/>
      <dgm:spPr/>
      <dgm:t>
        <a:bodyPr/>
        <a:lstStyle/>
        <a:p>
          <a:pPr latinLnBrk="1"/>
          <a:endParaRPr lang="ko-KR" altLang="en-US" sz="1700"/>
        </a:p>
      </dgm:t>
    </dgm:pt>
    <dgm:pt modelId="{74BB59CA-B3E4-4677-AB66-F0E4F324D2D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동적 데이터 </a:t>
          </a:r>
          <a:r>
            <a:rPr lang="ko-KR" altLang="en-US" sz="16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렌더링</a:t>
          </a:r>
          <a:endParaRPr lang="ko-KR" altLang="en-US" sz="1600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275555CA-D7EB-4DD8-B2DD-CC908549D563}">
      <dgm:prSet phldrT="[텍스트]" custT="1"/>
      <dgm:spPr/>
      <dgm:t>
        <a:bodyPr/>
        <a:lstStyle/>
        <a:p>
          <a:pPr latinLnBrk="1"/>
          <a:r>
            <a:rPr lang="ko-KR" altLang="en-US" sz="2200" b="1" dirty="0" smtClean="0">
              <a:latin typeface="D2Coding" panose="020B0609020101020101" pitchFamily="49" charset="-127"/>
              <a:ea typeface="D2Coding" panose="020B0609020101020101" pitchFamily="49" charset="-127"/>
            </a:rPr>
            <a:t>서비스</a:t>
          </a:r>
          <a:endParaRPr lang="ko-KR" altLang="en-US" sz="2200" b="1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06DE3C21-CE19-470B-A48A-E9EBD7829020}" type="sibTrans" cxnId="{D69D8647-E3B4-4757-9AFC-3B8B8DB74DE1}">
      <dgm:prSet/>
      <dgm:spPr/>
      <dgm:t>
        <a:bodyPr/>
        <a:lstStyle/>
        <a:p>
          <a:pPr latinLnBrk="1"/>
          <a:endParaRPr lang="ko-KR" altLang="en-US" sz="1700"/>
        </a:p>
      </dgm:t>
    </dgm:pt>
    <dgm:pt modelId="{E9FD5650-2F56-4614-965B-21E77F8A4546}" type="parTrans" cxnId="{D69D8647-E3B4-4757-9AFC-3B8B8DB74DE1}">
      <dgm:prSet/>
      <dgm:spPr/>
      <dgm:t>
        <a:bodyPr/>
        <a:lstStyle/>
        <a:p>
          <a:pPr latinLnBrk="1"/>
          <a:endParaRPr lang="ko-KR" altLang="en-US" sz="1700"/>
        </a:p>
      </dgm:t>
    </dgm:pt>
    <dgm:pt modelId="{BED6D5A7-4FD4-4AB3-863F-1D23801B5A28}" type="sibTrans" cxnId="{F242BCE3-24DD-499D-9D66-77490D445607}">
      <dgm:prSet/>
      <dgm:spPr/>
      <dgm:t>
        <a:bodyPr/>
        <a:lstStyle/>
        <a:p>
          <a:pPr latinLnBrk="1"/>
          <a:endParaRPr lang="ko-KR" altLang="en-US" sz="1700"/>
        </a:p>
      </dgm:t>
    </dgm:pt>
    <dgm:pt modelId="{0B342BEE-8E5B-4918-83D3-F8FAF20F62BC}" type="parTrans" cxnId="{F242BCE3-24DD-499D-9D66-77490D445607}">
      <dgm:prSet/>
      <dgm:spPr/>
      <dgm:t>
        <a:bodyPr/>
        <a:lstStyle/>
        <a:p>
          <a:pPr latinLnBrk="1"/>
          <a:endParaRPr lang="ko-KR" altLang="en-US" sz="1700"/>
        </a:p>
      </dgm:t>
    </dgm:pt>
    <dgm:pt modelId="{43144167-4046-4D98-AFD6-F41EF55D3F7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람다 아키텍처</a:t>
          </a:r>
          <a:endParaRPr lang="ko-KR" altLang="en-US" sz="1600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F5E17574-00D3-4A2E-A4E2-711818759C67}">
      <dgm:prSet phldrT="[텍스트]" custT="1"/>
      <dgm:spPr/>
      <dgm:t>
        <a:bodyPr/>
        <a:lstStyle/>
        <a:p>
          <a:pPr latinLnBrk="1"/>
          <a:r>
            <a:rPr lang="en-US" altLang="ko-KR" sz="2200" b="1" dirty="0" smtClean="0">
              <a:latin typeface="D2Coding" panose="020B0609020101020101" pitchFamily="49" charset="-127"/>
              <a:ea typeface="D2Coding" panose="020B0609020101020101" pitchFamily="49" charset="-127"/>
            </a:rPr>
            <a:t>Data </a:t>
          </a:r>
        </a:p>
        <a:p>
          <a:pPr latinLnBrk="1"/>
          <a:r>
            <a:rPr lang="ko-KR" altLang="en-US" sz="2200" b="1" dirty="0" smtClean="0">
              <a:latin typeface="D2Coding" panose="020B0609020101020101" pitchFamily="49" charset="-127"/>
              <a:ea typeface="D2Coding" panose="020B0609020101020101" pitchFamily="49" charset="-127"/>
            </a:rPr>
            <a:t>가공처리</a:t>
          </a:r>
          <a:endParaRPr lang="ko-KR" altLang="en-US" sz="2200" b="1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4D1D54DA-C271-40C9-9550-E768A439EC93}" type="sibTrans" cxnId="{D2AD92C9-C849-4ACA-B2D7-D6009EEC838E}">
      <dgm:prSet/>
      <dgm:spPr/>
      <dgm:t>
        <a:bodyPr/>
        <a:lstStyle/>
        <a:p>
          <a:pPr latinLnBrk="1"/>
          <a:endParaRPr lang="ko-KR" altLang="en-US" sz="1700"/>
        </a:p>
      </dgm:t>
    </dgm:pt>
    <dgm:pt modelId="{C632954C-E36E-4F26-B7EB-B2F8187F609E}" type="parTrans" cxnId="{D2AD92C9-C849-4ACA-B2D7-D6009EEC838E}">
      <dgm:prSet/>
      <dgm:spPr/>
      <dgm:t>
        <a:bodyPr/>
        <a:lstStyle/>
        <a:p>
          <a:pPr latinLnBrk="1"/>
          <a:endParaRPr lang="ko-KR" altLang="en-US" sz="1700"/>
        </a:p>
      </dgm:t>
    </dgm:pt>
    <dgm:pt modelId="{87CBA173-E8DE-40B0-B82C-21FBBECC272A}" type="sibTrans" cxnId="{FE7E69FC-6FF9-4D5C-B584-53433895CC6B}">
      <dgm:prSet/>
      <dgm:spPr/>
      <dgm:t>
        <a:bodyPr/>
        <a:lstStyle/>
        <a:p>
          <a:pPr latinLnBrk="1"/>
          <a:endParaRPr lang="ko-KR" altLang="en-US" sz="1700"/>
        </a:p>
      </dgm:t>
    </dgm:pt>
    <dgm:pt modelId="{14E951AC-CA93-4DF4-A149-9A58B6A85F90}" type="parTrans" cxnId="{FE7E69FC-6FF9-4D5C-B584-53433895CC6B}">
      <dgm:prSet/>
      <dgm:spPr/>
      <dgm:t>
        <a:bodyPr/>
        <a:lstStyle/>
        <a:p>
          <a:pPr latinLnBrk="1"/>
          <a:endParaRPr lang="ko-KR" altLang="en-US" sz="1700"/>
        </a:p>
      </dgm:t>
    </dgm:pt>
    <dgm:pt modelId="{D2F1A2C0-9BAC-4B8E-B3D4-3E21DA2BBCF9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관계형</a:t>
          </a:r>
          <a:r>
            <a:rPr lang="ko-KR" altLang="en-US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 </a:t>
          </a:r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DB </a:t>
          </a:r>
          <a:r>
            <a:rPr lang="ko-KR" altLang="en-US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모델</a:t>
          </a:r>
          <a:endParaRPr lang="ko-KR" altLang="en-US" sz="1600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1B505CE1-A335-47DB-A8B8-642DDEBBACFE}">
      <dgm:prSet phldrT="[텍스트]" custT="1"/>
      <dgm:spPr/>
      <dgm:t>
        <a:bodyPr/>
        <a:lstStyle/>
        <a:p>
          <a:pPr latinLnBrk="1"/>
          <a:r>
            <a:rPr lang="en-US" altLang="ko-KR" sz="2200" b="1" dirty="0" smtClean="0">
              <a:latin typeface="D2Coding" panose="020B0609020101020101" pitchFamily="49" charset="-127"/>
              <a:ea typeface="D2Coding" panose="020B0609020101020101" pitchFamily="49" charset="-127"/>
            </a:rPr>
            <a:t>DB</a:t>
          </a:r>
          <a:endParaRPr lang="ko-KR" altLang="en-US" sz="2200" b="1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7C578917-BE8F-4D8A-84AE-9B545F5030A3}" type="sibTrans" cxnId="{9D9328E9-5320-4A4E-BED0-44095BD17EAB}">
      <dgm:prSet/>
      <dgm:spPr/>
      <dgm:t>
        <a:bodyPr/>
        <a:lstStyle/>
        <a:p>
          <a:pPr latinLnBrk="1"/>
          <a:endParaRPr lang="ko-KR" altLang="en-US" sz="1700"/>
        </a:p>
      </dgm:t>
    </dgm:pt>
    <dgm:pt modelId="{CDC6FB0A-980E-4A99-A051-6E9538CB423C}" type="parTrans" cxnId="{9D9328E9-5320-4A4E-BED0-44095BD17EAB}">
      <dgm:prSet/>
      <dgm:spPr/>
      <dgm:t>
        <a:bodyPr/>
        <a:lstStyle/>
        <a:p>
          <a:pPr latinLnBrk="1"/>
          <a:endParaRPr lang="ko-KR" altLang="en-US" sz="1700"/>
        </a:p>
      </dgm:t>
    </dgm:pt>
    <dgm:pt modelId="{B5054DA1-3097-4788-B417-C9807E02121D}" type="sibTrans" cxnId="{DA4A026B-814B-4A0C-BF4A-7DCFBFD3913A}">
      <dgm:prSet/>
      <dgm:spPr/>
      <dgm:t>
        <a:bodyPr/>
        <a:lstStyle/>
        <a:p>
          <a:pPr latinLnBrk="1"/>
          <a:endParaRPr lang="ko-KR" altLang="en-US" sz="1700"/>
        </a:p>
      </dgm:t>
    </dgm:pt>
    <dgm:pt modelId="{2DDE2588-249A-404D-931C-13A044FAF239}" type="parTrans" cxnId="{DA4A026B-814B-4A0C-BF4A-7DCFBFD3913A}">
      <dgm:prSet/>
      <dgm:spPr/>
      <dgm:t>
        <a:bodyPr/>
        <a:lstStyle/>
        <a:p>
          <a:pPr latinLnBrk="1"/>
          <a:endParaRPr lang="ko-KR" altLang="en-US" sz="1700"/>
        </a:p>
      </dgm:t>
    </dgm:pt>
    <dgm:pt modelId="{A2CE1466-F34B-43B7-8ECB-4398E85CFDAD}">
      <dgm:prSet custT="1"/>
      <dgm:spPr/>
      <dgm:t>
        <a:bodyPr/>
        <a:lstStyle/>
        <a:p>
          <a:pPr latinLnBrk="1"/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Generic programming</a:t>
          </a:r>
        </a:p>
      </dgm:t>
    </dgm:pt>
    <dgm:pt modelId="{F120B362-9F34-4C70-94A4-E09D05465505}" type="parTrans" cxnId="{2FEB7C22-E307-48B9-9842-EB85B6A3EABB}">
      <dgm:prSet/>
      <dgm:spPr/>
      <dgm:t>
        <a:bodyPr/>
        <a:lstStyle/>
        <a:p>
          <a:pPr latinLnBrk="1"/>
          <a:endParaRPr lang="ko-KR" altLang="en-US" sz="1700"/>
        </a:p>
      </dgm:t>
    </dgm:pt>
    <dgm:pt modelId="{4C6611D5-06EF-4C34-8639-A44114480B53}" type="sibTrans" cxnId="{2FEB7C22-E307-48B9-9842-EB85B6A3EABB}">
      <dgm:prSet/>
      <dgm:spPr/>
      <dgm:t>
        <a:bodyPr/>
        <a:lstStyle/>
        <a:p>
          <a:pPr latinLnBrk="1"/>
          <a:endParaRPr lang="ko-KR" altLang="en-US" sz="1700"/>
        </a:p>
      </dgm:t>
    </dgm:pt>
    <dgm:pt modelId="{2B4A171C-3D40-49F0-93E2-79C84671CEED}">
      <dgm:prSet custT="1"/>
      <dgm:spPr/>
      <dgm:t>
        <a:bodyPr/>
        <a:lstStyle/>
        <a:p>
          <a:pPr latinLnBrk="1"/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Heuristic algorithm</a:t>
          </a:r>
        </a:p>
      </dgm:t>
    </dgm:pt>
    <dgm:pt modelId="{44729C19-760A-4ACF-B8BB-78E1A7F5C1DF}" type="parTrans" cxnId="{E6F076B4-DF1C-42D3-B46A-0FF05C0C1B50}">
      <dgm:prSet/>
      <dgm:spPr/>
      <dgm:t>
        <a:bodyPr/>
        <a:lstStyle/>
        <a:p>
          <a:pPr latinLnBrk="1"/>
          <a:endParaRPr lang="ko-KR" altLang="en-US" sz="1700"/>
        </a:p>
      </dgm:t>
    </dgm:pt>
    <dgm:pt modelId="{D4161053-F4B2-4BDF-8394-4EACBD5BE127}" type="sibTrans" cxnId="{E6F076B4-DF1C-42D3-B46A-0FF05C0C1B50}">
      <dgm:prSet/>
      <dgm:spPr/>
      <dgm:t>
        <a:bodyPr/>
        <a:lstStyle/>
        <a:p>
          <a:pPr latinLnBrk="1"/>
          <a:endParaRPr lang="ko-KR" altLang="en-US" sz="1700"/>
        </a:p>
      </dgm:t>
    </dgm:pt>
    <dgm:pt modelId="{88D22048-C226-4B80-96F5-A6FF9EB77260}">
      <dgm:prSet custT="1"/>
      <dgm:spPr/>
      <dgm:t>
        <a:bodyPr/>
        <a:lstStyle/>
        <a:p>
          <a:pPr latinLnBrk="1"/>
          <a:r>
            <a:rPr lang="en-US" altLang="ko-KR" sz="1600" smtClean="0">
              <a:latin typeface="D2Coding" panose="020B0609020101020101" pitchFamily="49" charset="-127"/>
              <a:ea typeface="D2Coding" panose="020B0609020101020101" pitchFamily="49" charset="-127"/>
            </a:rPr>
            <a:t>script</a:t>
          </a:r>
          <a:endParaRPr lang="en-US" altLang="ko-KR" sz="1600" dirty="0" smtClean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2FEC0CB4-90C2-47F6-A748-5CF93A677CF4}" type="parTrans" cxnId="{7C8A374E-D487-4D33-9420-E3A5C5AB23E2}">
      <dgm:prSet/>
      <dgm:spPr/>
      <dgm:t>
        <a:bodyPr/>
        <a:lstStyle/>
        <a:p>
          <a:pPr latinLnBrk="1"/>
          <a:endParaRPr lang="ko-KR" altLang="en-US" sz="1700"/>
        </a:p>
      </dgm:t>
    </dgm:pt>
    <dgm:pt modelId="{EA2D429B-261C-49D0-AEF4-5F5167FB04E9}" type="sibTrans" cxnId="{7C8A374E-D487-4D33-9420-E3A5C5AB23E2}">
      <dgm:prSet/>
      <dgm:spPr/>
      <dgm:t>
        <a:bodyPr/>
        <a:lstStyle/>
        <a:p>
          <a:pPr latinLnBrk="1"/>
          <a:endParaRPr lang="ko-KR" altLang="en-US" sz="1700"/>
        </a:p>
      </dgm:t>
    </dgm:pt>
    <dgm:pt modelId="{922E52F2-F426-4357-8897-48613AFD40B4}">
      <dgm:prSet custT="1"/>
      <dgm:spPr/>
      <dgm:t>
        <a:bodyPr/>
        <a:lstStyle/>
        <a:p>
          <a:pPr latinLnBrk="1"/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REST</a:t>
          </a:r>
        </a:p>
      </dgm:t>
    </dgm:pt>
    <dgm:pt modelId="{4F4B634A-40D8-4A83-AABC-E5CD7661F6C1}" type="parTrans" cxnId="{B0659538-A9F6-4B5B-837C-7EBCD9C876F7}">
      <dgm:prSet/>
      <dgm:spPr/>
      <dgm:t>
        <a:bodyPr/>
        <a:lstStyle/>
        <a:p>
          <a:pPr latinLnBrk="1"/>
          <a:endParaRPr lang="ko-KR" altLang="en-US" sz="1700"/>
        </a:p>
      </dgm:t>
    </dgm:pt>
    <dgm:pt modelId="{EA741DDF-55E8-4ED6-BF28-58BA98A1743D}" type="sibTrans" cxnId="{B0659538-A9F6-4B5B-837C-7EBCD9C876F7}">
      <dgm:prSet/>
      <dgm:spPr/>
      <dgm:t>
        <a:bodyPr/>
        <a:lstStyle/>
        <a:p>
          <a:pPr latinLnBrk="1"/>
          <a:endParaRPr lang="ko-KR" altLang="en-US" sz="1700"/>
        </a:p>
      </dgm:t>
    </dgm:pt>
    <dgm:pt modelId="{AC5F9715-D79C-4065-8DB7-BA04D5C5F32A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(</a:t>
          </a:r>
          <a:r>
            <a:rPr lang="en-US" altLang="ko-KR" sz="16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tps</a:t>
          </a:r>
          <a:r>
            <a: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rPr>
            <a:t>) </a:t>
          </a:r>
          <a:r>
            <a:rPr lang="en-US" altLang="ko-KR" sz="16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nGrinder</a:t>
          </a:r>
          <a:endParaRPr lang="ko-KR" altLang="en-US" sz="1600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AB614F14-73C0-4B8D-AFAE-5BE5F86AD674}" type="parTrans" cxnId="{5C8EC971-F3D5-403A-B4EB-AAE1C4A17DF4}">
      <dgm:prSet/>
      <dgm:spPr/>
      <dgm:t>
        <a:bodyPr/>
        <a:lstStyle/>
        <a:p>
          <a:pPr latinLnBrk="1"/>
          <a:endParaRPr lang="ko-KR" altLang="en-US" sz="1700"/>
        </a:p>
      </dgm:t>
    </dgm:pt>
    <dgm:pt modelId="{AA33D22F-7B69-4D4B-9F8E-B2E3D44F9C8E}" type="sibTrans" cxnId="{5C8EC971-F3D5-403A-B4EB-AAE1C4A17DF4}">
      <dgm:prSet/>
      <dgm:spPr/>
      <dgm:t>
        <a:bodyPr/>
        <a:lstStyle/>
        <a:p>
          <a:pPr latinLnBrk="1"/>
          <a:endParaRPr lang="ko-KR" altLang="en-US" sz="1700"/>
        </a:p>
      </dgm:t>
    </dgm:pt>
    <dgm:pt modelId="{DDDDC2B4-219B-4399-9306-A531B3DB679A}" type="pres">
      <dgm:prSet presAssocID="{7BCC920D-3B88-4C53-8E36-BC66877F9F3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6F4D9-2387-444E-936F-7893D93F572A}" type="pres">
      <dgm:prSet presAssocID="{7BCC920D-3B88-4C53-8E36-BC66877F9F39}" presName="children" presStyleCnt="0"/>
      <dgm:spPr/>
    </dgm:pt>
    <dgm:pt modelId="{BF0670B4-DC3F-4872-8ED2-EB6DBB2BC3C3}" type="pres">
      <dgm:prSet presAssocID="{7BCC920D-3B88-4C53-8E36-BC66877F9F39}" presName="child1group" presStyleCnt="0"/>
      <dgm:spPr/>
    </dgm:pt>
    <dgm:pt modelId="{2E65AF03-B92B-4B63-BA11-1DA53B9A4588}" type="pres">
      <dgm:prSet presAssocID="{7BCC920D-3B88-4C53-8E36-BC66877F9F39}" presName="child1" presStyleLbl="bgAcc1" presStyleIdx="0" presStyleCnt="4" custScaleX="150298" custScaleY="86286" custLinFactNeighborX="-30192"/>
      <dgm:spPr/>
      <dgm:t>
        <a:bodyPr/>
        <a:lstStyle/>
        <a:p>
          <a:pPr latinLnBrk="1"/>
          <a:endParaRPr lang="ko-KR" altLang="en-US"/>
        </a:p>
      </dgm:t>
    </dgm:pt>
    <dgm:pt modelId="{6EBD0D7E-4BA0-45E0-8546-FDC01E3B80FD}" type="pres">
      <dgm:prSet presAssocID="{7BCC920D-3B88-4C53-8E36-BC66877F9F3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1A6D44-92D8-4359-8FBB-F24D0E258B4C}" type="pres">
      <dgm:prSet presAssocID="{7BCC920D-3B88-4C53-8E36-BC66877F9F39}" presName="child2group" presStyleCnt="0"/>
      <dgm:spPr/>
    </dgm:pt>
    <dgm:pt modelId="{B83E5333-0549-48BE-AC65-CAE0E2E3048A}" type="pres">
      <dgm:prSet presAssocID="{7BCC920D-3B88-4C53-8E36-BC66877F9F39}" presName="child2" presStyleLbl="bgAcc1" presStyleIdx="1" presStyleCnt="4" custScaleX="128095" custScaleY="60382" custLinFactNeighborX="20703" custLinFactNeighborY="-12981"/>
      <dgm:spPr/>
      <dgm:t>
        <a:bodyPr/>
        <a:lstStyle/>
        <a:p>
          <a:pPr latinLnBrk="1"/>
          <a:endParaRPr lang="ko-KR" altLang="en-US"/>
        </a:p>
      </dgm:t>
    </dgm:pt>
    <dgm:pt modelId="{3D823FB0-5594-478B-B37B-2B747336C0D3}" type="pres">
      <dgm:prSet presAssocID="{7BCC920D-3B88-4C53-8E36-BC66877F9F3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A66535-BEB2-434E-B240-6051DD27B31E}" type="pres">
      <dgm:prSet presAssocID="{7BCC920D-3B88-4C53-8E36-BC66877F9F39}" presName="child3group" presStyleCnt="0"/>
      <dgm:spPr/>
    </dgm:pt>
    <dgm:pt modelId="{6856C79E-7115-4188-B9D4-DE2AC7202F51}" type="pres">
      <dgm:prSet presAssocID="{7BCC920D-3B88-4C53-8E36-BC66877F9F39}" presName="child3" presStyleLbl="bgAcc1" presStyleIdx="2" presStyleCnt="4" custScaleX="145531" custScaleY="79972" custLinFactNeighborX="42879" custLinFactNeighborY="-17037"/>
      <dgm:spPr/>
      <dgm:t>
        <a:bodyPr/>
        <a:lstStyle/>
        <a:p>
          <a:pPr latinLnBrk="1"/>
          <a:endParaRPr lang="ko-KR" altLang="en-US"/>
        </a:p>
      </dgm:t>
    </dgm:pt>
    <dgm:pt modelId="{2562036B-9823-4741-9C30-324B57BBEC50}" type="pres">
      <dgm:prSet presAssocID="{7BCC920D-3B88-4C53-8E36-BC66877F9F3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3FBD08-5B6E-4521-89D6-89959DA3F889}" type="pres">
      <dgm:prSet presAssocID="{7BCC920D-3B88-4C53-8E36-BC66877F9F39}" presName="child4group" presStyleCnt="0"/>
      <dgm:spPr/>
    </dgm:pt>
    <dgm:pt modelId="{26FB3259-8963-4CD0-B88F-EE9B615A6628}" type="pres">
      <dgm:prSet presAssocID="{7BCC920D-3B88-4C53-8E36-BC66877F9F39}" presName="child4" presStyleLbl="bgAcc1" presStyleIdx="3" presStyleCnt="4" custScaleX="156187" custScaleY="71860" custLinFactNeighborX="-12800" custLinFactNeighborY="-12981"/>
      <dgm:spPr/>
      <dgm:t>
        <a:bodyPr/>
        <a:lstStyle/>
        <a:p>
          <a:pPr latinLnBrk="1"/>
          <a:endParaRPr lang="ko-KR" altLang="en-US"/>
        </a:p>
      </dgm:t>
    </dgm:pt>
    <dgm:pt modelId="{9E31BBC7-3180-42ED-B620-3768608FF042}" type="pres">
      <dgm:prSet presAssocID="{7BCC920D-3B88-4C53-8E36-BC66877F9F3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DECD0-ED61-4103-A9D8-DA1F94E1E9D4}" type="pres">
      <dgm:prSet presAssocID="{7BCC920D-3B88-4C53-8E36-BC66877F9F39}" presName="childPlaceholder" presStyleCnt="0"/>
      <dgm:spPr/>
    </dgm:pt>
    <dgm:pt modelId="{6C3D0829-88FC-4F3D-B5DC-D9192DE6B323}" type="pres">
      <dgm:prSet presAssocID="{7BCC920D-3B88-4C53-8E36-BC66877F9F39}" presName="circle" presStyleCnt="0"/>
      <dgm:spPr/>
    </dgm:pt>
    <dgm:pt modelId="{CAC30FB5-D215-4172-A9C1-69F27D948E39}" type="pres">
      <dgm:prSet presAssocID="{7BCC920D-3B88-4C53-8E36-BC66877F9F3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F5CFE-5200-4784-8EDB-682CF6E4E479}" type="pres">
      <dgm:prSet presAssocID="{7BCC920D-3B88-4C53-8E36-BC66877F9F3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D9A80A-C349-4038-84E5-8FE7F6C68CDA}" type="pres">
      <dgm:prSet presAssocID="{7BCC920D-3B88-4C53-8E36-BC66877F9F3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71F2E0-47F5-41F2-AF8A-50E3759F6FE7}" type="pres">
      <dgm:prSet presAssocID="{7BCC920D-3B88-4C53-8E36-BC66877F9F3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4DC94F-9D3E-419E-965E-99E3518AED41}" type="pres">
      <dgm:prSet presAssocID="{7BCC920D-3B88-4C53-8E36-BC66877F9F39}" presName="quadrantPlaceholder" presStyleCnt="0"/>
      <dgm:spPr/>
    </dgm:pt>
    <dgm:pt modelId="{7FA11A4D-4C8C-48B4-92DF-F70C0AE002C5}" type="pres">
      <dgm:prSet presAssocID="{7BCC920D-3B88-4C53-8E36-BC66877F9F39}" presName="center1" presStyleLbl="fgShp" presStyleIdx="0" presStyleCnt="2"/>
      <dgm:spPr/>
    </dgm:pt>
    <dgm:pt modelId="{44C49A8D-9EFF-44D8-9CDE-555D3E2F75F9}" type="pres">
      <dgm:prSet presAssocID="{7BCC920D-3B88-4C53-8E36-BC66877F9F39}" presName="center2" presStyleLbl="fgShp" presStyleIdx="1" presStyleCnt="2"/>
      <dgm:spPr/>
    </dgm:pt>
  </dgm:ptLst>
  <dgm:cxnLst>
    <dgm:cxn modelId="{791D0732-F9B7-4228-9F3D-5FF0E15B2107}" type="presOf" srcId="{AC5F9715-D79C-4065-8DB7-BA04D5C5F32A}" destId="{26FB3259-8963-4CD0-B88F-EE9B615A6628}" srcOrd="0" destOrd="1" presId="urn:microsoft.com/office/officeart/2005/8/layout/cycle4"/>
    <dgm:cxn modelId="{E6F076B4-DF1C-42D3-B46A-0FF05C0C1B50}" srcId="{1B505CE1-A335-47DB-A8B8-642DDEBBACFE}" destId="{2B4A171C-3D40-49F0-93E2-79C84671CEED}" srcOrd="2" destOrd="0" parTransId="{44729C19-760A-4ACF-B8BB-78E1A7F5C1DF}" sibTransId="{D4161053-F4B2-4BDF-8394-4EACBD5BE127}"/>
    <dgm:cxn modelId="{B0659538-A9F6-4B5B-837C-7EBCD9C876F7}" srcId="{275555CA-D7EB-4DD8-B2DD-CC908549D563}" destId="{922E52F2-F426-4357-8897-48613AFD40B4}" srcOrd="1" destOrd="0" parTransId="{4F4B634A-40D8-4A83-AABC-E5CD7661F6C1}" sibTransId="{EA741DDF-55E8-4ED6-BF28-58BA98A1743D}"/>
    <dgm:cxn modelId="{D43325A7-7237-4F80-B83D-56DE610678B5}" type="presOf" srcId="{F5E17574-00D3-4A2E-A4E2-711818759C67}" destId="{FB6F5CFE-5200-4784-8EDB-682CF6E4E479}" srcOrd="0" destOrd="0" presId="urn:microsoft.com/office/officeart/2005/8/layout/cycle4"/>
    <dgm:cxn modelId="{C71581B4-826A-49B4-B316-57210BCD8E65}" type="presOf" srcId="{D2F1A2C0-9BAC-4B8E-B3D4-3E21DA2BBCF9}" destId="{6EBD0D7E-4BA0-45E0-8546-FDC01E3B80FD}" srcOrd="1" destOrd="0" presId="urn:microsoft.com/office/officeart/2005/8/layout/cycle4"/>
    <dgm:cxn modelId="{D2AD92C9-C849-4ACA-B2D7-D6009EEC838E}" srcId="{7BCC920D-3B88-4C53-8E36-BC66877F9F39}" destId="{F5E17574-00D3-4A2E-A4E2-711818759C67}" srcOrd="1" destOrd="0" parTransId="{C632954C-E36E-4F26-B7EB-B2F8187F609E}" sibTransId="{4D1D54DA-C271-40C9-9550-E768A439EC93}"/>
    <dgm:cxn modelId="{CB7A50C2-1F12-40B7-B316-F8F16E35CEC0}" type="presOf" srcId="{7BCC920D-3B88-4C53-8E36-BC66877F9F39}" destId="{DDDDC2B4-219B-4399-9306-A531B3DB679A}" srcOrd="0" destOrd="0" presId="urn:microsoft.com/office/officeart/2005/8/layout/cycle4"/>
    <dgm:cxn modelId="{40CBDA5C-17AE-4B47-95C4-A1CFE32A11DF}" type="presOf" srcId="{2B4A171C-3D40-49F0-93E2-79C84671CEED}" destId="{2E65AF03-B92B-4B63-BA11-1DA53B9A4588}" srcOrd="0" destOrd="2" presId="urn:microsoft.com/office/officeart/2005/8/layout/cycle4"/>
    <dgm:cxn modelId="{0BCEC3F6-8A73-483A-8920-FB6FBF91DBB9}" type="presOf" srcId="{922E52F2-F426-4357-8897-48613AFD40B4}" destId="{2562036B-9823-4741-9C30-324B57BBEC50}" srcOrd="1" destOrd="1" presId="urn:microsoft.com/office/officeart/2005/8/layout/cycle4"/>
    <dgm:cxn modelId="{0F71A250-B277-4D9A-BD80-2C6E34CF1AF5}" type="presOf" srcId="{43144167-4046-4D98-AFD6-F41EF55D3F70}" destId="{3D823FB0-5594-478B-B37B-2B747336C0D3}" srcOrd="1" destOrd="0" presId="urn:microsoft.com/office/officeart/2005/8/layout/cycle4"/>
    <dgm:cxn modelId="{5C8EC971-F3D5-403A-B4EB-AAE1C4A17DF4}" srcId="{FDCE3464-6338-42FA-95C4-3E70B55B95C3}" destId="{AC5F9715-D79C-4065-8DB7-BA04D5C5F32A}" srcOrd="1" destOrd="0" parTransId="{AB614F14-73C0-4B8D-AFAE-5BE5F86AD674}" sibTransId="{AA33D22F-7B69-4D4B-9F8E-B2E3D44F9C8E}"/>
    <dgm:cxn modelId="{7C8A374E-D487-4D33-9420-E3A5C5AB23E2}" srcId="{F5E17574-00D3-4A2E-A4E2-711818759C67}" destId="{88D22048-C226-4B80-96F5-A6FF9EB77260}" srcOrd="1" destOrd="0" parTransId="{2FEC0CB4-90C2-47F6-A748-5CF93A677CF4}" sibTransId="{EA2D429B-261C-49D0-AEF4-5F5167FB04E9}"/>
    <dgm:cxn modelId="{A815E0C3-6D91-4D0A-87DD-0DF13861D488}" type="presOf" srcId="{74BB59CA-B3E4-4677-AB66-F0E4F324D2DE}" destId="{2562036B-9823-4741-9C30-324B57BBEC50}" srcOrd="1" destOrd="0" presId="urn:microsoft.com/office/officeart/2005/8/layout/cycle4"/>
    <dgm:cxn modelId="{F242BCE3-24DD-499D-9D66-77490D445607}" srcId="{275555CA-D7EB-4DD8-B2DD-CC908549D563}" destId="{74BB59CA-B3E4-4677-AB66-F0E4F324D2DE}" srcOrd="0" destOrd="0" parTransId="{0B342BEE-8E5B-4918-83D3-F8FAF20F62BC}" sibTransId="{BED6D5A7-4FD4-4AB3-863F-1D23801B5A28}"/>
    <dgm:cxn modelId="{D74F363E-ACC2-40DA-AA4A-DFEDB70E0229}" type="presOf" srcId="{FDCE3464-6338-42FA-95C4-3E70B55B95C3}" destId="{DF71F2E0-47F5-41F2-AF8A-50E3759F6FE7}" srcOrd="0" destOrd="0" presId="urn:microsoft.com/office/officeart/2005/8/layout/cycle4"/>
    <dgm:cxn modelId="{D69D8647-E3B4-4757-9AFC-3B8B8DB74DE1}" srcId="{7BCC920D-3B88-4C53-8E36-BC66877F9F39}" destId="{275555CA-D7EB-4DD8-B2DD-CC908549D563}" srcOrd="2" destOrd="0" parTransId="{E9FD5650-2F56-4614-965B-21E77F8A4546}" sibTransId="{06DE3C21-CE19-470B-A48A-E9EBD7829020}"/>
    <dgm:cxn modelId="{68EE7918-CE39-40E1-AA14-057B5BFAC31A}" type="presOf" srcId="{A2CE1466-F34B-43B7-8ECB-4398E85CFDAD}" destId="{2E65AF03-B92B-4B63-BA11-1DA53B9A4588}" srcOrd="0" destOrd="1" presId="urn:microsoft.com/office/officeart/2005/8/layout/cycle4"/>
    <dgm:cxn modelId="{7F87FF7C-CAA7-43F7-8922-C738C673435A}" type="presOf" srcId="{275555CA-D7EB-4DD8-B2DD-CC908549D563}" destId="{19D9A80A-C349-4038-84E5-8FE7F6C68CDA}" srcOrd="0" destOrd="0" presId="urn:microsoft.com/office/officeart/2005/8/layout/cycle4"/>
    <dgm:cxn modelId="{F2DF1B9B-322A-454D-A3CF-76C4CC0F243C}" type="presOf" srcId="{A2CE1466-F34B-43B7-8ECB-4398E85CFDAD}" destId="{6EBD0D7E-4BA0-45E0-8546-FDC01E3B80FD}" srcOrd="1" destOrd="1" presId="urn:microsoft.com/office/officeart/2005/8/layout/cycle4"/>
    <dgm:cxn modelId="{00463FFD-AEBA-4CF5-82D4-88EDA469C8C3}" type="presOf" srcId="{74BB59CA-B3E4-4677-AB66-F0E4F324D2DE}" destId="{6856C79E-7115-4188-B9D4-DE2AC7202F51}" srcOrd="0" destOrd="0" presId="urn:microsoft.com/office/officeart/2005/8/layout/cycle4"/>
    <dgm:cxn modelId="{19C71F93-BC68-482F-B1D3-14E977182175}" type="presOf" srcId="{8E9FF4C9-8904-4931-B1B1-E0599ED1352B}" destId="{26FB3259-8963-4CD0-B88F-EE9B615A6628}" srcOrd="0" destOrd="0" presId="urn:microsoft.com/office/officeart/2005/8/layout/cycle4"/>
    <dgm:cxn modelId="{F06CC154-F8C5-46F0-B78B-B78B96CA03B0}" type="presOf" srcId="{1B505CE1-A335-47DB-A8B8-642DDEBBACFE}" destId="{CAC30FB5-D215-4172-A9C1-69F27D948E39}" srcOrd="0" destOrd="0" presId="urn:microsoft.com/office/officeart/2005/8/layout/cycle4"/>
    <dgm:cxn modelId="{FC36E040-9E86-427F-BEA7-21044232F34D}" type="presOf" srcId="{88D22048-C226-4B80-96F5-A6FF9EB77260}" destId="{3D823FB0-5594-478B-B37B-2B747336C0D3}" srcOrd="1" destOrd="1" presId="urn:microsoft.com/office/officeart/2005/8/layout/cycle4"/>
    <dgm:cxn modelId="{556B3694-5E8F-40AA-BBB4-9E8AC7C887CC}" type="presOf" srcId="{88D22048-C226-4B80-96F5-A6FF9EB77260}" destId="{B83E5333-0549-48BE-AC65-CAE0E2E3048A}" srcOrd="0" destOrd="1" presId="urn:microsoft.com/office/officeart/2005/8/layout/cycle4"/>
    <dgm:cxn modelId="{4387171C-4EAE-4EF7-82A5-55771BE428D8}" type="presOf" srcId="{8E9FF4C9-8904-4931-B1B1-E0599ED1352B}" destId="{9E31BBC7-3180-42ED-B620-3768608FF042}" srcOrd="1" destOrd="0" presId="urn:microsoft.com/office/officeart/2005/8/layout/cycle4"/>
    <dgm:cxn modelId="{9CCC7F84-F95E-453D-BCE0-FCBF8692BD71}" type="presOf" srcId="{922E52F2-F426-4357-8897-48613AFD40B4}" destId="{6856C79E-7115-4188-B9D4-DE2AC7202F51}" srcOrd="0" destOrd="1" presId="urn:microsoft.com/office/officeart/2005/8/layout/cycle4"/>
    <dgm:cxn modelId="{0BCBF041-42A1-4902-B3F4-8054F8BC5474}" type="presOf" srcId="{D2F1A2C0-9BAC-4B8E-B3D4-3E21DA2BBCF9}" destId="{2E65AF03-B92B-4B63-BA11-1DA53B9A4588}" srcOrd="0" destOrd="0" presId="urn:microsoft.com/office/officeart/2005/8/layout/cycle4"/>
    <dgm:cxn modelId="{EE129873-3DCE-40E5-87A1-0FF86CE8C1A3}" type="presOf" srcId="{43144167-4046-4D98-AFD6-F41EF55D3F70}" destId="{B83E5333-0549-48BE-AC65-CAE0E2E3048A}" srcOrd="0" destOrd="0" presId="urn:microsoft.com/office/officeart/2005/8/layout/cycle4"/>
    <dgm:cxn modelId="{2FEB7C22-E307-48B9-9842-EB85B6A3EABB}" srcId="{1B505CE1-A335-47DB-A8B8-642DDEBBACFE}" destId="{A2CE1466-F34B-43B7-8ECB-4398E85CFDAD}" srcOrd="1" destOrd="0" parTransId="{F120B362-9F34-4C70-94A4-E09D05465505}" sibTransId="{4C6611D5-06EF-4C34-8639-A44114480B53}"/>
    <dgm:cxn modelId="{B9772CDC-0C09-4073-B1A0-FAE484DE9A56}" srcId="{FDCE3464-6338-42FA-95C4-3E70B55B95C3}" destId="{8E9FF4C9-8904-4931-B1B1-E0599ED1352B}" srcOrd="0" destOrd="0" parTransId="{CCBB098E-47EB-431B-A47D-AD32185C922C}" sibTransId="{DE83B460-8A7B-4E97-A491-DCAEED80603A}"/>
    <dgm:cxn modelId="{1820372F-CFBA-46EE-9B46-4344CDADDAA4}" type="presOf" srcId="{2B4A171C-3D40-49F0-93E2-79C84671CEED}" destId="{6EBD0D7E-4BA0-45E0-8546-FDC01E3B80FD}" srcOrd="1" destOrd="2" presId="urn:microsoft.com/office/officeart/2005/8/layout/cycle4"/>
    <dgm:cxn modelId="{DA4A026B-814B-4A0C-BF4A-7DCFBFD3913A}" srcId="{1B505CE1-A335-47DB-A8B8-642DDEBBACFE}" destId="{D2F1A2C0-9BAC-4B8E-B3D4-3E21DA2BBCF9}" srcOrd="0" destOrd="0" parTransId="{2DDE2588-249A-404D-931C-13A044FAF239}" sibTransId="{B5054DA1-3097-4788-B417-C9807E02121D}"/>
    <dgm:cxn modelId="{07D4A55F-44AC-4284-AC81-E6C19D8E246A}" srcId="{7BCC920D-3B88-4C53-8E36-BC66877F9F39}" destId="{FDCE3464-6338-42FA-95C4-3E70B55B95C3}" srcOrd="3" destOrd="0" parTransId="{2E8DE614-C19C-4415-A328-ADA15E6345F8}" sibTransId="{B9CEC731-895E-4592-986C-B661D5646108}"/>
    <dgm:cxn modelId="{FE7E69FC-6FF9-4D5C-B584-53433895CC6B}" srcId="{F5E17574-00D3-4A2E-A4E2-711818759C67}" destId="{43144167-4046-4D98-AFD6-F41EF55D3F70}" srcOrd="0" destOrd="0" parTransId="{14E951AC-CA93-4DF4-A149-9A58B6A85F90}" sibTransId="{87CBA173-E8DE-40B0-B82C-21FBBECC272A}"/>
    <dgm:cxn modelId="{9D9328E9-5320-4A4E-BED0-44095BD17EAB}" srcId="{7BCC920D-3B88-4C53-8E36-BC66877F9F39}" destId="{1B505CE1-A335-47DB-A8B8-642DDEBBACFE}" srcOrd="0" destOrd="0" parTransId="{CDC6FB0A-980E-4A99-A051-6E9538CB423C}" sibTransId="{7C578917-BE8F-4D8A-84AE-9B545F5030A3}"/>
    <dgm:cxn modelId="{78215FD7-D9F6-446C-8905-D225390C7089}" type="presOf" srcId="{AC5F9715-D79C-4065-8DB7-BA04D5C5F32A}" destId="{9E31BBC7-3180-42ED-B620-3768608FF042}" srcOrd="1" destOrd="1" presId="urn:microsoft.com/office/officeart/2005/8/layout/cycle4"/>
    <dgm:cxn modelId="{67B47022-51DB-477A-AE63-8D2732671925}" type="presParOf" srcId="{DDDDC2B4-219B-4399-9306-A531B3DB679A}" destId="{0616F4D9-2387-444E-936F-7893D93F572A}" srcOrd="0" destOrd="0" presId="urn:microsoft.com/office/officeart/2005/8/layout/cycle4"/>
    <dgm:cxn modelId="{7D92A23B-80B3-4F6D-B66F-617FD77846E4}" type="presParOf" srcId="{0616F4D9-2387-444E-936F-7893D93F572A}" destId="{BF0670B4-DC3F-4872-8ED2-EB6DBB2BC3C3}" srcOrd="0" destOrd="0" presId="urn:microsoft.com/office/officeart/2005/8/layout/cycle4"/>
    <dgm:cxn modelId="{F0682566-F949-4C98-9700-931FD6CBB819}" type="presParOf" srcId="{BF0670B4-DC3F-4872-8ED2-EB6DBB2BC3C3}" destId="{2E65AF03-B92B-4B63-BA11-1DA53B9A4588}" srcOrd="0" destOrd="0" presId="urn:microsoft.com/office/officeart/2005/8/layout/cycle4"/>
    <dgm:cxn modelId="{A259DFAD-FCE0-41C8-A9C0-C1846AF0FCB4}" type="presParOf" srcId="{BF0670B4-DC3F-4872-8ED2-EB6DBB2BC3C3}" destId="{6EBD0D7E-4BA0-45E0-8546-FDC01E3B80FD}" srcOrd="1" destOrd="0" presId="urn:microsoft.com/office/officeart/2005/8/layout/cycle4"/>
    <dgm:cxn modelId="{E689F928-65DE-4E18-9EA0-04F961C1B951}" type="presParOf" srcId="{0616F4D9-2387-444E-936F-7893D93F572A}" destId="{301A6D44-92D8-4359-8FBB-F24D0E258B4C}" srcOrd="1" destOrd="0" presId="urn:microsoft.com/office/officeart/2005/8/layout/cycle4"/>
    <dgm:cxn modelId="{F9F066EA-4074-4C7D-BB16-BAC7089B2C0F}" type="presParOf" srcId="{301A6D44-92D8-4359-8FBB-F24D0E258B4C}" destId="{B83E5333-0549-48BE-AC65-CAE0E2E3048A}" srcOrd="0" destOrd="0" presId="urn:microsoft.com/office/officeart/2005/8/layout/cycle4"/>
    <dgm:cxn modelId="{3630C0E2-607A-4911-ACFB-11A0C4A13F5E}" type="presParOf" srcId="{301A6D44-92D8-4359-8FBB-F24D0E258B4C}" destId="{3D823FB0-5594-478B-B37B-2B747336C0D3}" srcOrd="1" destOrd="0" presId="urn:microsoft.com/office/officeart/2005/8/layout/cycle4"/>
    <dgm:cxn modelId="{93A1B4CF-54EE-4248-85AF-2F3F9BEF88A8}" type="presParOf" srcId="{0616F4D9-2387-444E-936F-7893D93F572A}" destId="{20A66535-BEB2-434E-B240-6051DD27B31E}" srcOrd="2" destOrd="0" presId="urn:microsoft.com/office/officeart/2005/8/layout/cycle4"/>
    <dgm:cxn modelId="{970D19D6-678D-434D-84A2-3B08986C89E9}" type="presParOf" srcId="{20A66535-BEB2-434E-B240-6051DD27B31E}" destId="{6856C79E-7115-4188-B9D4-DE2AC7202F51}" srcOrd="0" destOrd="0" presId="urn:microsoft.com/office/officeart/2005/8/layout/cycle4"/>
    <dgm:cxn modelId="{205E26B2-4133-4981-9C64-3E3FB848E916}" type="presParOf" srcId="{20A66535-BEB2-434E-B240-6051DD27B31E}" destId="{2562036B-9823-4741-9C30-324B57BBEC50}" srcOrd="1" destOrd="0" presId="urn:microsoft.com/office/officeart/2005/8/layout/cycle4"/>
    <dgm:cxn modelId="{30DC6C14-3D09-44B6-A6D7-0F422F7979BC}" type="presParOf" srcId="{0616F4D9-2387-444E-936F-7893D93F572A}" destId="{043FBD08-5B6E-4521-89D6-89959DA3F889}" srcOrd="3" destOrd="0" presId="urn:microsoft.com/office/officeart/2005/8/layout/cycle4"/>
    <dgm:cxn modelId="{0E960F40-CD26-4CEB-87AE-CD17F18799E2}" type="presParOf" srcId="{043FBD08-5B6E-4521-89D6-89959DA3F889}" destId="{26FB3259-8963-4CD0-B88F-EE9B615A6628}" srcOrd="0" destOrd="0" presId="urn:microsoft.com/office/officeart/2005/8/layout/cycle4"/>
    <dgm:cxn modelId="{E356096D-BB31-4E54-B82A-EF574F435D01}" type="presParOf" srcId="{043FBD08-5B6E-4521-89D6-89959DA3F889}" destId="{9E31BBC7-3180-42ED-B620-3768608FF042}" srcOrd="1" destOrd="0" presId="urn:microsoft.com/office/officeart/2005/8/layout/cycle4"/>
    <dgm:cxn modelId="{EEF22154-5812-4365-8D93-FE26715EE825}" type="presParOf" srcId="{0616F4D9-2387-444E-936F-7893D93F572A}" destId="{331DECD0-ED61-4103-A9D8-DA1F94E1E9D4}" srcOrd="4" destOrd="0" presId="urn:microsoft.com/office/officeart/2005/8/layout/cycle4"/>
    <dgm:cxn modelId="{6E7415C6-6A86-4397-9D74-F90C4A053665}" type="presParOf" srcId="{DDDDC2B4-219B-4399-9306-A531B3DB679A}" destId="{6C3D0829-88FC-4F3D-B5DC-D9192DE6B323}" srcOrd="1" destOrd="0" presId="urn:microsoft.com/office/officeart/2005/8/layout/cycle4"/>
    <dgm:cxn modelId="{4E22FC38-13D2-4BAA-B2D8-837D100244B1}" type="presParOf" srcId="{6C3D0829-88FC-4F3D-B5DC-D9192DE6B323}" destId="{CAC30FB5-D215-4172-A9C1-69F27D948E39}" srcOrd="0" destOrd="0" presId="urn:microsoft.com/office/officeart/2005/8/layout/cycle4"/>
    <dgm:cxn modelId="{47374A9E-38FE-4EC9-B24B-BC9912D93EC8}" type="presParOf" srcId="{6C3D0829-88FC-4F3D-B5DC-D9192DE6B323}" destId="{FB6F5CFE-5200-4784-8EDB-682CF6E4E479}" srcOrd="1" destOrd="0" presId="urn:microsoft.com/office/officeart/2005/8/layout/cycle4"/>
    <dgm:cxn modelId="{3D59B3A5-FC5A-4B39-8CDC-CF7DC37F2228}" type="presParOf" srcId="{6C3D0829-88FC-4F3D-B5DC-D9192DE6B323}" destId="{19D9A80A-C349-4038-84E5-8FE7F6C68CDA}" srcOrd="2" destOrd="0" presId="urn:microsoft.com/office/officeart/2005/8/layout/cycle4"/>
    <dgm:cxn modelId="{938776BF-35BB-402B-8E5D-4C52C19F05F3}" type="presParOf" srcId="{6C3D0829-88FC-4F3D-B5DC-D9192DE6B323}" destId="{DF71F2E0-47F5-41F2-AF8A-50E3759F6FE7}" srcOrd="3" destOrd="0" presId="urn:microsoft.com/office/officeart/2005/8/layout/cycle4"/>
    <dgm:cxn modelId="{49446829-EAE0-4209-9905-1C0B64046CC3}" type="presParOf" srcId="{6C3D0829-88FC-4F3D-B5DC-D9192DE6B323}" destId="{BD4DC94F-9D3E-419E-965E-99E3518AED41}" srcOrd="4" destOrd="0" presId="urn:microsoft.com/office/officeart/2005/8/layout/cycle4"/>
    <dgm:cxn modelId="{B7B263C7-C268-4E50-A0A1-4258CA0D05EF}" type="presParOf" srcId="{DDDDC2B4-219B-4399-9306-A531B3DB679A}" destId="{7FA11A4D-4C8C-48B4-92DF-F70C0AE002C5}" srcOrd="2" destOrd="0" presId="urn:microsoft.com/office/officeart/2005/8/layout/cycle4"/>
    <dgm:cxn modelId="{66577183-B91F-4F20-86E9-0794AB20E256}" type="presParOf" srcId="{DDDDC2B4-219B-4399-9306-A531B3DB679A}" destId="{44C49A8D-9EFF-44D8-9CDE-555D3E2F75F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6C79E-7115-4188-B9D4-DE2AC7202F51}">
      <dsp:nvSpPr>
        <dsp:cNvPr id="0" name=""/>
        <dsp:cNvSpPr/>
      </dsp:nvSpPr>
      <dsp:spPr>
        <a:xfrm>
          <a:off x="5095218" y="3120377"/>
          <a:ext cx="3411743" cy="1214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동적 데이터 </a:t>
          </a:r>
          <a:r>
            <a:rPr lang="ko-KR" altLang="en-US" sz="1600" kern="12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렌더링</a:t>
          </a:r>
          <a:endParaRPr lang="ko-KR" altLang="en-US" sz="16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REST</a:t>
          </a:r>
        </a:p>
      </dsp:txBody>
      <dsp:txXfrm>
        <a:off x="6145419" y="3450669"/>
        <a:ext cx="2334864" cy="857486"/>
      </dsp:txXfrm>
    </dsp:sp>
    <dsp:sp modelId="{26FB3259-8963-4CD0-B88F-EE9B615A6628}">
      <dsp:nvSpPr>
        <dsp:cNvPr id="0" name=""/>
        <dsp:cNvSpPr/>
      </dsp:nvSpPr>
      <dsp:spPr>
        <a:xfrm>
          <a:off x="272590" y="3243566"/>
          <a:ext cx="3661556" cy="1091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(backend) module test</a:t>
          </a:r>
          <a:endParaRPr lang="ko-KR" altLang="en-US" sz="16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(</a:t>
          </a:r>
          <a:r>
            <a:rPr lang="en-US" altLang="ko-KR" sz="1600" kern="12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tps</a:t>
          </a: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) </a:t>
          </a:r>
          <a:r>
            <a:rPr lang="en-US" altLang="ko-KR" sz="1600" kern="12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nGrinder</a:t>
          </a:r>
          <a:endParaRPr lang="ko-KR" altLang="en-US" sz="16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296562" y="3540355"/>
        <a:ext cx="2515145" cy="770506"/>
      </dsp:txXfrm>
    </dsp:sp>
    <dsp:sp modelId="{B83E5333-0549-48BE-AC65-CAE0E2E3048A}">
      <dsp:nvSpPr>
        <dsp:cNvPr id="0" name=""/>
        <dsp:cNvSpPr/>
      </dsp:nvSpPr>
      <dsp:spPr>
        <a:xfrm>
          <a:off x="5212280" y="103690"/>
          <a:ext cx="3002984" cy="916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람다 아키텍처</a:t>
          </a:r>
          <a:endParaRPr lang="ko-KR" altLang="en-US" sz="16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D2Coding" panose="020B0609020101020101" pitchFamily="49" charset="-127"/>
              <a:ea typeface="D2Coding" panose="020B0609020101020101" pitchFamily="49" charset="-127"/>
            </a:rPr>
            <a:t>script</a:t>
          </a:r>
          <a:endParaRPr lang="en-US" altLang="ko-KR" sz="1600" kern="1200" dirty="0" smtClean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6133318" y="123833"/>
        <a:ext cx="2061803" cy="647435"/>
      </dsp:txXfrm>
    </dsp:sp>
    <dsp:sp modelId="{2E65AF03-B92B-4B63-BA11-1DA53B9A4588}">
      <dsp:nvSpPr>
        <dsp:cNvPr id="0" name=""/>
        <dsp:cNvSpPr/>
      </dsp:nvSpPr>
      <dsp:spPr>
        <a:xfrm>
          <a:off x="0" y="104130"/>
          <a:ext cx="3523498" cy="131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>
              <a:latin typeface="D2Coding" panose="020B0609020101020101" pitchFamily="49" charset="-127"/>
              <a:ea typeface="D2Coding" panose="020B0609020101020101" pitchFamily="49" charset="-127"/>
            </a:rPr>
            <a:t>관계형</a:t>
          </a:r>
          <a:r>
            <a:rPr lang="ko-KR" altLang="en-US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 </a:t>
          </a: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DB </a:t>
          </a:r>
          <a:r>
            <a:rPr lang="ko-KR" altLang="en-US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모델</a:t>
          </a:r>
          <a:endParaRPr lang="ko-KR" altLang="en-US" sz="16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Generic programming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Heuristic algorithm</a:t>
          </a:r>
        </a:p>
      </dsp:txBody>
      <dsp:txXfrm>
        <a:off x="28784" y="132914"/>
        <a:ext cx="2408881" cy="925187"/>
      </dsp:txXfrm>
    </dsp:sp>
    <dsp:sp modelId="{CAC30FB5-D215-4172-A9C1-69F27D948E39}">
      <dsp:nvSpPr>
        <dsp:cNvPr id="0" name=""/>
        <dsp:cNvSpPr/>
      </dsp:nvSpPr>
      <dsp:spPr>
        <a:xfrm>
          <a:off x="2151166" y="270500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DB</a:t>
          </a:r>
          <a:endParaRPr lang="ko-KR" altLang="en-US" sz="2200" b="1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2753020" y="872354"/>
        <a:ext cx="1453004" cy="1453004"/>
      </dsp:txXfrm>
    </dsp:sp>
    <dsp:sp modelId="{FB6F5CFE-5200-4784-8EDB-682CF6E4E479}">
      <dsp:nvSpPr>
        <dsp:cNvPr id="0" name=""/>
        <dsp:cNvSpPr/>
      </dsp:nvSpPr>
      <dsp:spPr>
        <a:xfrm rot="5400000">
          <a:off x="4300937" y="270500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Data 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가공처리</a:t>
          </a:r>
          <a:endParaRPr lang="ko-KR" altLang="en-US" sz="2200" b="1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 rot="-5400000">
        <a:off x="4300937" y="872354"/>
        <a:ext cx="1453004" cy="1453004"/>
      </dsp:txXfrm>
    </dsp:sp>
    <dsp:sp modelId="{19D9A80A-C349-4038-84E5-8FE7F6C68CDA}">
      <dsp:nvSpPr>
        <dsp:cNvPr id="0" name=""/>
        <dsp:cNvSpPr/>
      </dsp:nvSpPr>
      <dsp:spPr>
        <a:xfrm rot="10800000">
          <a:off x="4300937" y="2420271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서비스</a:t>
          </a:r>
          <a:endParaRPr lang="ko-KR" altLang="en-US" sz="2200" b="1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 rot="10800000">
        <a:off x="4300937" y="2420271"/>
        <a:ext cx="1453004" cy="1453004"/>
      </dsp:txXfrm>
    </dsp:sp>
    <dsp:sp modelId="{DF71F2E0-47F5-41F2-AF8A-50E3759F6FE7}">
      <dsp:nvSpPr>
        <dsp:cNvPr id="0" name=""/>
        <dsp:cNvSpPr/>
      </dsp:nvSpPr>
      <dsp:spPr>
        <a:xfrm rot="16200000">
          <a:off x="2151166" y="2420271"/>
          <a:ext cx="2054858" cy="20548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테스트</a:t>
          </a:r>
          <a:endParaRPr lang="ko-KR" altLang="en-US" sz="2200" b="1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 rot="5400000">
        <a:off x="2753020" y="2420271"/>
        <a:ext cx="1453004" cy="1453004"/>
      </dsp:txXfrm>
    </dsp:sp>
    <dsp:sp modelId="{7FA11A4D-4C8C-48B4-92DF-F70C0AE002C5}">
      <dsp:nvSpPr>
        <dsp:cNvPr id="0" name=""/>
        <dsp:cNvSpPr/>
      </dsp:nvSpPr>
      <dsp:spPr>
        <a:xfrm>
          <a:off x="3898745" y="1945708"/>
          <a:ext cx="709471" cy="61693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9A8D-9EFF-44D8-9CDE-555D3E2F75F9}">
      <dsp:nvSpPr>
        <dsp:cNvPr id="0" name=""/>
        <dsp:cNvSpPr/>
      </dsp:nvSpPr>
      <dsp:spPr>
        <a:xfrm rot="10800000">
          <a:off x="3898745" y="2182990"/>
          <a:ext cx="709471" cy="61693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A621E-A026-49A7-8979-266E56CB692A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1B0EB-C86B-4604-8114-9CE19A3BB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6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ko-KR" altLang="en-US" dirty="0" smtClean="0"/>
              <a:t>음악 메타 데이터를 주기적으로 가공하여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추가하는 기능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dirty="0" smtClean="0"/>
              <a:t>실시간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저장된 정보들로부터 장소에 맞는 음악 추천 알고리즘 개발</a:t>
            </a:r>
            <a:endParaRPr lang="en-US" altLang="ko-KR" dirty="0" smtClean="0"/>
          </a:p>
          <a:p>
            <a:pPr lvl="0"/>
            <a:r>
              <a:rPr lang="ko-KR" altLang="en-US" baseline="0" dirty="0" smtClean="0"/>
              <a:t>  유효성 검증 테스트 작성 </a:t>
            </a:r>
            <a:endParaRPr lang="en-US" altLang="ko-KR" baseline="0" dirty="0" smtClean="0"/>
          </a:p>
          <a:p>
            <a:pPr lvl="0"/>
            <a:r>
              <a:rPr lang="ko-KR" altLang="en-US" dirty="0" smtClean="0"/>
              <a:t>개발된 서비스를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형태로 제공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</a:t>
            </a:r>
            <a:r>
              <a:rPr lang="ko-KR" altLang="en-US" dirty="0" smtClean="0"/>
              <a:t>유저친화적 제공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</a:t>
            </a:r>
            <a:r>
              <a:rPr lang="en-US" altLang="ko-KR" dirty="0" err="1" smtClean="0"/>
              <a:t>tps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실험을 통한 개발된 추천 서비스의 유효성 검증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해석</a:t>
            </a:r>
            <a:endParaRPr lang="en-US" altLang="ko-KR" dirty="0" smtClean="0"/>
          </a:p>
          <a:p>
            <a:r>
              <a:rPr lang="ko-KR" altLang="en-US" dirty="0" smtClean="0"/>
              <a:t>그래프</a:t>
            </a:r>
            <a:r>
              <a:rPr lang="en-US" altLang="ko-KR" dirty="0" smtClean="0"/>
              <a:t>(view</a:t>
            </a:r>
            <a:r>
              <a:rPr lang="ko-KR" altLang="en-US" dirty="0" smtClean="0"/>
              <a:t>를 제거한 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명이 한 주소에 대한 </a:t>
            </a:r>
            <a:r>
              <a:rPr lang="en-US" altLang="ko-KR" dirty="0" smtClean="0"/>
              <a:t>curation </a:t>
            </a:r>
            <a:r>
              <a:rPr lang="ko-KR" altLang="en-US" dirty="0" smtClean="0"/>
              <a:t>동시 요청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작업에 이용한 </a:t>
            </a:r>
            <a:r>
              <a:rPr lang="en-US" altLang="ko-KR" dirty="0" err="1" smtClean="0"/>
              <a:t>framewor</a:t>
            </a:r>
            <a:r>
              <a:rPr lang="ko-KR" altLang="en-US" baseline="0" dirty="0" smtClean="0"/>
              <a:t>의 </a:t>
            </a:r>
            <a:r>
              <a:rPr lang="en-US" altLang="ko-KR" dirty="0" smtClean="0"/>
              <a:t>garbage</a:t>
            </a:r>
            <a:r>
              <a:rPr lang="en-US" altLang="ko-KR" baseline="0" dirty="0" smtClean="0"/>
              <a:t> collector</a:t>
            </a:r>
            <a:r>
              <a:rPr lang="ko-KR" altLang="en-US" baseline="0" dirty="0" smtClean="0"/>
              <a:t>가 성능이 좋지 못하다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baseline="0" dirty="0" smtClean="0"/>
              <a:t>개선방안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간소화의 경우는 테스트 전에 람다 아키텍처와 커팅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이미 충분한 최적화를 진행한 부분이었다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 것은 좋은 시도가 될 수 있지만 시간 관계상 넘어갔다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서비스 전에 미리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해놓는 것이 현재 생각할 수 있는 제일 나은 전략이다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MTM</a:t>
            </a:r>
            <a:r>
              <a:rPr lang="ko-KR" altLang="en-US" dirty="0" smtClean="0"/>
              <a:t>의 기본 동작을 화면의 도식과 같이 나타낼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사용자는 음악 재생 또는 선곡 요청의 동작을 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9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특이할 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테스트를 위한 </a:t>
            </a:r>
            <a:r>
              <a:rPr lang="en-US" altLang="ko-KR" dirty="0" err="1" smtClean="0"/>
              <a:t>nGrinder</a:t>
            </a:r>
            <a:r>
              <a:rPr lang="en-US" altLang="ko-KR" dirty="0" smtClean="0"/>
              <a:t>, tomcat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전체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사용하였습니다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역시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처럼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사용하여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구조를 파악할 수 있고 직접 접근이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트랙의 </a:t>
            </a:r>
            <a:r>
              <a:rPr lang="en-US" altLang="ko-KR" dirty="0" smtClean="0"/>
              <a:t>harmony</a:t>
            </a:r>
          </a:p>
          <a:p>
            <a:r>
              <a:rPr lang="ko-KR" altLang="en-US" dirty="0" smtClean="0"/>
              <a:t>태그의 </a:t>
            </a: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처음의 계획대로 웹 서비스와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두 가지를</a:t>
            </a:r>
            <a:r>
              <a:rPr lang="ko-KR" altLang="en-US" baseline="0" dirty="0" smtClean="0"/>
              <a:t> 만들었습니다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음악들이</a:t>
            </a:r>
            <a:r>
              <a:rPr lang="en-US" altLang="ko-KR" baseline="0" dirty="0" smtClean="0"/>
              <a:t> Tag A,B,C</a:t>
            </a:r>
            <a:r>
              <a:rPr lang="ko-KR" altLang="en-US" baseline="0" dirty="0" smtClean="0"/>
              <a:t>에 분류되어있다고 가정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각 태그의 스코어는 동일하고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음악의 태그에 대한 조화도가 다름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*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Track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1,2,….13 </a:t>
            </a:r>
            <a:r>
              <a:rPr lang="ko-KR" altLang="en-US" baseline="0" dirty="0" smtClean="0"/>
              <a:t>로 번호로 명명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* () : </a:t>
            </a:r>
            <a:r>
              <a:rPr lang="ko-KR" altLang="en-US" baseline="0" dirty="0" err="1" smtClean="0"/>
              <a:t>태그인경우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score, </a:t>
            </a:r>
            <a:r>
              <a:rPr lang="ko-KR" altLang="en-US" baseline="0" dirty="0" smtClean="0"/>
              <a:t>트랙인 경우 </a:t>
            </a:r>
            <a:r>
              <a:rPr lang="en-US" altLang="ko-KR" baseline="0" dirty="0" smtClean="0"/>
              <a:t>harmony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2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재생횟수가 가장 많은 지역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경기도 성남시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조정해가면서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분간 측정한다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코드와 구성을 다음과 같이 바꾸어가면서 측정한다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peak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병목지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부분에서 오래 걸린다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logic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존재유무는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영향을 미치지 않으므로 우리가 구현한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충분히 최적화 되어있다고 결론을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내릴수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B0EB-C86B-4604-8114-9CE19A3BBE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4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7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9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6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4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4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AF9543-F7D9-42EF-A3DB-0F99C24B093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6FDF6-3564-4DAE-8934-A1FCAAD7AD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0584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lxyzlw.iptime.org:8008/te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공간에 기반한 음악을 소개하는 웹 서비스 및 </a:t>
            </a:r>
            <a:r>
              <a:rPr lang="en-US" altLang="ko-KR" sz="5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API </a:t>
            </a:r>
            <a:r>
              <a:rPr lang="ko-KR" altLang="en-US" sz="5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만들기</a:t>
            </a:r>
            <a:endParaRPr lang="ko-KR" altLang="en-US" sz="5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1708" y="4126388"/>
            <a:ext cx="9070848" cy="111134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2017. 06. 16</a:t>
            </a:r>
          </a:p>
          <a:p>
            <a:r>
              <a:rPr lang="en-US" altLang="ko-KR" sz="2000" dirty="0" smtClean="0"/>
              <a:t> D</a:t>
            </a:r>
            <a:r>
              <a:rPr lang="ko-KR" altLang="en-US" sz="2000" dirty="0" smtClean="0"/>
              <a:t>조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유가온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김다윤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2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604" y="10902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Spec(2) Modules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038834" y="1385681"/>
            <a:ext cx="10272772" cy="4733739"/>
            <a:chOff x="1038834" y="1385681"/>
            <a:chExt cx="10272772" cy="4733739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406013" y="2098574"/>
              <a:ext cx="0" cy="4020846"/>
            </a:xfrm>
            <a:prstGeom prst="line">
              <a:avLst/>
            </a:prstGeom>
            <a:ln w="5715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/>
            <p:cNvSpPr/>
            <p:nvPr/>
          </p:nvSpPr>
          <p:spPr>
            <a:xfrm>
              <a:off x="7381462" y="1385681"/>
              <a:ext cx="3834654" cy="76382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</a:p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2500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r>
                <a:rPr lang="en-US" altLang="ko-KR" sz="25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jangoRESTframework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 rot="10800000" flipV="1">
              <a:off x="5869144" y="2988461"/>
              <a:ext cx="1236402" cy="1095870"/>
            </a:xfrm>
            <a:prstGeom prst="rightArrow">
              <a:avLst>
                <a:gd name="adj1" fmla="val 50000"/>
                <a:gd name="adj2" fmla="val 59615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285972" y="2445320"/>
              <a:ext cx="4025634" cy="356925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class </a:t>
              </a:r>
              <a:r>
                <a:rPr lang="en-US" altLang="ko-KR" dirty="0" err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ProposalSerializer</a:t>
              </a:r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(</a:t>
              </a:r>
              <a:r>
                <a:rPr lang="en-US" altLang="ko-KR" dirty="0" err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serializers.BaseSerializer</a:t>
              </a:r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pPr algn="ctr"/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입력</a:t>
              </a:r>
              <a:r>
                <a:rPr lang="en-US" altLang="ko-KR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주소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출력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태그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트랙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아티스트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추천 앨범</a:t>
              </a:r>
              <a:endPara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38834" y="2128601"/>
              <a:ext cx="1638105" cy="3768057"/>
              <a:chOff x="1038834" y="2128601"/>
              <a:chExt cx="1638105" cy="3768057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1052279" y="2128601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play.sh()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038834" y="2934514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mtm.sh()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052279" y="3735529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address.sh()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038834" y="4538993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tag.sh()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1038834" y="5342457"/>
                <a:ext cx="1624660" cy="55420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track.sh()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973297" y="1451068"/>
              <a:ext cx="2032912" cy="4668352"/>
              <a:chOff x="4331106" y="1451068"/>
              <a:chExt cx="2032912" cy="4668352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331106" y="1451068"/>
                <a:ext cx="2032912" cy="63304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DB(SQLite)</a:t>
                </a:r>
                <a:endParaRPr lang="ko-KR" altLang="en-US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48594" y="2441860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Play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648594" y="3257064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MTM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648594" y="4000456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Address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4648594" y="4764103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Tag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648594" y="5540873"/>
                <a:ext cx="1397935" cy="578547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Track</a:t>
                </a:r>
                <a:endParaRPr lang="ko-KR" altLang="en-US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27" name="오른쪽 화살표 26"/>
            <p:cNvSpPr/>
            <p:nvPr/>
          </p:nvSpPr>
          <p:spPr>
            <a:xfrm rot="10800000" flipH="1" flipV="1">
              <a:off x="3045742" y="2448429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rot="10800000" flipH="1" flipV="1">
              <a:off x="3045169" y="3155856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 rot="10800000" flipH="1" flipV="1">
              <a:off x="3019034" y="3863284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 rot="10800000" flipH="1" flipV="1">
              <a:off x="3019034" y="4710477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 flipH="1" flipV="1">
              <a:off x="3045169" y="5518740"/>
              <a:ext cx="721688" cy="332859"/>
            </a:xfrm>
            <a:prstGeom prst="rightArrow">
              <a:avLst>
                <a:gd name="adj1" fmla="val 50000"/>
                <a:gd name="adj2" fmla="val 104063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 rot="10800000" flipH="1" flipV="1">
              <a:off x="5955290" y="4108997"/>
              <a:ext cx="1236402" cy="1095870"/>
            </a:xfrm>
            <a:prstGeom prst="rightArrow">
              <a:avLst>
                <a:gd name="adj1" fmla="val 50000"/>
                <a:gd name="adj2" fmla="val 59615"/>
              </a:avLst>
            </a:prstGeom>
            <a:solidFill>
              <a:srgbClr val="DAF3ED"/>
            </a:solidFill>
            <a:ln>
              <a:solidFill>
                <a:srgbClr val="DAF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>
            <a:off x="5121892" y="5075966"/>
            <a:ext cx="1322216" cy="615738"/>
          </a:xfrm>
          <a:prstGeom prst="ellipse">
            <a:avLst/>
          </a:prstGeom>
          <a:solidFill>
            <a:schemeClr val="tx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endParaRPr lang="ko-KR" altLang="en-US" sz="20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121892" y="5839613"/>
            <a:ext cx="1322216" cy="615738"/>
          </a:xfrm>
          <a:prstGeom prst="ellipse">
            <a:avLst/>
          </a:prstGeom>
          <a:solidFill>
            <a:schemeClr val="tx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Harmony</a:t>
            </a:r>
            <a:endParaRPr lang="ko-KR" altLang="en-US" sz="15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2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107" y="480473"/>
            <a:ext cx="10451690" cy="774240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31925" y="1156240"/>
            <a:ext cx="11013917" cy="5195886"/>
            <a:chOff x="457202" y="1254713"/>
            <a:chExt cx="11013917" cy="5195886"/>
          </a:xfrm>
        </p:grpSpPr>
        <p:sp>
          <p:nvSpPr>
            <p:cNvPr id="45" name="직사각형 44"/>
            <p:cNvSpPr/>
            <p:nvPr/>
          </p:nvSpPr>
          <p:spPr>
            <a:xfrm>
              <a:off x="7668298" y="1470947"/>
              <a:ext cx="2502982" cy="13680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그룹 45"/>
            <p:cNvGrpSpPr/>
            <p:nvPr/>
          </p:nvGrpSpPr>
          <p:grpSpPr>
            <a:xfrm>
              <a:off x="1831355" y="2119901"/>
              <a:ext cx="1315639" cy="4254364"/>
              <a:chOff x="678765" y="2500583"/>
              <a:chExt cx="1078612" cy="3787269"/>
            </a:xfrm>
            <a:solidFill>
              <a:schemeClr val="tx2"/>
            </a:solidFill>
          </p:grpSpPr>
          <p:sp>
            <p:nvSpPr>
              <p:cNvPr id="80" name="세로로 말린 두루마리 모양 79"/>
              <p:cNvSpPr/>
              <p:nvPr/>
            </p:nvSpPr>
            <p:spPr>
              <a:xfrm>
                <a:off x="678765" y="2500583"/>
                <a:ext cx="1058381" cy="1698002"/>
              </a:xfrm>
              <a:prstGeom prst="verticalScroll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log</a:t>
                </a:r>
                <a:endParaRPr lang="ko-KR" altLang="en-US" sz="2500" b="1" dirty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1" name="세로로 말린 두루마리 모양 80"/>
              <p:cNvSpPr/>
              <p:nvPr/>
            </p:nvSpPr>
            <p:spPr>
              <a:xfrm>
                <a:off x="698996" y="4903790"/>
                <a:ext cx="1058381" cy="1384062"/>
              </a:xfrm>
              <a:prstGeom prst="verticalScroll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Real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time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log</a:t>
                </a:r>
                <a:endParaRPr lang="ko-KR" altLang="en-US" sz="2000" b="1" dirty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565863" y="1774675"/>
              <a:ext cx="1886543" cy="4675924"/>
              <a:chOff x="2416394" y="2721841"/>
              <a:chExt cx="1546661" cy="4675924"/>
            </a:xfrm>
            <a:solidFill>
              <a:schemeClr val="tx2"/>
            </a:solidFill>
          </p:grpSpPr>
          <p:sp>
            <p:nvSpPr>
              <p:cNvPr id="66" name="순서도: 자기 디스크 65"/>
              <p:cNvSpPr/>
              <p:nvPr/>
            </p:nvSpPr>
            <p:spPr>
              <a:xfrm>
                <a:off x="2711041" y="3766548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MTM</a:t>
                </a:r>
              </a:p>
            </p:txBody>
          </p:sp>
          <p:sp>
            <p:nvSpPr>
              <p:cNvPr id="67" name="순서도: 자기 디스크 66"/>
              <p:cNvSpPr/>
              <p:nvPr/>
            </p:nvSpPr>
            <p:spPr>
              <a:xfrm>
                <a:off x="2711138" y="2721841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Track</a:t>
                </a:r>
              </a:p>
            </p:txBody>
          </p:sp>
          <p:sp>
            <p:nvSpPr>
              <p:cNvPr id="68" name="순서도: 자기 디스크 67"/>
              <p:cNvSpPr/>
              <p:nvPr/>
            </p:nvSpPr>
            <p:spPr>
              <a:xfrm>
                <a:off x="2711138" y="4676701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Tag</a:t>
                </a:r>
              </a:p>
            </p:txBody>
          </p:sp>
          <p:sp>
            <p:nvSpPr>
              <p:cNvPr id="69" name="순서도: 자기 디스크 68"/>
              <p:cNvSpPr/>
              <p:nvPr/>
            </p:nvSpPr>
            <p:spPr>
              <a:xfrm>
                <a:off x="2711041" y="5698845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Play</a:t>
                </a: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2416394" y="3192346"/>
                <a:ext cx="1546661" cy="3868256"/>
                <a:chOff x="2865622" y="1251470"/>
                <a:chExt cx="1921430" cy="4934557"/>
              </a:xfrm>
              <a:grpFill/>
            </p:grpSpPr>
            <p:sp>
              <p:nvSpPr>
                <p:cNvPr id="72" name="왼쪽으로 구부러진 화살표 71"/>
                <p:cNvSpPr/>
                <p:nvPr/>
              </p:nvSpPr>
              <p:spPr>
                <a:xfrm>
                  <a:off x="4347497" y="2598725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왼쪽으로 구부러진 화살표 72"/>
                <p:cNvSpPr/>
                <p:nvPr/>
              </p:nvSpPr>
              <p:spPr>
                <a:xfrm>
                  <a:off x="4367867" y="3988465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왼쪽으로 구부러진 화살표 73"/>
                <p:cNvSpPr/>
                <p:nvPr/>
              </p:nvSpPr>
              <p:spPr>
                <a:xfrm flipH="1">
                  <a:off x="2936405" y="3964133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왼쪽으로 구부러진 화살표 74"/>
                <p:cNvSpPr/>
                <p:nvPr/>
              </p:nvSpPr>
              <p:spPr>
                <a:xfrm>
                  <a:off x="4420889" y="1262071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왼쪽으로 구부러진 화살표 75"/>
                <p:cNvSpPr/>
                <p:nvPr/>
              </p:nvSpPr>
              <p:spPr>
                <a:xfrm flipH="1">
                  <a:off x="3008660" y="2596866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왼쪽으로 구부러진 화살표 76"/>
                <p:cNvSpPr/>
                <p:nvPr/>
              </p:nvSpPr>
              <p:spPr>
                <a:xfrm flipH="1">
                  <a:off x="2920429" y="1251470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왼쪽으로 구부러진 화살표 77"/>
                <p:cNvSpPr/>
                <p:nvPr/>
              </p:nvSpPr>
              <p:spPr>
                <a:xfrm>
                  <a:off x="4347497" y="5062379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왼쪽으로 구부러진 화살표 78"/>
                <p:cNvSpPr/>
                <p:nvPr/>
              </p:nvSpPr>
              <p:spPr>
                <a:xfrm flipH="1">
                  <a:off x="2865622" y="5097085"/>
                  <a:ext cx="366163" cy="1088942"/>
                </a:xfrm>
                <a:prstGeom prst="curvedLeftArrow">
                  <a:avLst/>
                </a:prstGeom>
                <a:grpFill/>
                <a:ln>
                  <a:solidFill>
                    <a:srgbClr val="99C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순서도: 자기 디스크 70"/>
              <p:cNvSpPr/>
              <p:nvPr/>
            </p:nvSpPr>
            <p:spPr>
              <a:xfrm>
                <a:off x="2711138" y="6669025"/>
                <a:ext cx="978533" cy="728740"/>
              </a:xfrm>
              <a:prstGeom prst="flowChartMagneticDisk">
                <a:avLst/>
              </a:prstGeom>
              <a:grpFill/>
              <a:ln>
                <a:solidFill>
                  <a:srgbClr val="99CB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Addr</a:t>
                </a:r>
                <a:r>
                  <a:rPr lang="en-US" altLang="ko-KR" sz="2000" b="1" dirty="0" smtClean="0">
                    <a:solidFill>
                      <a:srgbClr val="70AD4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</p:txBody>
          </p:sp>
        </p:grp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772" y="3393127"/>
              <a:ext cx="1623452" cy="1298914"/>
            </a:xfrm>
            <a:prstGeom prst="rect">
              <a:avLst/>
            </a:prstGeom>
            <a:ln w="28575">
              <a:solidFill>
                <a:srgbClr val="99CB3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0825" y="2119901"/>
              <a:ext cx="1810294" cy="1583219"/>
            </a:xfrm>
            <a:prstGeom prst="rect">
              <a:avLst/>
            </a:prstGeom>
            <a:ln w="28575">
              <a:solidFill>
                <a:srgbClr val="99CB3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p:grpSp>
          <p:nvGrpSpPr>
            <p:cNvPr id="50" name="그룹 49"/>
            <p:cNvGrpSpPr/>
            <p:nvPr/>
          </p:nvGrpSpPr>
          <p:grpSpPr>
            <a:xfrm>
              <a:off x="3304306" y="2936115"/>
              <a:ext cx="1219957" cy="2660769"/>
              <a:chOff x="1496663" y="3558981"/>
              <a:chExt cx="1000168" cy="2660769"/>
            </a:xfrm>
          </p:grpSpPr>
          <p:sp>
            <p:nvSpPr>
              <p:cNvPr id="64" name="오른쪽 화살표 63"/>
              <p:cNvSpPr/>
              <p:nvPr/>
            </p:nvSpPr>
            <p:spPr>
              <a:xfrm>
                <a:off x="1573899" y="3558981"/>
                <a:ext cx="922932" cy="355501"/>
              </a:xfrm>
              <a:prstGeom prst="rightArrow">
                <a:avLst>
                  <a:gd name="adj1" fmla="val 50000"/>
                  <a:gd name="adj2" fmla="val 117710"/>
                </a:avLst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65" name="오른쪽 화살표 64"/>
              <p:cNvSpPr/>
              <p:nvPr/>
            </p:nvSpPr>
            <p:spPr>
              <a:xfrm>
                <a:off x="1496663" y="5864249"/>
                <a:ext cx="922931" cy="355501"/>
              </a:xfrm>
              <a:prstGeom prst="rightArrow">
                <a:avLst>
                  <a:gd name="adj1" fmla="val 50000"/>
                  <a:gd name="adj2" fmla="val 117710"/>
                </a:avLst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>
              <a:off x="6133871" y="3897590"/>
              <a:ext cx="1125748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20717863">
              <a:off x="8508394" y="3310996"/>
              <a:ext cx="1125748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660825" y="1274180"/>
              <a:ext cx="170252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WEB 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46433" y="1295663"/>
              <a:ext cx="1551216" cy="521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7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DB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83665" y="1254713"/>
              <a:ext cx="182520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lvl="1" algn="ctr"/>
              <a:r>
                <a:rPr lang="en-US" altLang="ko-KR" sz="3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Log</a:t>
              </a:r>
            </a:p>
          </p:txBody>
        </p:sp>
        <p:sp>
          <p:nvSpPr>
            <p:cNvPr id="56" name="순서도: 연결자 55"/>
            <p:cNvSpPr/>
            <p:nvPr/>
          </p:nvSpPr>
          <p:spPr>
            <a:xfrm>
              <a:off x="471431" y="4564305"/>
              <a:ext cx="1012234" cy="1363375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rgbClr val="99CB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선곡요청</a:t>
              </a:r>
              <a:endParaRPr lang="ko-KR" altLang="en-US" sz="2000" dirty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779756">
              <a:off x="8548799" y="4461834"/>
              <a:ext cx="1125748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790364" y="5799401"/>
              <a:ext cx="1551216" cy="521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7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API</a:t>
              </a:r>
            </a:p>
          </p:txBody>
        </p:sp>
        <p:sp>
          <p:nvSpPr>
            <p:cNvPr id="59" name="순서도: 연결자 58"/>
            <p:cNvSpPr/>
            <p:nvPr/>
          </p:nvSpPr>
          <p:spPr>
            <a:xfrm>
              <a:off x="457202" y="2309150"/>
              <a:ext cx="1026464" cy="1412195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99CB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음악재생</a:t>
              </a:r>
              <a:endParaRPr lang="ko-KR" altLang="en-US" sz="2000" dirty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991351" y="3257412"/>
              <a:ext cx="1716918" cy="2988534"/>
              <a:chOff x="2832074" y="3288788"/>
              <a:chExt cx="1716918" cy="2988534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09418" y="5715927"/>
                <a:ext cx="1468720" cy="5613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rPr>
                  <a:t>Batch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832074" y="3288788"/>
                <a:ext cx="1716918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rPr>
                  <a:t>Script</a:t>
                </a:r>
              </a:p>
            </p:txBody>
          </p:sp>
        </p:grpSp>
        <p:sp>
          <p:nvSpPr>
            <p:cNvPr id="61" name="구름 60"/>
            <p:cNvSpPr/>
            <p:nvPr/>
          </p:nvSpPr>
          <p:spPr>
            <a:xfrm>
              <a:off x="9396129" y="4844461"/>
              <a:ext cx="2074990" cy="907733"/>
            </a:xfrm>
            <a:prstGeom prst="clou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5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539" y="355818"/>
            <a:ext cx="10025270" cy="1358484"/>
          </a:xfrm>
        </p:spPr>
        <p:txBody>
          <a:bodyPr/>
          <a:lstStyle/>
          <a:p>
            <a:r>
              <a:rPr lang="en-US" altLang="ko-KR" dirty="0" smtClean="0"/>
              <a:t>Results(1) module tests 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88687" y="1324209"/>
            <a:ext cx="6316663" cy="5086772"/>
            <a:chOff x="812756" y="1327697"/>
            <a:chExt cx="6316663" cy="5086772"/>
          </a:xfrm>
        </p:grpSpPr>
        <p:grpSp>
          <p:nvGrpSpPr>
            <p:cNvPr id="9" name="그룹 8"/>
            <p:cNvGrpSpPr/>
            <p:nvPr/>
          </p:nvGrpSpPr>
          <p:grpSpPr>
            <a:xfrm>
              <a:off x="1388395" y="1714302"/>
              <a:ext cx="4993245" cy="4700167"/>
              <a:chOff x="2196778" y="1718544"/>
              <a:chExt cx="4993245" cy="47001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962555" y="1718544"/>
                <a:ext cx="3133445" cy="3133445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196778" y="3285265"/>
                <a:ext cx="3133445" cy="3133445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056578" y="3285266"/>
                <a:ext cx="3133445" cy="3133445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2881110" y="1327697"/>
              <a:ext cx="18646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TagA</a:t>
              </a:r>
              <a:r>
                <a:rPr lang="en-US" altLang="ko-KR" sz="3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(30)</a:t>
              </a:r>
              <a:endParaRPr lang="en-US" altLang="ko-KR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756" y="5583472"/>
              <a:ext cx="188064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TagB</a:t>
              </a:r>
              <a:r>
                <a:rPr lang="en-US" altLang="ko-KR" sz="3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(30)</a:t>
              </a:r>
              <a:endParaRPr lang="en-US" altLang="ko-KR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32746" y="5583472"/>
              <a:ext cx="189667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TagC</a:t>
              </a:r>
              <a:r>
                <a:rPr lang="en-US" altLang="ko-KR" sz="3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중고딕" panose="02030600000101010101" pitchFamily="18" charset="-127"/>
                  <a:ea typeface="HY중고딕" panose="02030600000101010101" pitchFamily="18" charset="-127"/>
                </a:rPr>
                <a:t>(30)</a:t>
              </a:r>
              <a:endParaRPr lang="en-US" altLang="ko-KR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8285" y="2215414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1(49)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0599" y="2215414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2(17)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7219" y="2684202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3(65)</a:t>
              </a:r>
              <a:endParaRPr lang="ko-KR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7270" y="4683753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4(97)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5296" y="5147301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5(15)</a:t>
              </a:r>
              <a:endParaRPr lang="ko-KR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53199" y="5452565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6(23)</a:t>
              </a:r>
              <a:endParaRPr lang="ko-KR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0435" y="5015554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7(53)</a:t>
              </a:r>
              <a:endParaRPr lang="ko-KR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2019" y="4379870"/>
              <a:ext cx="66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8(42)</a:t>
              </a:r>
              <a:endParaRPr lang="ko-KR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87463" y="3421847"/>
              <a:ext cx="1135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9(27)(36)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1388" y="4947788"/>
              <a:ext cx="1230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10(35)(86)</a:t>
              </a:r>
              <a:endParaRPr lang="ko-KR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2344" y="5278409"/>
              <a:ext cx="1334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11(82)(27)</a:t>
              </a:r>
              <a:endParaRPr lang="ko-KR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87477" y="3480151"/>
              <a:ext cx="1135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12(25)(76)</a:t>
              </a:r>
              <a:endParaRPr lang="ko-KR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51891" y="3943147"/>
              <a:ext cx="9173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13(66) (42)(37)</a:t>
              </a:r>
              <a:endParaRPr lang="ko-KR" altLang="en-US" sz="2000" dirty="0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43582"/>
              </p:ext>
            </p:extLst>
          </p:nvPr>
        </p:nvGraphicFramePr>
        <p:xfrm>
          <a:off x="6668477" y="1710814"/>
          <a:ext cx="5092644" cy="411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66"/>
                <a:gridCol w="1161835"/>
                <a:gridCol w="2737243"/>
              </a:tblGrid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재생 목록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추천 태그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추천 음악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13, 3, 1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3, 9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13, 3, 1, 4, 11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5, 7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C, 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10, 12, 7, 4, 11, 13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6,10,12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B, 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10, 12, 7, 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4, 13, 3, 1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13,3,4,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11,1,10,12,7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9, 13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B, 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13,4,11,3,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1,10,12,17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496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10, 11 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B, 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4,11,10,12,13,7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59778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Results(2) TPS test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16445"/>
              </p:ext>
            </p:extLst>
          </p:nvPr>
        </p:nvGraphicFramePr>
        <p:xfrm>
          <a:off x="549963" y="1353081"/>
          <a:ext cx="11092074" cy="510083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85397"/>
                <a:gridCol w="2258748"/>
                <a:gridCol w="1264989"/>
                <a:gridCol w="1264989"/>
                <a:gridCol w="1264989"/>
                <a:gridCol w="1387973"/>
                <a:gridCol w="1264989"/>
              </a:tblGrid>
              <a:tr h="24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　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Vuser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Experiment1</a:t>
                      </a:r>
                    </a:p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전체</a:t>
                      </a:r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0.3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peak 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8.5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MTT(mean test time)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213985.95 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103404.9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45499.38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executed tests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successful tests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Experiment2</a:t>
                      </a:r>
                    </a:p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view.py 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제거</a:t>
                      </a:r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2.4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peak 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16.5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MTT(mean test time)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12577.45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12625.57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12597.3 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12674.06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16291.82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executed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663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442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successful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663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442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Experiment3</a:t>
                      </a:r>
                    </a:p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core logic </a:t>
                      </a:r>
                      <a:r>
                        <a:rPr lang="ko-KR" altLang="en-US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제거</a:t>
                      </a:r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0.3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peak TPS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MTT(mean test time)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12530.81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12539.23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12835.24 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13136.61</a:t>
                      </a:r>
                      <a:endParaRPr lang="en-US" altLang="ko-KR" sz="1700" b="0" i="0" u="none" strike="noStrike" dirty="0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13848.82</a:t>
                      </a:r>
                      <a:endParaRPr lang="en-US" altLang="ko-KR" sz="1700" b="0" i="0" u="none" strike="noStrike">
                        <a:solidFill>
                          <a:srgbClr val="333333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executed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672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211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4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successful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672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211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  <a:tr h="25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9385" marR="9385" marT="93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59778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Results(2) TPS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1287" y="2138900"/>
            <a:ext cx="5327373" cy="34932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Solution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간소화</a:t>
            </a:r>
            <a:endParaRPr lang="en-US" altLang="ko-KR" dirty="0" smtClean="0"/>
          </a:p>
          <a:p>
            <a:pPr lvl="1"/>
            <a:r>
              <a:rPr lang="ko-KR" altLang="en-US" dirty="0"/>
              <a:t>재생 횟수가 많은 장소는 미리 </a:t>
            </a:r>
            <a:r>
              <a:rPr lang="en-US" altLang="ko-KR" dirty="0"/>
              <a:t>caching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나은 성능의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로 교체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778486" y="1970598"/>
            <a:ext cx="4591878" cy="396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08641" y="1970598"/>
            <a:ext cx="5161723" cy="396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190360" y="2138900"/>
            <a:ext cx="1976910" cy="577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Graph</a:t>
            </a:r>
          </a:p>
        </p:txBody>
      </p:sp>
      <p:pic>
        <p:nvPicPr>
          <p:cNvPr id="11" name="Picture 4" descr="view제거_40명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/>
          <a:stretch/>
        </p:blipFill>
        <p:spPr bwMode="auto">
          <a:xfrm>
            <a:off x="745432" y="3224217"/>
            <a:ext cx="5234609" cy="233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5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Demo contents</a:t>
            </a:r>
          </a:p>
          <a:p>
            <a:pPr lvl="1"/>
            <a:r>
              <a:rPr lang="ko-KR" altLang="en-US" dirty="0" smtClean="0"/>
              <a:t>분위기가 특히 영향을 미치는 장소들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Link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35363"/>
              </p:ext>
            </p:extLst>
          </p:nvPr>
        </p:nvGraphicFramePr>
        <p:xfrm>
          <a:off x="1066800" y="2103438"/>
          <a:ext cx="100584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작업 항목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담당자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페이지</a:t>
                      </a:r>
                      <a:endParaRPr lang="en-US" altLang="ko-KR" sz="20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김다윤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코어 </a:t>
                      </a:r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로직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김다윤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구조 설계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테스트 코드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김다윤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서버관리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유가온</a:t>
                      </a:r>
                      <a:endParaRPr lang="ko-KR" altLang="en-US" sz="20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7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유가온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김다윤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8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3664"/>
          </a:xfrm>
        </p:spPr>
        <p:txBody>
          <a:bodyPr/>
          <a:lstStyle/>
          <a:p>
            <a:r>
              <a:rPr lang="en-US" altLang="ko-KR" b="1" dirty="0" smtClean="0">
                <a:ea typeface="HY중고딕" panose="02030600000101010101" pitchFamily="18" charset="-127"/>
              </a:rPr>
              <a:t>Contents</a:t>
            </a:r>
            <a:endParaRPr lang="ko-KR" altLang="en-US" b="1" dirty="0">
              <a:ea typeface="HY중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716257"/>
            <a:ext cx="10187354" cy="464233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HY중고딕" panose="02030600000101010101" pitchFamily="18" charset="-127"/>
              </a:rPr>
              <a:t>Overview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Goal/Problem &amp; Requirement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Approach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Development Environment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Architecture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Implementation Spec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Results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Demo</a:t>
            </a:r>
          </a:p>
          <a:p>
            <a:r>
              <a:rPr lang="en-US" altLang="ko-KR" sz="2400" dirty="0">
                <a:ea typeface="HY중고딕" panose="02030600000101010101" pitchFamily="18" charset="-127"/>
              </a:rPr>
              <a:t>Division and Assignment of work</a:t>
            </a:r>
          </a:p>
          <a:p>
            <a:endParaRPr lang="ko-KR" altLang="en-US" sz="2400" dirty="0">
              <a:ea typeface="HY중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73121" y="2058447"/>
            <a:ext cx="2121040" cy="2373691"/>
            <a:chOff x="2793860" y="1439055"/>
            <a:chExt cx="3556279" cy="3979890"/>
          </a:xfrm>
        </p:grpSpPr>
        <p:pic>
          <p:nvPicPr>
            <p:cNvPr id="5" name="Picture 6" descr="music white note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2164" y="1439055"/>
              <a:ext cx="2847975" cy="3743325"/>
            </a:xfrm>
            <a:prstGeom prst="rect">
              <a:avLst/>
            </a:prstGeom>
            <a:noFill/>
          </p:spPr>
        </p:pic>
        <p:pic>
          <p:nvPicPr>
            <p:cNvPr id="6" name="Picture 8" descr="white gps에 대한 이미지 검색결과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3860" y="3348772"/>
              <a:ext cx="2459977" cy="207017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029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Overview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기존의 음악추천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개인의 취향에 기반한 추천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개념을 합침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장소의 분위기는 선곡에 큰 영향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189412" y="2495395"/>
            <a:ext cx="21932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MTM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5017" y="3511058"/>
            <a:ext cx="4322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My Town </a:t>
            </a:r>
            <a:r>
              <a:rPr lang="en-US" altLang="ko-K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usic</a:t>
            </a:r>
            <a:endParaRPr lang="en-US" altLang="ko-KR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9CB38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Goal/Problem &amp; Requirements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</a:t>
            </a:r>
          </a:p>
          <a:p>
            <a:pPr lvl="1"/>
            <a:r>
              <a:rPr lang="ko-KR" altLang="en-US" dirty="0" smtClean="0"/>
              <a:t>음악이 재생된 장소의 정보를 체계화하여 장소에 따라 알맞은 노래를 추천하는 서비스 제공</a:t>
            </a:r>
            <a:endParaRPr lang="en-US" altLang="ko-KR" dirty="0" smtClean="0"/>
          </a:p>
          <a:p>
            <a:r>
              <a:rPr lang="en-US" altLang="ko-KR" dirty="0" smtClean="0"/>
              <a:t>Requirements</a:t>
            </a:r>
          </a:p>
          <a:p>
            <a:pPr lvl="1"/>
            <a:r>
              <a:rPr lang="ko-KR" altLang="en-US" dirty="0" smtClean="0"/>
              <a:t>음악 메타 데이터를 주기적으로 가공하여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추가하는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정보들로부터 장소에 맞는 음악 추천 알고리즘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개발된 서비스를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형태로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실험을 통한 개발된 추천 서비스의 유효성 검증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606" y="534500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graphicFrame>
        <p:nvGraphicFramePr>
          <p:cNvPr id="118" name="다이어그램 117"/>
          <p:cNvGraphicFramePr/>
          <p:nvPr>
            <p:extLst>
              <p:ext uri="{D42A27DB-BD31-4B8C-83A1-F6EECF244321}">
                <p14:modId xmlns:p14="http://schemas.microsoft.com/office/powerpoint/2010/main" val="2846988116"/>
              </p:ext>
            </p:extLst>
          </p:nvPr>
        </p:nvGraphicFramePr>
        <p:xfrm>
          <a:off x="2057875" y="1617785"/>
          <a:ext cx="8506962" cy="474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5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493776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446" y="1752835"/>
            <a:ext cx="5400000" cy="45232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r>
              <a:rPr lang="en-US" altLang="ko-KR" dirty="0" smtClean="0"/>
              <a:t>html, 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shell script,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dirty="0" smtClean="0"/>
              <a:t>Toolkit</a:t>
            </a:r>
          </a:p>
          <a:p>
            <a:pPr lvl="1"/>
            <a:r>
              <a:rPr lang="en-US" altLang="ko-KR" dirty="0"/>
              <a:t>Django REST </a:t>
            </a:r>
            <a:r>
              <a:rPr lang="en-US" altLang="ko-KR" dirty="0" smtClean="0"/>
              <a:t>framework</a:t>
            </a:r>
          </a:p>
          <a:p>
            <a:pPr lvl="1"/>
            <a:r>
              <a:rPr lang="en-US" altLang="ko-KR" dirty="0"/>
              <a:t>SQLite</a:t>
            </a:r>
          </a:p>
          <a:p>
            <a:pPr lvl="1"/>
            <a:r>
              <a:rPr lang="en-US" altLang="ko-KR" dirty="0" err="1" smtClean="0"/>
              <a:t>Crontab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TomCat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nGrinder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21206" y="1752835"/>
            <a:ext cx="5400000" cy="452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000" b="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Server</a:t>
            </a:r>
          </a:p>
          <a:p>
            <a:pPr lvl="1"/>
            <a:r>
              <a:rPr lang="en-US" altLang="ko-KR" dirty="0"/>
              <a:t>Ubuntu(Linux) 14.04.3 </a:t>
            </a:r>
            <a:r>
              <a:rPr lang="en-US" altLang="ko-KR" dirty="0" smtClean="0"/>
              <a:t>LTS, </a:t>
            </a:r>
            <a:r>
              <a:rPr lang="en-US" altLang="ko-KR" dirty="0"/>
              <a:t>RAM </a:t>
            </a:r>
            <a:r>
              <a:rPr lang="en-US" altLang="ko-KR" dirty="0" smtClean="0"/>
              <a:t>8GB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Version control</a:t>
            </a:r>
          </a:p>
          <a:p>
            <a:pPr lvl="1"/>
            <a:r>
              <a:rPr lang="en-US" altLang="ko-KR" dirty="0" smtClean="0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slack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11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903" y="486696"/>
            <a:ext cx="4832555" cy="855407"/>
          </a:xfrm>
        </p:spPr>
        <p:txBody>
          <a:bodyPr/>
          <a:lstStyle/>
          <a:p>
            <a:r>
              <a:rPr lang="en-US" altLang="ko-KR" dirty="0" smtClean="0"/>
              <a:t>Architecture(1)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365631" y="-2061135"/>
            <a:ext cx="5460738" cy="1201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8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3548" y="231776"/>
            <a:ext cx="10058400" cy="1371600"/>
          </a:xfrm>
        </p:spPr>
        <p:txBody>
          <a:bodyPr/>
          <a:lstStyle/>
          <a:p>
            <a:r>
              <a:rPr lang="en-US" altLang="ko-KR" dirty="0" smtClean="0"/>
              <a:t>Architecture(2) </a:t>
            </a:r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35161"/>
              </p:ext>
            </p:extLst>
          </p:nvPr>
        </p:nvGraphicFramePr>
        <p:xfrm>
          <a:off x="5775391" y="2315992"/>
          <a:ext cx="1530624" cy="156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24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Track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album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is_title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49178"/>
              </p:ext>
            </p:extLst>
          </p:nvPr>
        </p:nvGraphicFramePr>
        <p:xfrm>
          <a:off x="9627545" y="4167434"/>
          <a:ext cx="1172816" cy="14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16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Tag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84123"/>
              </p:ext>
            </p:extLst>
          </p:nvPr>
        </p:nvGraphicFramePr>
        <p:xfrm>
          <a:off x="6987901" y="4410258"/>
          <a:ext cx="1172816" cy="14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16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Album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24998"/>
              </p:ext>
            </p:extLst>
          </p:nvPr>
        </p:nvGraphicFramePr>
        <p:xfrm>
          <a:off x="3331137" y="3979352"/>
          <a:ext cx="1311965" cy="156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65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Artist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gender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22109"/>
              </p:ext>
            </p:extLst>
          </p:nvPr>
        </p:nvGraphicFramePr>
        <p:xfrm>
          <a:off x="5121393" y="4826908"/>
          <a:ext cx="1172816" cy="144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2816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album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artist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3699"/>
              </p:ext>
            </p:extLst>
          </p:nvPr>
        </p:nvGraphicFramePr>
        <p:xfrm>
          <a:off x="3463642" y="1676685"/>
          <a:ext cx="1338471" cy="144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8471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track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03805"/>
              </p:ext>
            </p:extLst>
          </p:nvPr>
        </p:nvGraphicFramePr>
        <p:xfrm>
          <a:off x="981027" y="2672543"/>
          <a:ext cx="1590263" cy="115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63"/>
              </a:tblGrid>
              <a:tr h="23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play_num</a:t>
                      </a:r>
                      <a:endParaRPr lang="en-US" altLang="ko-KR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78244"/>
              </p:ext>
            </p:extLst>
          </p:nvPr>
        </p:nvGraphicFramePr>
        <p:xfrm>
          <a:off x="8279293" y="1600798"/>
          <a:ext cx="1338471" cy="144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8471"/>
              </a:tblGrid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MTM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</a:tr>
              <a:tr h="106138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track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harmony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2" name="구부러진 연결선 151"/>
          <p:cNvCxnSpPr/>
          <p:nvPr/>
        </p:nvCxnSpPr>
        <p:spPr>
          <a:xfrm rot="5400000">
            <a:off x="3220032" y="2000832"/>
            <a:ext cx="11536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566921" y="4638824"/>
            <a:ext cx="554472" cy="908303"/>
            <a:chOff x="4566921" y="4638824"/>
            <a:chExt cx="554472" cy="908303"/>
          </a:xfrm>
        </p:grpSpPr>
        <p:grpSp>
          <p:nvGrpSpPr>
            <p:cNvPr id="143" name="그룹 142"/>
            <p:cNvGrpSpPr/>
            <p:nvPr/>
          </p:nvGrpSpPr>
          <p:grpSpPr>
            <a:xfrm flipH="1">
              <a:off x="4566921" y="4638824"/>
              <a:ext cx="198685" cy="248829"/>
              <a:chOff x="9721298" y="5410200"/>
              <a:chExt cx="364711" cy="266700"/>
            </a:xfrm>
          </p:grpSpPr>
          <p:cxnSp>
            <p:nvCxnSpPr>
              <p:cNvPr id="144" name="직선 연결선 143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구부러진 연결선 160"/>
            <p:cNvCxnSpPr>
              <a:stCxn id="109" idx="3"/>
              <a:endCxn id="110" idx="1"/>
            </p:cNvCxnSpPr>
            <p:nvPr/>
          </p:nvCxnSpPr>
          <p:spPr>
            <a:xfrm>
              <a:off x="4643102" y="4763239"/>
              <a:ext cx="478291" cy="783888"/>
            </a:xfrm>
            <a:prstGeom prst="curved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294209" y="5022750"/>
            <a:ext cx="793452" cy="524377"/>
            <a:chOff x="6294209" y="5022750"/>
            <a:chExt cx="793452" cy="524377"/>
          </a:xfrm>
        </p:grpSpPr>
        <p:cxnSp>
          <p:nvCxnSpPr>
            <p:cNvPr id="164" name="구부러진 연결선 163"/>
            <p:cNvCxnSpPr>
              <a:stCxn id="110" idx="3"/>
              <a:endCxn id="108" idx="1"/>
            </p:cNvCxnSpPr>
            <p:nvPr/>
          </p:nvCxnSpPr>
          <p:spPr>
            <a:xfrm flipV="1">
              <a:off x="6294209" y="5130477"/>
              <a:ext cx="693692" cy="4166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/>
            <p:cNvGrpSpPr/>
            <p:nvPr/>
          </p:nvGrpSpPr>
          <p:grpSpPr>
            <a:xfrm>
              <a:off x="6798750" y="5022750"/>
              <a:ext cx="288911" cy="264865"/>
              <a:chOff x="9721298" y="5410200"/>
              <a:chExt cx="364711" cy="266700"/>
            </a:xfrm>
          </p:grpSpPr>
          <p:cxnSp>
            <p:nvCxnSpPr>
              <p:cNvPr id="211" name="직선 연결선 210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1" name="그룹 230"/>
          <p:cNvGrpSpPr/>
          <p:nvPr/>
        </p:nvGrpSpPr>
        <p:grpSpPr>
          <a:xfrm>
            <a:off x="9617764" y="2321017"/>
            <a:ext cx="1331166" cy="2591135"/>
            <a:chOff x="9617764" y="2321017"/>
            <a:chExt cx="1331166" cy="2591135"/>
          </a:xfrm>
        </p:grpSpPr>
        <p:cxnSp>
          <p:nvCxnSpPr>
            <p:cNvPr id="158" name="구부러진 연결선 157"/>
            <p:cNvCxnSpPr>
              <a:stCxn id="107" idx="3"/>
              <a:endCxn id="113" idx="3"/>
            </p:cNvCxnSpPr>
            <p:nvPr/>
          </p:nvCxnSpPr>
          <p:spPr>
            <a:xfrm flipH="1" flipV="1">
              <a:off x="9617764" y="2321017"/>
              <a:ext cx="1182597" cy="2566636"/>
            </a:xfrm>
            <a:prstGeom prst="curvedConnector3">
              <a:avLst>
                <a:gd name="adj1" fmla="val -1933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/>
            <p:cNvGrpSpPr/>
            <p:nvPr/>
          </p:nvGrpSpPr>
          <p:grpSpPr>
            <a:xfrm rot="18804280" flipH="1" flipV="1">
              <a:off x="10615966" y="4579189"/>
              <a:ext cx="368789" cy="297138"/>
              <a:chOff x="9721298" y="5410200"/>
              <a:chExt cx="364711" cy="266700"/>
            </a:xfrm>
          </p:grpSpPr>
          <p:cxnSp>
            <p:nvCxnSpPr>
              <p:cNvPr id="219" name="직선 연결선 218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그룹 243"/>
          <p:cNvGrpSpPr/>
          <p:nvPr/>
        </p:nvGrpSpPr>
        <p:grpSpPr>
          <a:xfrm>
            <a:off x="7126615" y="1965536"/>
            <a:ext cx="1178499" cy="924621"/>
            <a:chOff x="7126615" y="1965536"/>
            <a:chExt cx="1178499" cy="924621"/>
          </a:xfrm>
        </p:grpSpPr>
        <p:cxnSp>
          <p:nvCxnSpPr>
            <p:cNvPr id="155" name="구부러진 연결선 154"/>
            <p:cNvCxnSpPr/>
            <p:nvPr/>
          </p:nvCxnSpPr>
          <p:spPr>
            <a:xfrm flipV="1">
              <a:off x="7331835" y="1965536"/>
              <a:ext cx="973279" cy="7519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239"/>
            <p:cNvGrpSpPr/>
            <p:nvPr/>
          </p:nvGrpSpPr>
          <p:grpSpPr>
            <a:xfrm rot="20236034" flipH="1">
              <a:off x="7126615" y="2623871"/>
              <a:ext cx="321749" cy="266286"/>
              <a:chOff x="9721298" y="5410200"/>
              <a:chExt cx="364711" cy="266700"/>
            </a:xfrm>
          </p:grpSpPr>
          <p:cxnSp>
            <p:nvCxnSpPr>
              <p:cNvPr id="241" name="직선 연결선 240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"/>
          <p:cNvGrpSpPr/>
          <p:nvPr/>
        </p:nvGrpSpPr>
        <p:grpSpPr>
          <a:xfrm>
            <a:off x="4802113" y="2546517"/>
            <a:ext cx="1059843" cy="938425"/>
            <a:chOff x="4802113" y="2546517"/>
            <a:chExt cx="1059843" cy="938425"/>
          </a:xfrm>
        </p:grpSpPr>
        <p:cxnSp>
          <p:nvCxnSpPr>
            <p:cNvPr id="167" name="구부러진 연결선 166"/>
            <p:cNvCxnSpPr/>
            <p:nvPr/>
          </p:nvCxnSpPr>
          <p:spPr>
            <a:xfrm>
              <a:off x="4802113" y="2546517"/>
              <a:ext cx="1002925" cy="8424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5573045" y="3220077"/>
              <a:ext cx="288911" cy="264865"/>
              <a:chOff x="9721298" y="5410200"/>
              <a:chExt cx="364711" cy="26670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9721298" y="5547127"/>
                <a:ext cx="318052" cy="129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9721298" y="5410200"/>
                <a:ext cx="318052" cy="146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9735652" y="5547127"/>
                <a:ext cx="3503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2538836" y="2757014"/>
            <a:ext cx="924805" cy="591694"/>
            <a:chOff x="2538836" y="2757014"/>
            <a:chExt cx="924805" cy="591694"/>
          </a:xfrm>
        </p:grpSpPr>
        <p:cxnSp>
          <p:nvCxnSpPr>
            <p:cNvPr id="142" name="구부러진 연결선 141"/>
            <p:cNvCxnSpPr>
              <a:stCxn id="112" idx="3"/>
            </p:cNvCxnSpPr>
            <p:nvPr/>
          </p:nvCxnSpPr>
          <p:spPr>
            <a:xfrm flipV="1">
              <a:off x="2571290" y="2757014"/>
              <a:ext cx="892351" cy="492393"/>
            </a:xfrm>
            <a:prstGeom prst="curved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538836" y="3099879"/>
              <a:ext cx="198685" cy="248829"/>
              <a:chOff x="2538836" y="3099879"/>
              <a:chExt cx="198685" cy="248829"/>
            </a:xfrm>
          </p:grpSpPr>
          <p:cxnSp>
            <p:nvCxnSpPr>
              <p:cNvPr id="50" name="직선 연결선 49"/>
              <p:cNvCxnSpPr/>
              <p:nvPr/>
            </p:nvCxnSpPr>
            <p:spPr>
              <a:xfrm flipH="1">
                <a:off x="2564255" y="3227631"/>
                <a:ext cx="173266" cy="1210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 flipV="1">
                <a:off x="2564255" y="3099879"/>
                <a:ext cx="173266" cy="137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2538836" y="3227631"/>
                <a:ext cx="190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그룹 231"/>
          <p:cNvGrpSpPr/>
          <p:nvPr/>
        </p:nvGrpSpPr>
        <p:grpSpPr>
          <a:xfrm>
            <a:off x="7306015" y="3099879"/>
            <a:ext cx="1013438" cy="2049465"/>
            <a:chOff x="7306015" y="3099879"/>
            <a:chExt cx="1013438" cy="2049465"/>
          </a:xfrm>
        </p:grpSpPr>
        <p:sp>
          <p:nvSpPr>
            <p:cNvPr id="115" name="타원 114"/>
            <p:cNvSpPr/>
            <p:nvPr/>
          </p:nvSpPr>
          <p:spPr>
            <a:xfrm>
              <a:off x="8133922" y="4963813"/>
              <a:ext cx="185531" cy="185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구부러진 연결선 170"/>
            <p:cNvCxnSpPr>
              <a:stCxn id="104" idx="3"/>
              <a:endCxn id="108" idx="3"/>
            </p:cNvCxnSpPr>
            <p:nvPr/>
          </p:nvCxnSpPr>
          <p:spPr>
            <a:xfrm>
              <a:off x="7306015" y="3099879"/>
              <a:ext cx="854702" cy="2030598"/>
            </a:xfrm>
            <a:prstGeom prst="curvedConnector3">
              <a:avLst>
                <a:gd name="adj1" fmla="val 1267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4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604" y="10902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Implementation Spec(1) I/O interface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249143" y="1744590"/>
            <a:ext cx="0" cy="4430923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658574" y="3024800"/>
            <a:ext cx="1406769" cy="126609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</a:p>
          <a:p>
            <a:pPr algn="ctr"/>
            <a:r>
              <a:rPr lang="en-US" altLang="ko-KR" sz="23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(SQLite)</a:t>
            </a:r>
            <a:endParaRPr lang="ko-KR" altLang="en-US" sz="23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366" y="3024801"/>
            <a:ext cx="1364564" cy="126609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endParaRPr lang="ko-KR" altLang="en-US" sz="25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44510" y="1542680"/>
            <a:ext cx="3166862" cy="1012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addListener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(map, ‘click’,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reverseGeocode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79290" y="4958388"/>
            <a:ext cx="1995882" cy="695874"/>
          </a:xfrm>
          <a:prstGeom prst="roundRect">
            <a:avLst/>
          </a:prstGeom>
          <a:solidFill>
            <a:srgbClr val="455F5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function hyper()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41725" y="1605839"/>
            <a:ext cx="2381317" cy="869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웹페이지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접속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6" y="2799469"/>
            <a:ext cx="3553897" cy="2082018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816536" y="5276118"/>
            <a:ext cx="3348112" cy="6476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추천 음악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앨범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아티스트 제시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9831185" flipV="1">
            <a:off x="4349938" y="2652809"/>
            <a:ext cx="3650465" cy="271703"/>
          </a:xfrm>
          <a:prstGeom prst="rightArrow">
            <a:avLst>
              <a:gd name="adj1" fmla="val 50000"/>
              <a:gd name="adj2" fmla="val 211558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1768815" flipH="1" flipV="1">
            <a:off x="4302128" y="4550717"/>
            <a:ext cx="3650465" cy="271703"/>
          </a:xfrm>
          <a:prstGeom prst="rightArrow">
            <a:avLst>
              <a:gd name="adj1" fmla="val 50000"/>
              <a:gd name="adj2" fmla="val 211558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7739" y="4399395"/>
            <a:ext cx="3607975" cy="90693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api_view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([‘GET’])</a:t>
            </a:r>
          </a:p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proposal_list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request,pk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0800000" flipV="1">
            <a:off x="1970138" y="3256470"/>
            <a:ext cx="721688" cy="332859"/>
          </a:xfrm>
          <a:prstGeom prst="rightArrow">
            <a:avLst>
              <a:gd name="adj1" fmla="val 50000"/>
              <a:gd name="adj2" fmla="val 104063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 flipH="1" flipV="1">
            <a:off x="1991510" y="3704252"/>
            <a:ext cx="721688" cy="332859"/>
          </a:xfrm>
          <a:prstGeom prst="rightArrow">
            <a:avLst>
              <a:gd name="adj1" fmla="val 50000"/>
              <a:gd name="adj2" fmla="val 104063"/>
            </a:avLst>
          </a:prstGeom>
          <a:solidFill>
            <a:srgbClr val="DAF3ED"/>
          </a:solidFill>
          <a:ln>
            <a:solidFill>
              <a:srgbClr val="DAF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사용자 지정 3">
      <a:dk1>
        <a:srgbClr val="19231D"/>
      </a:dk1>
      <a:lt1>
        <a:sysClr val="window" lastClr="FFFFFF"/>
      </a:lt1>
      <a:dk2>
        <a:srgbClr val="455F51"/>
      </a:dk2>
      <a:lt2>
        <a:srgbClr val="EAF4D7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비누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618</TotalTime>
  <Words>971</Words>
  <Application>Microsoft Office PowerPoint</Application>
  <PresentationFormat>와이드스크린</PresentationFormat>
  <Paragraphs>387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D2Coding</vt:lpstr>
      <vt:lpstr>HY견고딕</vt:lpstr>
      <vt:lpstr>HY중고딕</vt:lpstr>
      <vt:lpstr>맑은 고딕</vt:lpstr>
      <vt:lpstr>Arial</vt:lpstr>
      <vt:lpstr>Garamond</vt:lpstr>
      <vt:lpstr>Segoe UI Black</vt:lpstr>
      <vt:lpstr>비누</vt:lpstr>
      <vt:lpstr>공간에 기반한 음악을 소개하는 웹 서비스 및 API 만들기</vt:lpstr>
      <vt:lpstr>Contents</vt:lpstr>
      <vt:lpstr>Overview</vt:lpstr>
      <vt:lpstr>Goal/Problem &amp; Requirements</vt:lpstr>
      <vt:lpstr>Approach</vt:lpstr>
      <vt:lpstr>Development Environment</vt:lpstr>
      <vt:lpstr>Architecture(1)</vt:lpstr>
      <vt:lpstr>Architecture(2) DataBase</vt:lpstr>
      <vt:lpstr>Implementation Spec(1) I/O interface</vt:lpstr>
      <vt:lpstr>Implementation Spec(2) Modules</vt:lpstr>
      <vt:lpstr>Results</vt:lpstr>
      <vt:lpstr>Results(1) module tests </vt:lpstr>
      <vt:lpstr>Results(2) TPS test</vt:lpstr>
      <vt:lpstr>Results(2) TPS test</vt:lpstr>
      <vt:lpstr>Demo</vt:lpstr>
      <vt:lpstr>Division and Assignment of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공간에 기반한 음악을 소개하는 웹 서비스 및 API 만들기</dc:title>
  <dc:creator>김다윤</dc:creator>
  <cp:lastModifiedBy>김다윤</cp:lastModifiedBy>
  <cp:revision>103</cp:revision>
  <dcterms:created xsi:type="dcterms:W3CDTF">2017-06-15T04:52:56Z</dcterms:created>
  <dcterms:modified xsi:type="dcterms:W3CDTF">2017-06-16T03:36:22Z</dcterms:modified>
</cp:coreProperties>
</file>