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2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8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0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5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27-Oct-17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5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Cargo Shipment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reflection blurRad="6350" stA="34000" endPos="66000" dir="5400000" sy="-100000" algn="bl" rotWithShape="0"/>
          </a:effectLst>
        </p:spPr>
        <p:txBody>
          <a:bodyPr/>
          <a:lstStyle/>
          <a:p>
            <a:r>
              <a:rPr lang="en-US" dirty="0" err="1" smtClean="0"/>
              <a:t>Team@ISS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Imprecise </a:t>
            </a:r>
            <a:r>
              <a:rPr lang="en-US" b="1" i="1" dirty="0"/>
              <a:t>dimensions received from customers may result in cargo capacity being sub-</a:t>
            </a:r>
            <a:r>
              <a:rPr lang="en-US" b="1" i="1" dirty="0" err="1"/>
              <a:t>optimised</a:t>
            </a:r>
            <a:r>
              <a:rPr lang="en-US" b="1" i="1" dirty="0"/>
              <a:t>/ incur additional time to </a:t>
            </a:r>
            <a:r>
              <a:rPr lang="en-US" b="1" i="1" dirty="0" smtClean="0"/>
              <a:t>re-plan.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5" y="298078"/>
            <a:ext cx="8823837" cy="833426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31" y="1396116"/>
            <a:ext cx="2432717" cy="3562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2323" y="505771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Cargo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8131" y="1176033"/>
            <a:ext cx="2727883" cy="5207160"/>
            <a:chOff x="4970345" y="1613014"/>
            <a:chExt cx="2727883" cy="52071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345" y="1613014"/>
              <a:ext cx="2727883" cy="4849570"/>
            </a:xfrm>
            <a:prstGeom prst="rect">
              <a:avLst/>
            </a:prstGeom>
          </p:spPr>
        </p:pic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0345" y="1785938"/>
              <a:ext cx="2727883" cy="32922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30430" y="6450842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Take Photo</a:t>
              </a:r>
              <a:endParaRPr lang="en-US" dirty="0"/>
            </a:p>
          </p:txBody>
        </p:sp>
      </p:grp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1" y="1498714"/>
            <a:ext cx="1480948" cy="22808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393" y="3923499"/>
            <a:ext cx="110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Cargo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87" y="1872247"/>
            <a:ext cx="1701653" cy="167993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368131" y="1463400"/>
            <a:ext cx="1546644" cy="2654060"/>
            <a:chOff x="4970345" y="1613014"/>
            <a:chExt cx="2727883" cy="515331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345" y="1613014"/>
              <a:ext cx="2727883" cy="4849570"/>
            </a:xfrm>
            <a:prstGeom prst="rect">
              <a:avLst/>
            </a:prstGeom>
          </p:spPr>
        </p:pic>
        <p:pic>
          <p:nvPicPr>
            <p:cNvPr id="27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0345" y="1785938"/>
              <a:ext cx="2727883" cy="329223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256304" y="6397000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Take Photo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41146" y="1176033"/>
            <a:ext cx="2776727" cy="5305734"/>
            <a:chOff x="6741146" y="1176033"/>
            <a:chExt cx="2776727" cy="53057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46" y="1176033"/>
              <a:ext cx="2776726" cy="493640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053" y="1348957"/>
              <a:ext cx="2761820" cy="3394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074011" y="6112435"/>
              <a:ext cx="2125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Processed Image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86825" y="1422375"/>
            <a:ext cx="1871364" cy="2430629"/>
            <a:chOff x="6329019" y="1176033"/>
            <a:chExt cx="3188854" cy="509210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46" y="1176033"/>
              <a:ext cx="2776726" cy="493640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053" y="1348957"/>
              <a:ext cx="2761820" cy="339449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329019" y="5898805"/>
              <a:ext cx="212590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Processed Image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00629" y="1152220"/>
            <a:ext cx="2994067" cy="5144881"/>
            <a:chOff x="8900629" y="1152220"/>
            <a:chExt cx="2994067" cy="514488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0629" y="1152220"/>
              <a:ext cx="2994067" cy="463793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772193" y="5927769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Page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601" y="5257451"/>
            <a:ext cx="2992164" cy="1258386"/>
            <a:chOff x="679450" y="1668051"/>
            <a:chExt cx="2992164" cy="1258386"/>
          </a:xfrm>
        </p:grpSpPr>
        <p:pic>
          <p:nvPicPr>
            <p:cNvPr id="4" name="Picture Placeholder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659" t="1100" r="-15682" b="-5737"/>
            <a:stretch/>
          </p:blipFill>
          <p:spPr>
            <a:xfrm>
              <a:off x="679450" y="1668051"/>
              <a:ext cx="1258386" cy="12583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2119586" y="2112578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Image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7404" y="3443263"/>
            <a:ext cx="4398164" cy="1097280"/>
            <a:chOff x="2119586" y="2926437"/>
            <a:chExt cx="4398164" cy="1097280"/>
          </a:xfrm>
        </p:grpSpPr>
        <p:pic>
          <p:nvPicPr>
            <p:cNvPr id="7" name="Picture Placeholder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" r="913"/>
            <a:stretch>
              <a:fillRect/>
            </a:stretch>
          </p:blipFill>
          <p:spPr>
            <a:xfrm>
              <a:off x="2119586" y="2926437"/>
              <a:ext cx="1097280" cy="10972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3497371" y="3244334"/>
              <a:ext cx="30203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Finding Reference </a:t>
              </a:r>
              <a:r>
                <a:rPr lang="en-US" dirty="0" smtClean="0"/>
                <a:t>object</a:t>
              </a:r>
            </a:p>
            <a:p>
              <a:r>
                <a:rPr lang="en-US" dirty="0" smtClean="0"/>
                <a:t>using </a:t>
              </a:r>
              <a:r>
                <a:rPr lang="en-US" dirty="0"/>
                <a:t>Color filtering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3937" y="2046385"/>
            <a:ext cx="3899314" cy="917517"/>
            <a:chOff x="3412903" y="3808236"/>
            <a:chExt cx="3899314" cy="917517"/>
          </a:xfrm>
        </p:grpSpPr>
        <p:pic>
          <p:nvPicPr>
            <p:cNvPr id="9" name="Picture Placeholder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903" y="3808236"/>
              <a:ext cx="1055116" cy="9137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641293" y="4079422"/>
              <a:ext cx="26709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Comparing </a:t>
              </a:r>
              <a:r>
                <a:rPr lang="en-US" dirty="0" smtClean="0"/>
                <a:t>dimension</a:t>
              </a:r>
            </a:p>
            <a:p>
              <a:r>
                <a:rPr lang="en-US" dirty="0" smtClean="0"/>
                <a:t>for </a:t>
              </a:r>
              <a:r>
                <a:rPr lang="en-US" dirty="0"/>
                <a:t>known object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9237" y="3224072"/>
            <a:ext cx="4553683" cy="1434014"/>
            <a:chOff x="4564042" y="4800599"/>
            <a:chExt cx="4553683" cy="1434014"/>
          </a:xfrm>
        </p:grpSpPr>
        <p:pic>
          <p:nvPicPr>
            <p:cNvPr id="11" name="Picture Placeholder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071" t="-442" r="-22648" b="-4114"/>
            <a:stretch/>
          </p:blipFill>
          <p:spPr>
            <a:xfrm>
              <a:off x="4564042" y="4800599"/>
              <a:ext cx="1434014" cy="14340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orthographic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12" name="Rectangle 11"/>
            <p:cNvSpPr/>
            <p:nvPr/>
          </p:nvSpPr>
          <p:spPr>
            <a:xfrm>
              <a:off x="6260853" y="5332940"/>
              <a:ext cx="28568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Finding Edges in </a:t>
              </a:r>
              <a:r>
                <a:rPr lang="en-US" dirty="0" smtClean="0"/>
                <a:t>original</a:t>
              </a:r>
            </a:p>
            <a:p>
              <a:r>
                <a:rPr lang="en-US" dirty="0" smtClean="0"/>
                <a:t>image </a:t>
              </a:r>
              <a:r>
                <a:rPr lang="en-US" dirty="0"/>
                <a:t>for box shape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52341" y="5338004"/>
            <a:ext cx="3481531" cy="1097280"/>
            <a:chOff x="5641251" y="5645349"/>
            <a:chExt cx="3481531" cy="1097280"/>
          </a:xfrm>
        </p:grpSpPr>
        <p:pic>
          <p:nvPicPr>
            <p:cNvPr id="16" name="Picture Placeholder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72" t="-291" r="-18858" b="-46"/>
            <a:stretch/>
          </p:blipFill>
          <p:spPr>
            <a:xfrm>
              <a:off x="5641251" y="5645349"/>
              <a:ext cx="1097280" cy="10972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7" name="Rectangle 16"/>
            <p:cNvSpPr/>
            <p:nvPr/>
          </p:nvSpPr>
          <p:spPr>
            <a:xfrm>
              <a:off x="6762841" y="6019875"/>
              <a:ext cx="23599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Measure </a:t>
              </a:r>
              <a:r>
                <a:rPr lang="en-US" dirty="0" smtClean="0"/>
                <a:t>dimension</a:t>
              </a:r>
            </a:p>
            <a:p>
              <a:r>
                <a:rPr lang="en-US" dirty="0" smtClean="0"/>
                <a:t>for </a:t>
              </a:r>
              <a:r>
                <a:rPr lang="en-US" dirty="0"/>
                <a:t>box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98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repeatCount="indefinite" autoRev="1" fill="hold" nodeType="withEffect" p14:presetBounceEnd="5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5000">
                                          <p:cBhvr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indefinite" autoRev="1" fill="hold" nodeType="withEffect" p14:presetBounceEnd="5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5000">
                                          <p:cBhvr>
                                            <p:cTn id="29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8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47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29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8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47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		-	Python</a:t>
            </a:r>
          </a:p>
          <a:p>
            <a:r>
              <a:rPr lang="en-US" dirty="0" smtClean="0"/>
              <a:t>Mobile App				-	Android</a:t>
            </a:r>
          </a:p>
          <a:p>
            <a:r>
              <a:rPr lang="en-US" dirty="0" smtClean="0"/>
              <a:t>Server		</a:t>
            </a:r>
            <a:r>
              <a:rPr lang="en-US" smtClean="0"/>
              <a:t>			-</a:t>
            </a:r>
            <a:r>
              <a:rPr lang="en-US" dirty="0" smtClean="0"/>
              <a:t>	Python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36587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Conditions for best calculations – </a:t>
            </a:r>
          </a:p>
          <a:p>
            <a:pPr lvl="1"/>
            <a:r>
              <a:rPr lang="en-US" dirty="0" smtClean="0"/>
              <a:t>Background should be </a:t>
            </a:r>
            <a:r>
              <a:rPr lang="en-US" dirty="0"/>
              <a:t>relatively plain, contrasting in color (to the object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 stands separated </a:t>
            </a:r>
            <a:r>
              <a:rPr lang="en-US" dirty="0" smtClean="0"/>
              <a:t>from </a:t>
            </a:r>
            <a:r>
              <a:rPr lang="en-US" dirty="0"/>
              <a:t>other objects and image edges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Currently only tested for cuboid boxes.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Future Scope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Instead of using current Analytical approach can use Data driven approach for learning various shapes and color.</a:t>
            </a:r>
          </a:p>
          <a:p>
            <a:pPr lvl="1"/>
            <a:r>
              <a:rPr lang="en-US" dirty="0" smtClean="0"/>
              <a:t>All processing can be done locally on mobile station.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Naitik Shukla</a:t>
            </a:r>
          </a:p>
          <a:p>
            <a:r>
              <a:rPr lang="en-US" dirty="0" smtClean="0"/>
              <a:t>Naval Kumar</a:t>
            </a:r>
          </a:p>
          <a:p>
            <a:r>
              <a:rPr lang="en-US" dirty="0" err="1" smtClean="0"/>
              <a:t>Vignesh</a:t>
            </a:r>
            <a:r>
              <a:rPr lang="en-US" dirty="0" smtClean="0"/>
              <a:t> Srinivasan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954" y="2881610"/>
            <a:ext cx="3506089" cy="923330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Team@ISS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7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</TotalTime>
  <Words>106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Cargo Shipment Management</vt:lpstr>
      <vt:lpstr>Problem</vt:lpstr>
      <vt:lpstr>PROPOSED Solution</vt:lpstr>
      <vt:lpstr>Image Processing</vt:lpstr>
      <vt:lpstr>Technology Stack</vt:lpstr>
      <vt:lpstr>Limitation and Future Scope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Shipment Management</dc:title>
  <dc:creator>naitik shukla</dc:creator>
  <cp:lastModifiedBy>naitik shukla</cp:lastModifiedBy>
  <cp:revision>12</cp:revision>
  <dcterms:created xsi:type="dcterms:W3CDTF">2017-10-26T18:20:41Z</dcterms:created>
  <dcterms:modified xsi:type="dcterms:W3CDTF">2017-10-26T19:58:11Z</dcterms:modified>
</cp:coreProperties>
</file>