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7F96D-9C81-9D14-FA14-074B3D07B520}" v="5" dt="2023-10-08T15:52:5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27DAD-AE21-452D-B598-74238F05775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BA205E-A4C8-45B0-8ED0-0189E5078A9B}">
      <dgm:prSet/>
      <dgm:spPr/>
      <dgm:t>
        <a:bodyPr/>
        <a:lstStyle/>
        <a:p>
          <a:r>
            <a:rPr lang="en-US"/>
            <a:t>Java</a:t>
          </a:r>
        </a:p>
      </dgm:t>
    </dgm:pt>
    <dgm:pt modelId="{A2CC143E-8E3B-49DB-B185-E22A3D5B52A8}" type="parTrans" cxnId="{69231FD0-91CC-4630-A44A-1439A1BDC7A3}">
      <dgm:prSet/>
      <dgm:spPr/>
      <dgm:t>
        <a:bodyPr/>
        <a:lstStyle/>
        <a:p>
          <a:endParaRPr lang="en-US"/>
        </a:p>
      </dgm:t>
    </dgm:pt>
    <dgm:pt modelId="{465BB54B-BC0B-4B8C-BE62-F91162E6E1CB}" type="sibTrans" cxnId="{69231FD0-91CC-4630-A44A-1439A1BDC7A3}">
      <dgm:prSet/>
      <dgm:spPr/>
      <dgm:t>
        <a:bodyPr/>
        <a:lstStyle/>
        <a:p>
          <a:endParaRPr lang="en-US"/>
        </a:p>
      </dgm:t>
    </dgm:pt>
    <dgm:pt modelId="{7276C469-96FA-45C7-A972-09CF4AD7295E}">
      <dgm:prSet/>
      <dgm:spPr/>
      <dgm:t>
        <a:bodyPr/>
        <a:lstStyle/>
        <a:p>
          <a:r>
            <a:rPr lang="en-US"/>
            <a:t>MySQL</a:t>
          </a:r>
        </a:p>
      </dgm:t>
    </dgm:pt>
    <dgm:pt modelId="{DA58C725-EE11-4714-A3AF-236E5E8062EE}" type="parTrans" cxnId="{D60C3923-3A84-4C7A-87E6-E96254F6CB22}">
      <dgm:prSet/>
      <dgm:spPr/>
      <dgm:t>
        <a:bodyPr/>
        <a:lstStyle/>
        <a:p>
          <a:endParaRPr lang="en-US"/>
        </a:p>
      </dgm:t>
    </dgm:pt>
    <dgm:pt modelId="{348D2BEA-31DC-4A11-8C8A-283667BD39A8}" type="sibTrans" cxnId="{D60C3923-3A84-4C7A-87E6-E96254F6CB22}">
      <dgm:prSet/>
      <dgm:spPr/>
      <dgm:t>
        <a:bodyPr/>
        <a:lstStyle/>
        <a:p>
          <a:endParaRPr lang="en-US"/>
        </a:p>
      </dgm:t>
    </dgm:pt>
    <dgm:pt modelId="{A8FCD8C7-5E30-4E03-A7D8-2D0CA487EF04}" type="pres">
      <dgm:prSet presAssocID="{41627DAD-AE21-452D-B598-74238F0577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7655EB-D92E-41E0-A32F-C9011D9168AC}" type="pres">
      <dgm:prSet presAssocID="{03BA205E-A4C8-45B0-8ED0-0189E5078A9B}" presName="hierRoot1" presStyleCnt="0"/>
      <dgm:spPr/>
    </dgm:pt>
    <dgm:pt modelId="{0B2A5F29-1241-497F-8EF0-441AA507AE63}" type="pres">
      <dgm:prSet presAssocID="{03BA205E-A4C8-45B0-8ED0-0189E5078A9B}" presName="composite" presStyleCnt="0"/>
      <dgm:spPr/>
    </dgm:pt>
    <dgm:pt modelId="{3C152C2D-6095-4BC4-B3F8-0805AADF3D38}" type="pres">
      <dgm:prSet presAssocID="{03BA205E-A4C8-45B0-8ED0-0189E5078A9B}" presName="background" presStyleLbl="node0" presStyleIdx="0" presStyleCnt="2"/>
      <dgm:spPr/>
    </dgm:pt>
    <dgm:pt modelId="{076E61EA-8145-483A-8B57-501710B5A899}" type="pres">
      <dgm:prSet presAssocID="{03BA205E-A4C8-45B0-8ED0-0189E5078A9B}" presName="text" presStyleLbl="fgAcc0" presStyleIdx="0" presStyleCnt="2">
        <dgm:presLayoutVars>
          <dgm:chPref val="3"/>
        </dgm:presLayoutVars>
      </dgm:prSet>
      <dgm:spPr/>
    </dgm:pt>
    <dgm:pt modelId="{7367F5F7-2689-4FBC-AF7C-19F281066E61}" type="pres">
      <dgm:prSet presAssocID="{03BA205E-A4C8-45B0-8ED0-0189E5078A9B}" presName="hierChild2" presStyleCnt="0"/>
      <dgm:spPr/>
    </dgm:pt>
    <dgm:pt modelId="{0D9B44BF-8191-4771-BECD-8974119DA2AA}" type="pres">
      <dgm:prSet presAssocID="{7276C469-96FA-45C7-A972-09CF4AD7295E}" presName="hierRoot1" presStyleCnt="0"/>
      <dgm:spPr/>
    </dgm:pt>
    <dgm:pt modelId="{AC93E109-7490-40C1-9A47-EED3A24FE79D}" type="pres">
      <dgm:prSet presAssocID="{7276C469-96FA-45C7-A972-09CF4AD7295E}" presName="composite" presStyleCnt="0"/>
      <dgm:spPr/>
    </dgm:pt>
    <dgm:pt modelId="{AF096AF9-A668-4A82-A43B-9EA937E9E698}" type="pres">
      <dgm:prSet presAssocID="{7276C469-96FA-45C7-A972-09CF4AD7295E}" presName="background" presStyleLbl="node0" presStyleIdx="1" presStyleCnt="2"/>
      <dgm:spPr/>
    </dgm:pt>
    <dgm:pt modelId="{22D64BAA-9F4A-44B4-B399-0B91CB4BBC1E}" type="pres">
      <dgm:prSet presAssocID="{7276C469-96FA-45C7-A972-09CF4AD7295E}" presName="text" presStyleLbl="fgAcc0" presStyleIdx="1" presStyleCnt="2">
        <dgm:presLayoutVars>
          <dgm:chPref val="3"/>
        </dgm:presLayoutVars>
      </dgm:prSet>
      <dgm:spPr/>
    </dgm:pt>
    <dgm:pt modelId="{E5BA75DD-6356-4E44-81D6-259AF2B49E17}" type="pres">
      <dgm:prSet presAssocID="{7276C469-96FA-45C7-A972-09CF4AD7295E}" presName="hierChild2" presStyleCnt="0"/>
      <dgm:spPr/>
    </dgm:pt>
  </dgm:ptLst>
  <dgm:cxnLst>
    <dgm:cxn modelId="{D60C3923-3A84-4C7A-87E6-E96254F6CB22}" srcId="{41627DAD-AE21-452D-B598-74238F05775D}" destId="{7276C469-96FA-45C7-A972-09CF4AD7295E}" srcOrd="1" destOrd="0" parTransId="{DA58C725-EE11-4714-A3AF-236E5E8062EE}" sibTransId="{348D2BEA-31DC-4A11-8C8A-283667BD39A8}"/>
    <dgm:cxn modelId="{0AA5D036-06AA-4A02-964B-E534B85FA90A}" type="presOf" srcId="{7276C469-96FA-45C7-A972-09CF4AD7295E}" destId="{22D64BAA-9F4A-44B4-B399-0B91CB4BBC1E}" srcOrd="0" destOrd="0" presId="urn:microsoft.com/office/officeart/2005/8/layout/hierarchy1"/>
    <dgm:cxn modelId="{DB796E58-1956-4F8C-BCF2-D7C3D53FABCD}" type="presOf" srcId="{03BA205E-A4C8-45B0-8ED0-0189E5078A9B}" destId="{076E61EA-8145-483A-8B57-501710B5A899}" srcOrd="0" destOrd="0" presId="urn:microsoft.com/office/officeart/2005/8/layout/hierarchy1"/>
    <dgm:cxn modelId="{C98DC5CC-A3E7-40BB-AFAD-D9516954E73F}" type="presOf" srcId="{41627DAD-AE21-452D-B598-74238F05775D}" destId="{A8FCD8C7-5E30-4E03-A7D8-2D0CA487EF04}" srcOrd="0" destOrd="0" presId="urn:microsoft.com/office/officeart/2005/8/layout/hierarchy1"/>
    <dgm:cxn modelId="{69231FD0-91CC-4630-A44A-1439A1BDC7A3}" srcId="{41627DAD-AE21-452D-B598-74238F05775D}" destId="{03BA205E-A4C8-45B0-8ED0-0189E5078A9B}" srcOrd="0" destOrd="0" parTransId="{A2CC143E-8E3B-49DB-B185-E22A3D5B52A8}" sibTransId="{465BB54B-BC0B-4B8C-BE62-F91162E6E1CB}"/>
    <dgm:cxn modelId="{42CC8DE3-8FA5-4D08-98BE-6894D0AF498C}" type="presParOf" srcId="{A8FCD8C7-5E30-4E03-A7D8-2D0CA487EF04}" destId="{FF7655EB-D92E-41E0-A32F-C9011D9168AC}" srcOrd="0" destOrd="0" presId="urn:microsoft.com/office/officeart/2005/8/layout/hierarchy1"/>
    <dgm:cxn modelId="{55BD71E1-EAD4-4D7B-A0A9-156BE560C763}" type="presParOf" srcId="{FF7655EB-D92E-41E0-A32F-C9011D9168AC}" destId="{0B2A5F29-1241-497F-8EF0-441AA507AE63}" srcOrd="0" destOrd="0" presId="urn:microsoft.com/office/officeart/2005/8/layout/hierarchy1"/>
    <dgm:cxn modelId="{CE5F96A4-D4A3-4D49-B7F2-EC16FDE291B8}" type="presParOf" srcId="{0B2A5F29-1241-497F-8EF0-441AA507AE63}" destId="{3C152C2D-6095-4BC4-B3F8-0805AADF3D38}" srcOrd="0" destOrd="0" presId="urn:microsoft.com/office/officeart/2005/8/layout/hierarchy1"/>
    <dgm:cxn modelId="{D90AC91D-73F6-400F-AFDE-A75618185743}" type="presParOf" srcId="{0B2A5F29-1241-497F-8EF0-441AA507AE63}" destId="{076E61EA-8145-483A-8B57-501710B5A899}" srcOrd="1" destOrd="0" presId="urn:microsoft.com/office/officeart/2005/8/layout/hierarchy1"/>
    <dgm:cxn modelId="{4097BE1C-DE7D-488D-BDB2-10F5BF1425DD}" type="presParOf" srcId="{FF7655EB-D92E-41E0-A32F-C9011D9168AC}" destId="{7367F5F7-2689-4FBC-AF7C-19F281066E61}" srcOrd="1" destOrd="0" presId="urn:microsoft.com/office/officeart/2005/8/layout/hierarchy1"/>
    <dgm:cxn modelId="{FCAB57E0-47FA-426E-9987-A8B0CB5AEEB9}" type="presParOf" srcId="{A8FCD8C7-5E30-4E03-A7D8-2D0CA487EF04}" destId="{0D9B44BF-8191-4771-BECD-8974119DA2AA}" srcOrd="1" destOrd="0" presId="urn:microsoft.com/office/officeart/2005/8/layout/hierarchy1"/>
    <dgm:cxn modelId="{4DCB7C91-CFAD-4EDD-9C87-35931DD38E70}" type="presParOf" srcId="{0D9B44BF-8191-4771-BECD-8974119DA2AA}" destId="{AC93E109-7490-40C1-9A47-EED3A24FE79D}" srcOrd="0" destOrd="0" presId="urn:microsoft.com/office/officeart/2005/8/layout/hierarchy1"/>
    <dgm:cxn modelId="{022C5C8B-1518-487D-B3B9-D715F3664909}" type="presParOf" srcId="{AC93E109-7490-40C1-9A47-EED3A24FE79D}" destId="{AF096AF9-A668-4A82-A43B-9EA937E9E698}" srcOrd="0" destOrd="0" presId="urn:microsoft.com/office/officeart/2005/8/layout/hierarchy1"/>
    <dgm:cxn modelId="{924BACED-196B-414B-966A-6EAAC152B404}" type="presParOf" srcId="{AC93E109-7490-40C1-9A47-EED3A24FE79D}" destId="{22D64BAA-9F4A-44B4-B399-0B91CB4BBC1E}" srcOrd="1" destOrd="0" presId="urn:microsoft.com/office/officeart/2005/8/layout/hierarchy1"/>
    <dgm:cxn modelId="{B88208FA-750E-4439-B122-B752254C232F}" type="presParOf" srcId="{0D9B44BF-8191-4771-BECD-8974119DA2AA}" destId="{E5BA75DD-6356-4E44-81D6-259AF2B49E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249AD8-3117-42E4-B20F-2E5A8FF1B5AB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6D731C-E8FE-4B90-97E0-B71AA4E9F9CE}">
      <dgm:prSet/>
      <dgm:spPr/>
      <dgm:t>
        <a:bodyPr/>
        <a:lstStyle/>
        <a:p>
          <a:r>
            <a:rPr lang="en-US"/>
            <a:t>This class contains all the admin operations that the admin can perform.</a:t>
          </a:r>
        </a:p>
      </dgm:t>
    </dgm:pt>
    <dgm:pt modelId="{242071B6-C45A-4B5C-ADF8-99B1BEA94C51}" type="parTrans" cxnId="{0F9A740E-631C-4074-9D0C-F0FED674D4BA}">
      <dgm:prSet/>
      <dgm:spPr/>
      <dgm:t>
        <a:bodyPr/>
        <a:lstStyle/>
        <a:p>
          <a:endParaRPr lang="en-US"/>
        </a:p>
      </dgm:t>
    </dgm:pt>
    <dgm:pt modelId="{A007CDE8-45F6-46FD-BF01-566621D92948}" type="sibTrans" cxnId="{0F9A740E-631C-4074-9D0C-F0FED674D4BA}">
      <dgm:prSet/>
      <dgm:spPr/>
      <dgm:t>
        <a:bodyPr/>
        <a:lstStyle/>
        <a:p>
          <a:endParaRPr lang="en-US"/>
        </a:p>
      </dgm:t>
    </dgm:pt>
    <dgm:pt modelId="{01ED310E-EDEB-4009-B522-B190890BA789}">
      <dgm:prSet/>
      <dgm:spPr/>
      <dgm:t>
        <a:bodyPr/>
        <a:lstStyle/>
        <a:p>
          <a:r>
            <a:rPr lang="en-US"/>
            <a:t>There are four operations:</a:t>
          </a:r>
        </a:p>
      </dgm:t>
    </dgm:pt>
    <dgm:pt modelId="{76C3297F-D2D1-4537-8D8C-E77F60BAFF92}" type="parTrans" cxnId="{72AB951A-C98A-455B-BF7D-E04305DBCAA2}">
      <dgm:prSet/>
      <dgm:spPr/>
      <dgm:t>
        <a:bodyPr/>
        <a:lstStyle/>
        <a:p>
          <a:endParaRPr lang="en-US"/>
        </a:p>
      </dgm:t>
    </dgm:pt>
    <dgm:pt modelId="{2DB4E1BD-A988-4DC1-96A6-C81D365073A3}" type="sibTrans" cxnId="{72AB951A-C98A-455B-BF7D-E04305DBCAA2}">
      <dgm:prSet/>
      <dgm:spPr/>
      <dgm:t>
        <a:bodyPr/>
        <a:lstStyle/>
        <a:p>
          <a:endParaRPr lang="en-US"/>
        </a:p>
      </dgm:t>
    </dgm:pt>
    <dgm:pt modelId="{42E2D6F6-D4B0-4C46-8EB3-4FF0BA54872F}">
      <dgm:prSet/>
      <dgm:spPr/>
      <dgm:t>
        <a:bodyPr/>
        <a:lstStyle/>
        <a:p>
          <a:r>
            <a:rPr lang="en-US" b="0" i="1" baseline="0"/>
            <a:t>View Courses</a:t>
          </a:r>
          <a:endParaRPr lang="en-US"/>
        </a:p>
      </dgm:t>
    </dgm:pt>
    <dgm:pt modelId="{71D7EF33-B260-43CF-A0A0-255E238EC32C}" type="parTrans" cxnId="{B64C4594-F1C7-4E93-9E74-B66097A801EA}">
      <dgm:prSet/>
      <dgm:spPr/>
      <dgm:t>
        <a:bodyPr/>
        <a:lstStyle/>
        <a:p>
          <a:endParaRPr lang="en-US"/>
        </a:p>
      </dgm:t>
    </dgm:pt>
    <dgm:pt modelId="{10E0EAA1-7281-44B9-B9D8-8528289865B6}" type="sibTrans" cxnId="{B64C4594-F1C7-4E93-9E74-B66097A801EA}">
      <dgm:prSet/>
      <dgm:spPr/>
      <dgm:t>
        <a:bodyPr/>
        <a:lstStyle/>
        <a:p>
          <a:endParaRPr lang="en-US"/>
        </a:p>
      </dgm:t>
    </dgm:pt>
    <dgm:pt modelId="{87C6090F-E658-4B7B-A6B5-ECD0DAE858B3}">
      <dgm:prSet/>
      <dgm:spPr/>
      <dgm:t>
        <a:bodyPr/>
        <a:lstStyle/>
        <a:p>
          <a:r>
            <a:rPr lang="en-US" b="0" i="1" baseline="0"/>
            <a:t>Add new course</a:t>
          </a:r>
          <a:endParaRPr lang="en-US"/>
        </a:p>
      </dgm:t>
    </dgm:pt>
    <dgm:pt modelId="{33AA0EBF-D2FF-4CB4-A345-4FBBC82C6B95}" type="parTrans" cxnId="{F373F171-28BB-42A8-95E8-741B73F9A91B}">
      <dgm:prSet/>
      <dgm:spPr/>
      <dgm:t>
        <a:bodyPr/>
        <a:lstStyle/>
        <a:p>
          <a:endParaRPr lang="en-US"/>
        </a:p>
      </dgm:t>
    </dgm:pt>
    <dgm:pt modelId="{9DB951DD-DCCF-43C1-B2D9-346CBC0C90D1}" type="sibTrans" cxnId="{F373F171-28BB-42A8-95E8-741B73F9A91B}">
      <dgm:prSet/>
      <dgm:spPr/>
      <dgm:t>
        <a:bodyPr/>
        <a:lstStyle/>
        <a:p>
          <a:endParaRPr lang="en-US"/>
        </a:p>
      </dgm:t>
    </dgm:pt>
    <dgm:pt modelId="{1562F408-E255-482A-898E-9D14541EDC01}">
      <dgm:prSet/>
      <dgm:spPr/>
      <dgm:t>
        <a:bodyPr/>
        <a:lstStyle/>
        <a:p>
          <a:r>
            <a:rPr lang="en-US" b="0" i="1" baseline="0"/>
            <a:t>Show all the Students </a:t>
          </a:r>
          <a:endParaRPr lang="en-US"/>
        </a:p>
      </dgm:t>
    </dgm:pt>
    <dgm:pt modelId="{8BC58BFC-294F-4BF4-87A1-CC949C9729C8}" type="parTrans" cxnId="{250A1285-4C8B-4931-ACD1-FD53F99163BE}">
      <dgm:prSet/>
      <dgm:spPr/>
      <dgm:t>
        <a:bodyPr/>
        <a:lstStyle/>
        <a:p>
          <a:endParaRPr lang="en-US"/>
        </a:p>
      </dgm:t>
    </dgm:pt>
    <dgm:pt modelId="{4C924E57-C392-4F0C-BA8D-0D8CE8AF4148}" type="sibTrans" cxnId="{250A1285-4C8B-4931-ACD1-FD53F99163BE}">
      <dgm:prSet/>
      <dgm:spPr/>
      <dgm:t>
        <a:bodyPr/>
        <a:lstStyle/>
        <a:p>
          <a:endParaRPr lang="en-US"/>
        </a:p>
      </dgm:t>
    </dgm:pt>
    <dgm:pt modelId="{957F3DE3-688C-4DE3-99E6-A3A1E37FA682}">
      <dgm:prSet/>
      <dgm:spPr/>
      <dgm:t>
        <a:bodyPr/>
        <a:lstStyle/>
        <a:p>
          <a:r>
            <a:rPr lang="en-US" b="0" i="1" baseline="0"/>
            <a:t>Add a new student</a:t>
          </a:r>
          <a:endParaRPr lang="en-US"/>
        </a:p>
      </dgm:t>
    </dgm:pt>
    <dgm:pt modelId="{890674C5-5E1D-4D9F-846F-7AE37B649A89}" type="parTrans" cxnId="{A239BDE7-98A3-4FC7-8B00-F7B747F6F9CC}">
      <dgm:prSet/>
      <dgm:spPr/>
      <dgm:t>
        <a:bodyPr/>
        <a:lstStyle/>
        <a:p>
          <a:endParaRPr lang="en-US"/>
        </a:p>
      </dgm:t>
    </dgm:pt>
    <dgm:pt modelId="{0B569BF0-6E49-4B58-8AF2-4128652D3904}" type="sibTrans" cxnId="{A239BDE7-98A3-4FC7-8B00-F7B747F6F9CC}">
      <dgm:prSet/>
      <dgm:spPr/>
      <dgm:t>
        <a:bodyPr/>
        <a:lstStyle/>
        <a:p>
          <a:endParaRPr lang="en-US"/>
        </a:p>
      </dgm:t>
    </dgm:pt>
    <dgm:pt modelId="{14ED3166-F479-444A-B616-F667313A992C}" type="pres">
      <dgm:prSet presAssocID="{F9249AD8-3117-42E4-B20F-2E5A8FF1B5AB}" presName="Name0" presStyleCnt="0">
        <dgm:presLayoutVars>
          <dgm:dir/>
          <dgm:animLvl val="lvl"/>
          <dgm:resizeHandles val="exact"/>
        </dgm:presLayoutVars>
      </dgm:prSet>
      <dgm:spPr/>
    </dgm:pt>
    <dgm:pt modelId="{B9694450-5684-4848-B33E-70661C0F00F0}" type="pres">
      <dgm:prSet presAssocID="{01ED310E-EDEB-4009-B522-B190890BA789}" presName="boxAndChildren" presStyleCnt="0"/>
      <dgm:spPr/>
    </dgm:pt>
    <dgm:pt modelId="{9A3BF195-9490-419C-863D-AE2D792A183A}" type="pres">
      <dgm:prSet presAssocID="{01ED310E-EDEB-4009-B522-B190890BA789}" presName="parentTextBox" presStyleLbl="node1" presStyleIdx="0" presStyleCnt="2"/>
      <dgm:spPr/>
    </dgm:pt>
    <dgm:pt modelId="{C341687A-D6BE-47AB-86BC-0BE65368EC54}" type="pres">
      <dgm:prSet presAssocID="{01ED310E-EDEB-4009-B522-B190890BA789}" presName="entireBox" presStyleLbl="node1" presStyleIdx="0" presStyleCnt="2"/>
      <dgm:spPr/>
    </dgm:pt>
    <dgm:pt modelId="{599608E1-9730-443A-AE76-1415491DD546}" type="pres">
      <dgm:prSet presAssocID="{01ED310E-EDEB-4009-B522-B190890BA789}" presName="descendantBox" presStyleCnt="0"/>
      <dgm:spPr/>
    </dgm:pt>
    <dgm:pt modelId="{2B83B50A-8841-451D-8560-0A5541A8A23A}" type="pres">
      <dgm:prSet presAssocID="{42E2D6F6-D4B0-4C46-8EB3-4FF0BA54872F}" presName="childTextBox" presStyleLbl="fgAccFollowNode1" presStyleIdx="0" presStyleCnt="4">
        <dgm:presLayoutVars>
          <dgm:bulletEnabled val="1"/>
        </dgm:presLayoutVars>
      </dgm:prSet>
      <dgm:spPr/>
    </dgm:pt>
    <dgm:pt modelId="{FF1658D7-713E-42E1-81E9-7B426662B47F}" type="pres">
      <dgm:prSet presAssocID="{87C6090F-E658-4B7B-A6B5-ECD0DAE858B3}" presName="childTextBox" presStyleLbl="fgAccFollowNode1" presStyleIdx="1" presStyleCnt="4">
        <dgm:presLayoutVars>
          <dgm:bulletEnabled val="1"/>
        </dgm:presLayoutVars>
      </dgm:prSet>
      <dgm:spPr/>
    </dgm:pt>
    <dgm:pt modelId="{93E527C1-4038-4175-91EB-D2603EE8E3BC}" type="pres">
      <dgm:prSet presAssocID="{1562F408-E255-482A-898E-9D14541EDC01}" presName="childTextBox" presStyleLbl="fgAccFollowNode1" presStyleIdx="2" presStyleCnt="4">
        <dgm:presLayoutVars>
          <dgm:bulletEnabled val="1"/>
        </dgm:presLayoutVars>
      </dgm:prSet>
      <dgm:spPr/>
    </dgm:pt>
    <dgm:pt modelId="{C75B700D-8CEA-4011-9A36-2DD69DF38A41}" type="pres">
      <dgm:prSet presAssocID="{957F3DE3-688C-4DE3-99E6-A3A1E37FA682}" presName="childTextBox" presStyleLbl="fgAccFollowNode1" presStyleIdx="3" presStyleCnt="4">
        <dgm:presLayoutVars>
          <dgm:bulletEnabled val="1"/>
        </dgm:presLayoutVars>
      </dgm:prSet>
      <dgm:spPr/>
    </dgm:pt>
    <dgm:pt modelId="{A1C51C1E-E0E0-4F4F-BC8D-5D595563E7AD}" type="pres">
      <dgm:prSet presAssocID="{A007CDE8-45F6-46FD-BF01-566621D92948}" presName="sp" presStyleCnt="0"/>
      <dgm:spPr/>
    </dgm:pt>
    <dgm:pt modelId="{2E5196F1-3B06-4C7D-BC39-8B7EF883467C}" type="pres">
      <dgm:prSet presAssocID="{296D731C-E8FE-4B90-97E0-B71AA4E9F9CE}" presName="arrowAndChildren" presStyleCnt="0"/>
      <dgm:spPr/>
    </dgm:pt>
    <dgm:pt modelId="{2B882F47-3DE9-4BCB-B6D6-027F557F53C3}" type="pres">
      <dgm:prSet presAssocID="{296D731C-E8FE-4B90-97E0-B71AA4E9F9CE}" presName="parentTextArrow" presStyleLbl="node1" presStyleIdx="1" presStyleCnt="2"/>
      <dgm:spPr/>
    </dgm:pt>
  </dgm:ptLst>
  <dgm:cxnLst>
    <dgm:cxn modelId="{6637C402-03E6-4DE0-A511-0F1803E4A020}" type="presOf" srcId="{87C6090F-E658-4B7B-A6B5-ECD0DAE858B3}" destId="{FF1658D7-713E-42E1-81E9-7B426662B47F}" srcOrd="0" destOrd="0" presId="urn:microsoft.com/office/officeart/2005/8/layout/process4"/>
    <dgm:cxn modelId="{0F9A740E-631C-4074-9D0C-F0FED674D4BA}" srcId="{F9249AD8-3117-42E4-B20F-2E5A8FF1B5AB}" destId="{296D731C-E8FE-4B90-97E0-B71AA4E9F9CE}" srcOrd="0" destOrd="0" parTransId="{242071B6-C45A-4B5C-ADF8-99B1BEA94C51}" sibTransId="{A007CDE8-45F6-46FD-BF01-566621D92948}"/>
    <dgm:cxn modelId="{72AB951A-C98A-455B-BF7D-E04305DBCAA2}" srcId="{F9249AD8-3117-42E4-B20F-2E5A8FF1B5AB}" destId="{01ED310E-EDEB-4009-B522-B190890BA789}" srcOrd="1" destOrd="0" parTransId="{76C3297F-D2D1-4537-8D8C-E77F60BAFF92}" sibTransId="{2DB4E1BD-A988-4DC1-96A6-C81D365073A3}"/>
    <dgm:cxn modelId="{1137F35E-BBF1-4CBA-95C8-55338B830E11}" type="presOf" srcId="{01ED310E-EDEB-4009-B522-B190890BA789}" destId="{9A3BF195-9490-419C-863D-AE2D792A183A}" srcOrd="0" destOrd="0" presId="urn:microsoft.com/office/officeart/2005/8/layout/process4"/>
    <dgm:cxn modelId="{E3F32967-8949-4DB8-98AE-E79C420A9668}" type="presOf" srcId="{296D731C-E8FE-4B90-97E0-B71AA4E9F9CE}" destId="{2B882F47-3DE9-4BCB-B6D6-027F557F53C3}" srcOrd="0" destOrd="0" presId="urn:microsoft.com/office/officeart/2005/8/layout/process4"/>
    <dgm:cxn modelId="{F373F171-28BB-42A8-95E8-741B73F9A91B}" srcId="{01ED310E-EDEB-4009-B522-B190890BA789}" destId="{87C6090F-E658-4B7B-A6B5-ECD0DAE858B3}" srcOrd="1" destOrd="0" parTransId="{33AA0EBF-D2FF-4CB4-A345-4FBBC82C6B95}" sibTransId="{9DB951DD-DCCF-43C1-B2D9-346CBC0C90D1}"/>
    <dgm:cxn modelId="{250A1285-4C8B-4931-ACD1-FD53F99163BE}" srcId="{01ED310E-EDEB-4009-B522-B190890BA789}" destId="{1562F408-E255-482A-898E-9D14541EDC01}" srcOrd="2" destOrd="0" parTransId="{8BC58BFC-294F-4BF4-87A1-CC949C9729C8}" sibTransId="{4C924E57-C392-4F0C-BA8D-0D8CE8AF4148}"/>
    <dgm:cxn modelId="{88DE0D88-E038-48A3-8B35-D8984F1EAADA}" type="presOf" srcId="{957F3DE3-688C-4DE3-99E6-A3A1E37FA682}" destId="{C75B700D-8CEA-4011-9A36-2DD69DF38A41}" srcOrd="0" destOrd="0" presId="urn:microsoft.com/office/officeart/2005/8/layout/process4"/>
    <dgm:cxn modelId="{B64C4594-F1C7-4E93-9E74-B66097A801EA}" srcId="{01ED310E-EDEB-4009-B522-B190890BA789}" destId="{42E2D6F6-D4B0-4C46-8EB3-4FF0BA54872F}" srcOrd="0" destOrd="0" parTransId="{71D7EF33-B260-43CF-A0A0-255E238EC32C}" sibTransId="{10E0EAA1-7281-44B9-B9D8-8528289865B6}"/>
    <dgm:cxn modelId="{F4E81DA4-87F4-41B8-ABD8-DCE10588195F}" type="presOf" srcId="{42E2D6F6-D4B0-4C46-8EB3-4FF0BA54872F}" destId="{2B83B50A-8841-451D-8560-0A5541A8A23A}" srcOrd="0" destOrd="0" presId="urn:microsoft.com/office/officeart/2005/8/layout/process4"/>
    <dgm:cxn modelId="{39510BAC-C25B-4F3B-AA5E-41529F9E8B36}" type="presOf" srcId="{F9249AD8-3117-42E4-B20F-2E5A8FF1B5AB}" destId="{14ED3166-F479-444A-B616-F667313A992C}" srcOrd="0" destOrd="0" presId="urn:microsoft.com/office/officeart/2005/8/layout/process4"/>
    <dgm:cxn modelId="{2AFD33BE-ACF1-4F69-AAD7-474B60E9A903}" type="presOf" srcId="{1562F408-E255-482A-898E-9D14541EDC01}" destId="{93E527C1-4038-4175-91EB-D2603EE8E3BC}" srcOrd="0" destOrd="0" presId="urn:microsoft.com/office/officeart/2005/8/layout/process4"/>
    <dgm:cxn modelId="{915244E3-7E95-467B-ACAC-C858BCD80964}" type="presOf" srcId="{01ED310E-EDEB-4009-B522-B190890BA789}" destId="{C341687A-D6BE-47AB-86BC-0BE65368EC54}" srcOrd="1" destOrd="0" presId="urn:microsoft.com/office/officeart/2005/8/layout/process4"/>
    <dgm:cxn modelId="{A239BDE7-98A3-4FC7-8B00-F7B747F6F9CC}" srcId="{01ED310E-EDEB-4009-B522-B190890BA789}" destId="{957F3DE3-688C-4DE3-99E6-A3A1E37FA682}" srcOrd="3" destOrd="0" parTransId="{890674C5-5E1D-4D9F-846F-7AE37B649A89}" sibTransId="{0B569BF0-6E49-4B58-8AF2-4128652D3904}"/>
    <dgm:cxn modelId="{51BF4FBE-9935-43EA-AEBC-4A2E9EF5F428}" type="presParOf" srcId="{14ED3166-F479-444A-B616-F667313A992C}" destId="{B9694450-5684-4848-B33E-70661C0F00F0}" srcOrd="0" destOrd="0" presId="urn:microsoft.com/office/officeart/2005/8/layout/process4"/>
    <dgm:cxn modelId="{0FFFDA42-8BCE-41FD-830C-A0DE4F7D98FA}" type="presParOf" srcId="{B9694450-5684-4848-B33E-70661C0F00F0}" destId="{9A3BF195-9490-419C-863D-AE2D792A183A}" srcOrd="0" destOrd="0" presId="urn:microsoft.com/office/officeart/2005/8/layout/process4"/>
    <dgm:cxn modelId="{423E23A1-A20F-4339-BF41-EFAC2EB6B9C6}" type="presParOf" srcId="{B9694450-5684-4848-B33E-70661C0F00F0}" destId="{C341687A-D6BE-47AB-86BC-0BE65368EC54}" srcOrd="1" destOrd="0" presId="urn:microsoft.com/office/officeart/2005/8/layout/process4"/>
    <dgm:cxn modelId="{BDC8F1A5-AD73-4295-8F51-04F44D4FB806}" type="presParOf" srcId="{B9694450-5684-4848-B33E-70661C0F00F0}" destId="{599608E1-9730-443A-AE76-1415491DD546}" srcOrd="2" destOrd="0" presId="urn:microsoft.com/office/officeart/2005/8/layout/process4"/>
    <dgm:cxn modelId="{99619967-22D9-4ABF-ACA3-3B332B6172AF}" type="presParOf" srcId="{599608E1-9730-443A-AE76-1415491DD546}" destId="{2B83B50A-8841-451D-8560-0A5541A8A23A}" srcOrd="0" destOrd="0" presId="urn:microsoft.com/office/officeart/2005/8/layout/process4"/>
    <dgm:cxn modelId="{84424687-8BE3-4DC4-9EDD-58A471CC6B69}" type="presParOf" srcId="{599608E1-9730-443A-AE76-1415491DD546}" destId="{FF1658D7-713E-42E1-81E9-7B426662B47F}" srcOrd="1" destOrd="0" presId="urn:microsoft.com/office/officeart/2005/8/layout/process4"/>
    <dgm:cxn modelId="{254CAFB1-FC13-43E2-8EBD-1E2C7469A4EE}" type="presParOf" srcId="{599608E1-9730-443A-AE76-1415491DD546}" destId="{93E527C1-4038-4175-91EB-D2603EE8E3BC}" srcOrd="2" destOrd="0" presId="urn:microsoft.com/office/officeart/2005/8/layout/process4"/>
    <dgm:cxn modelId="{FCDC2F8F-002B-4838-836B-2C602AEE62A0}" type="presParOf" srcId="{599608E1-9730-443A-AE76-1415491DD546}" destId="{C75B700D-8CEA-4011-9A36-2DD69DF38A41}" srcOrd="3" destOrd="0" presId="urn:microsoft.com/office/officeart/2005/8/layout/process4"/>
    <dgm:cxn modelId="{70986447-CF0D-4C7B-9568-BB2EAC4521F6}" type="presParOf" srcId="{14ED3166-F479-444A-B616-F667313A992C}" destId="{A1C51C1E-E0E0-4F4F-BC8D-5D595563E7AD}" srcOrd="1" destOrd="0" presId="urn:microsoft.com/office/officeart/2005/8/layout/process4"/>
    <dgm:cxn modelId="{01093695-8954-4907-8405-7385EF26D406}" type="presParOf" srcId="{14ED3166-F479-444A-B616-F667313A992C}" destId="{2E5196F1-3B06-4C7D-BC39-8B7EF883467C}" srcOrd="2" destOrd="0" presId="urn:microsoft.com/office/officeart/2005/8/layout/process4"/>
    <dgm:cxn modelId="{79C10E9F-B620-43C3-903A-2A80998FD50F}" type="presParOf" srcId="{2E5196F1-3B06-4C7D-BC39-8B7EF883467C}" destId="{2B882F47-3DE9-4BCB-B6D6-027F557F53C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6F36E4-1350-4A85-B522-77DC6923D6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F7D5C-C77F-432A-8FB4-39E6F722B863}">
      <dgm:prSet/>
      <dgm:spPr/>
      <dgm:t>
        <a:bodyPr/>
        <a:lstStyle/>
        <a:p>
          <a:r>
            <a:rPr lang="en-US"/>
            <a:t>Implemented  a Student Management System with Database connectivity</a:t>
          </a:r>
        </a:p>
      </dgm:t>
    </dgm:pt>
    <dgm:pt modelId="{9B406B82-BDC4-4046-9CD0-11762F2A81CD}" type="parTrans" cxnId="{C088D696-F1E0-4F41-A4A7-67ED8151FE54}">
      <dgm:prSet/>
      <dgm:spPr/>
      <dgm:t>
        <a:bodyPr/>
        <a:lstStyle/>
        <a:p>
          <a:endParaRPr lang="en-US"/>
        </a:p>
      </dgm:t>
    </dgm:pt>
    <dgm:pt modelId="{AC694D78-5C7D-4CC4-A478-D122EDA8303E}" type="sibTrans" cxnId="{C088D696-F1E0-4F41-A4A7-67ED8151FE54}">
      <dgm:prSet/>
      <dgm:spPr/>
      <dgm:t>
        <a:bodyPr/>
        <a:lstStyle/>
        <a:p>
          <a:endParaRPr lang="en-US"/>
        </a:p>
      </dgm:t>
    </dgm:pt>
    <dgm:pt modelId="{0E487417-2909-49BA-8B16-BE69432E285F}">
      <dgm:prSet/>
      <dgm:spPr/>
      <dgm:t>
        <a:bodyPr/>
        <a:lstStyle/>
        <a:p>
          <a:r>
            <a:rPr lang="en-US"/>
            <a:t>It has auto-generated 5 digit Student ID</a:t>
          </a:r>
        </a:p>
      </dgm:t>
    </dgm:pt>
    <dgm:pt modelId="{5FA4447A-80D7-46F6-8073-75C9266B3021}" type="parTrans" cxnId="{C1255E7E-8ACD-4542-9163-11D7C560CC8F}">
      <dgm:prSet/>
      <dgm:spPr/>
      <dgm:t>
        <a:bodyPr/>
        <a:lstStyle/>
        <a:p>
          <a:endParaRPr lang="en-US"/>
        </a:p>
      </dgm:t>
    </dgm:pt>
    <dgm:pt modelId="{3B6BC74C-B043-4DDF-AEB8-D0DE050FAF77}" type="sibTrans" cxnId="{C1255E7E-8ACD-4542-9163-11D7C560CC8F}">
      <dgm:prSet/>
      <dgm:spPr/>
      <dgm:t>
        <a:bodyPr/>
        <a:lstStyle/>
        <a:p>
          <a:endParaRPr lang="en-US"/>
        </a:p>
      </dgm:t>
    </dgm:pt>
    <dgm:pt modelId="{AE765217-084B-43B8-A38E-37D9D6EA63B8}" type="pres">
      <dgm:prSet presAssocID="{306F36E4-1350-4A85-B522-77DC6923D682}" presName="root" presStyleCnt="0">
        <dgm:presLayoutVars>
          <dgm:dir/>
          <dgm:resizeHandles val="exact"/>
        </dgm:presLayoutVars>
      </dgm:prSet>
      <dgm:spPr/>
    </dgm:pt>
    <dgm:pt modelId="{69B328BE-F308-4470-8F7E-24CADE09CCD6}" type="pres">
      <dgm:prSet presAssocID="{958F7D5C-C77F-432A-8FB4-39E6F722B863}" presName="compNode" presStyleCnt="0"/>
      <dgm:spPr/>
    </dgm:pt>
    <dgm:pt modelId="{B972C6D2-EE1C-42E8-A09F-18398B31D60B}" type="pres">
      <dgm:prSet presAssocID="{958F7D5C-C77F-432A-8FB4-39E6F722B8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1ECE80-BB9F-4EB5-92F8-FD44AB514B86}" type="pres">
      <dgm:prSet presAssocID="{958F7D5C-C77F-432A-8FB4-39E6F722B863}" presName="spaceRect" presStyleCnt="0"/>
      <dgm:spPr/>
    </dgm:pt>
    <dgm:pt modelId="{60A5714D-EFBE-46D9-A7C0-BF2ABA44B9E1}" type="pres">
      <dgm:prSet presAssocID="{958F7D5C-C77F-432A-8FB4-39E6F722B863}" presName="textRect" presStyleLbl="revTx" presStyleIdx="0" presStyleCnt="2">
        <dgm:presLayoutVars>
          <dgm:chMax val="1"/>
          <dgm:chPref val="1"/>
        </dgm:presLayoutVars>
      </dgm:prSet>
      <dgm:spPr/>
    </dgm:pt>
    <dgm:pt modelId="{2A7B64D2-8955-4176-8F31-66C88AF5BF39}" type="pres">
      <dgm:prSet presAssocID="{AC694D78-5C7D-4CC4-A478-D122EDA8303E}" presName="sibTrans" presStyleCnt="0"/>
      <dgm:spPr/>
    </dgm:pt>
    <dgm:pt modelId="{B7BCC59A-458D-4AB7-8927-6CCA4C4947D9}" type="pres">
      <dgm:prSet presAssocID="{0E487417-2909-49BA-8B16-BE69432E285F}" presName="compNode" presStyleCnt="0"/>
      <dgm:spPr/>
    </dgm:pt>
    <dgm:pt modelId="{3A626677-AEE3-4EC9-892B-8F44346186BE}" type="pres">
      <dgm:prSet presAssocID="{0E487417-2909-49BA-8B16-BE69432E2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D61AF69-804F-4C0B-8118-48A2385DD4A4}" type="pres">
      <dgm:prSet presAssocID="{0E487417-2909-49BA-8B16-BE69432E285F}" presName="spaceRect" presStyleCnt="0"/>
      <dgm:spPr/>
    </dgm:pt>
    <dgm:pt modelId="{DF656E10-2FE5-4BC9-8B01-825BBABE8EAB}" type="pres">
      <dgm:prSet presAssocID="{0E487417-2909-49BA-8B16-BE69432E28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49B034-0E82-4193-BB65-1B6606C9B13B}" type="presOf" srcId="{306F36E4-1350-4A85-B522-77DC6923D682}" destId="{AE765217-084B-43B8-A38E-37D9D6EA63B8}" srcOrd="0" destOrd="0" presId="urn:microsoft.com/office/officeart/2018/2/layout/IconLabelList"/>
    <dgm:cxn modelId="{D7B3C639-F417-4BD8-81F1-399ADF34E617}" type="presOf" srcId="{958F7D5C-C77F-432A-8FB4-39E6F722B863}" destId="{60A5714D-EFBE-46D9-A7C0-BF2ABA44B9E1}" srcOrd="0" destOrd="0" presId="urn:microsoft.com/office/officeart/2018/2/layout/IconLabelList"/>
    <dgm:cxn modelId="{C1255E7E-8ACD-4542-9163-11D7C560CC8F}" srcId="{306F36E4-1350-4A85-B522-77DC6923D682}" destId="{0E487417-2909-49BA-8B16-BE69432E285F}" srcOrd="1" destOrd="0" parTransId="{5FA4447A-80D7-46F6-8073-75C9266B3021}" sibTransId="{3B6BC74C-B043-4DDF-AEB8-D0DE050FAF77}"/>
    <dgm:cxn modelId="{04CBDB95-76C8-4282-931A-2A977ED16B59}" type="presOf" srcId="{0E487417-2909-49BA-8B16-BE69432E285F}" destId="{DF656E10-2FE5-4BC9-8B01-825BBABE8EAB}" srcOrd="0" destOrd="0" presId="urn:microsoft.com/office/officeart/2018/2/layout/IconLabelList"/>
    <dgm:cxn modelId="{C088D696-F1E0-4F41-A4A7-67ED8151FE54}" srcId="{306F36E4-1350-4A85-B522-77DC6923D682}" destId="{958F7D5C-C77F-432A-8FB4-39E6F722B863}" srcOrd="0" destOrd="0" parTransId="{9B406B82-BDC4-4046-9CD0-11762F2A81CD}" sibTransId="{AC694D78-5C7D-4CC4-A478-D122EDA8303E}"/>
    <dgm:cxn modelId="{E87138AF-9C94-420B-9DF6-C67D904F7671}" type="presParOf" srcId="{AE765217-084B-43B8-A38E-37D9D6EA63B8}" destId="{69B328BE-F308-4470-8F7E-24CADE09CCD6}" srcOrd="0" destOrd="0" presId="urn:microsoft.com/office/officeart/2018/2/layout/IconLabelList"/>
    <dgm:cxn modelId="{5E5A155B-4768-4F68-8D54-3D9D49C2A104}" type="presParOf" srcId="{69B328BE-F308-4470-8F7E-24CADE09CCD6}" destId="{B972C6D2-EE1C-42E8-A09F-18398B31D60B}" srcOrd="0" destOrd="0" presId="urn:microsoft.com/office/officeart/2018/2/layout/IconLabelList"/>
    <dgm:cxn modelId="{70DCC674-4A12-4152-863A-23F8F6B555DD}" type="presParOf" srcId="{69B328BE-F308-4470-8F7E-24CADE09CCD6}" destId="{E11ECE80-BB9F-4EB5-92F8-FD44AB514B86}" srcOrd="1" destOrd="0" presId="urn:microsoft.com/office/officeart/2018/2/layout/IconLabelList"/>
    <dgm:cxn modelId="{EBB7657F-2B87-44C4-B1A5-8FBE8D331465}" type="presParOf" srcId="{69B328BE-F308-4470-8F7E-24CADE09CCD6}" destId="{60A5714D-EFBE-46D9-A7C0-BF2ABA44B9E1}" srcOrd="2" destOrd="0" presId="urn:microsoft.com/office/officeart/2018/2/layout/IconLabelList"/>
    <dgm:cxn modelId="{867DD178-3E71-4B9C-856C-3AC99CD416F1}" type="presParOf" srcId="{AE765217-084B-43B8-A38E-37D9D6EA63B8}" destId="{2A7B64D2-8955-4176-8F31-66C88AF5BF39}" srcOrd="1" destOrd="0" presId="urn:microsoft.com/office/officeart/2018/2/layout/IconLabelList"/>
    <dgm:cxn modelId="{68643CEB-B0A5-417D-8A1E-D19D77A32BC6}" type="presParOf" srcId="{AE765217-084B-43B8-A38E-37D9D6EA63B8}" destId="{B7BCC59A-458D-4AB7-8927-6CCA4C4947D9}" srcOrd="2" destOrd="0" presId="urn:microsoft.com/office/officeart/2018/2/layout/IconLabelList"/>
    <dgm:cxn modelId="{ACE3944E-9813-4E1A-BDB4-6B02E6512ED7}" type="presParOf" srcId="{B7BCC59A-458D-4AB7-8927-6CCA4C4947D9}" destId="{3A626677-AEE3-4EC9-892B-8F44346186BE}" srcOrd="0" destOrd="0" presId="urn:microsoft.com/office/officeart/2018/2/layout/IconLabelList"/>
    <dgm:cxn modelId="{DEE8CF96-5527-4781-919C-FA42A661A71D}" type="presParOf" srcId="{B7BCC59A-458D-4AB7-8927-6CCA4C4947D9}" destId="{9D61AF69-804F-4C0B-8118-48A2385DD4A4}" srcOrd="1" destOrd="0" presId="urn:microsoft.com/office/officeart/2018/2/layout/IconLabelList"/>
    <dgm:cxn modelId="{32899976-1B81-43BA-A5ED-D0F46F6088B0}" type="presParOf" srcId="{B7BCC59A-458D-4AB7-8927-6CCA4C4947D9}" destId="{DF656E10-2FE5-4BC9-8B01-825BBABE8E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52C2D-6095-4BC4-B3F8-0805AADF3D38}">
      <dsp:nvSpPr>
        <dsp:cNvPr id="0" name=""/>
        <dsp:cNvSpPr/>
      </dsp:nvSpPr>
      <dsp:spPr>
        <a:xfrm>
          <a:off x="86794" y="606"/>
          <a:ext cx="4686893" cy="2976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6E61EA-8145-483A-8B57-501710B5A899}">
      <dsp:nvSpPr>
        <dsp:cNvPr id="0" name=""/>
        <dsp:cNvSpPr/>
      </dsp:nvSpPr>
      <dsp:spPr>
        <a:xfrm>
          <a:off x="607560" y="495334"/>
          <a:ext cx="4686893" cy="2976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Java</a:t>
          </a:r>
        </a:p>
      </dsp:txBody>
      <dsp:txXfrm>
        <a:off x="694729" y="582503"/>
        <a:ext cx="4512555" cy="2801839"/>
      </dsp:txXfrm>
    </dsp:sp>
    <dsp:sp modelId="{AF096AF9-A668-4A82-A43B-9EA937E9E698}">
      <dsp:nvSpPr>
        <dsp:cNvPr id="0" name=""/>
        <dsp:cNvSpPr/>
      </dsp:nvSpPr>
      <dsp:spPr>
        <a:xfrm>
          <a:off x="5815219" y="606"/>
          <a:ext cx="4686893" cy="2976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D64BAA-9F4A-44B4-B399-0B91CB4BBC1E}">
      <dsp:nvSpPr>
        <dsp:cNvPr id="0" name=""/>
        <dsp:cNvSpPr/>
      </dsp:nvSpPr>
      <dsp:spPr>
        <a:xfrm>
          <a:off x="6335985" y="495334"/>
          <a:ext cx="4686893" cy="2976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MySQL</a:t>
          </a:r>
        </a:p>
      </dsp:txBody>
      <dsp:txXfrm>
        <a:off x="6423154" y="582503"/>
        <a:ext cx="4512555" cy="2801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687A-D6BE-47AB-86BC-0BE65368EC54}">
      <dsp:nvSpPr>
        <dsp:cNvPr id="0" name=""/>
        <dsp:cNvSpPr/>
      </dsp:nvSpPr>
      <dsp:spPr>
        <a:xfrm>
          <a:off x="0" y="3490658"/>
          <a:ext cx="4996207" cy="22902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There are four operations:</a:t>
          </a:r>
        </a:p>
      </dsp:txBody>
      <dsp:txXfrm>
        <a:off x="0" y="3490658"/>
        <a:ext cx="4996207" cy="1236734"/>
      </dsp:txXfrm>
    </dsp:sp>
    <dsp:sp modelId="{2B83B50A-8841-451D-8560-0A5541A8A23A}">
      <dsp:nvSpPr>
        <dsp:cNvPr id="0" name=""/>
        <dsp:cNvSpPr/>
      </dsp:nvSpPr>
      <dsp:spPr>
        <a:xfrm>
          <a:off x="0" y="4681588"/>
          <a:ext cx="1249051" cy="10535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baseline="0"/>
            <a:t>View Courses</a:t>
          </a:r>
          <a:endParaRPr lang="en-US" sz="1900" kern="1200"/>
        </a:p>
      </dsp:txBody>
      <dsp:txXfrm>
        <a:off x="0" y="4681588"/>
        <a:ext cx="1249051" cy="1053514"/>
      </dsp:txXfrm>
    </dsp:sp>
    <dsp:sp modelId="{FF1658D7-713E-42E1-81E9-7B426662B47F}">
      <dsp:nvSpPr>
        <dsp:cNvPr id="0" name=""/>
        <dsp:cNvSpPr/>
      </dsp:nvSpPr>
      <dsp:spPr>
        <a:xfrm>
          <a:off x="1249051" y="4681588"/>
          <a:ext cx="1249051" cy="1053514"/>
        </a:xfrm>
        <a:prstGeom prst="rect">
          <a:avLst/>
        </a:prstGeom>
        <a:solidFill>
          <a:schemeClr val="accent2">
            <a:tint val="40000"/>
            <a:alpha val="90000"/>
            <a:hueOff val="-511002"/>
            <a:satOff val="510"/>
            <a:lumOff val="51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11002"/>
              <a:satOff val="510"/>
              <a:lumOff val="5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baseline="0"/>
            <a:t>Add new course</a:t>
          </a:r>
          <a:endParaRPr lang="en-US" sz="1900" kern="1200"/>
        </a:p>
      </dsp:txBody>
      <dsp:txXfrm>
        <a:off x="1249051" y="4681588"/>
        <a:ext cx="1249051" cy="1053514"/>
      </dsp:txXfrm>
    </dsp:sp>
    <dsp:sp modelId="{93E527C1-4038-4175-91EB-D2603EE8E3BC}">
      <dsp:nvSpPr>
        <dsp:cNvPr id="0" name=""/>
        <dsp:cNvSpPr/>
      </dsp:nvSpPr>
      <dsp:spPr>
        <a:xfrm>
          <a:off x="2498103" y="4681588"/>
          <a:ext cx="1249051" cy="1053514"/>
        </a:xfrm>
        <a:prstGeom prst="rect">
          <a:avLst/>
        </a:prstGeom>
        <a:solidFill>
          <a:schemeClr val="accent2">
            <a:tint val="40000"/>
            <a:alpha val="90000"/>
            <a:hueOff val="-1022004"/>
            <a:satOff val="1020"/>
            <a:lumOff val="102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022004"/>
              <a:satOff val="1020"/>
              <a:lumOff val="10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baseline="0"/>
            <a:t>Show all the Students </a:t>
          </a:r>
          <a:endParaRPr lang="en-US" sz="1900" kern="1200"/>
        </a:p>
      </dsp:txBody>
      <dsp:txXfrm>
        <a:off x="2498103" y="4681588"/>
        <a:ext cx="1249051" cy="1053514"/>
      </dsp:txXfrm>
    </dsp:sp>
    <dsp:sp modelId="{C75B700D-8CEA-4011-9A36-2DD69DF38A41}">
      <dsp:nvSpPr>
        <dsp:cNvPr id="0" name=""/>
        <dsp:cNvSpPr/>
      </dsp:nvSpPr>
      <dsp:spPr>
        <a:xfrm>
          <a:off x="3747155" y="4681588"/>
          <a:ext cx="1249051" cy="1053514"/>
        </a:xfrm>
        <a:prstGeom prst="rect">
          <a:avLst/>
        </a:prstGeom>
        <a:solidFill>
          <a:schemeClr val="accent2">
            <a:tint val="40000"/>
            <a:alpha val="90000"/>
            <a:hueOff val="-1533007"/>
            <a:satOff val="1530"/>
            <a:lumOff val="153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533007"/>
              <a:satOff val="1530"/>
              <a:lumOff val="1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baseline="0"/>
            <a:t>Add a new student</a:t>
          </a:r>
          <a:endParaRPr lang="en-US" sz="1900" kern="1200"/>
        </a:p>
      </dsp:txBody>
      <dsp:txXfrm>
        <a:off x="3747155" y="4681588"/>
        <a:ext cx="1249051" cy="1053514"/>
      </dsp:txXfrm>
    </dsp:sp>
    <dsp:sp modelId="{2B882F47-3DE9-4BCB-B6D6-027F557F53C3}">
      <dsp:nvSpPr>
        <dsp:cNvPr id="0" name=""/>
        <dsp:cNvSpPr/>
      </dsp:nvSpPr>
      <dsp:spPr>
        <a:xfrm rot="10800000">
          <a:off x="0" y="2607"/>
          <a:ext cx="4996207" cy="3522404"/>
        </a:xfrm>
        <a:prstGeom prst="upArrowCallout">
          <a:avLst/>
        </a:prstGeom>
        <a:solidFill>
          <a:schemeClr val="accent2">
            <a:hueOff val="-1521678"/>
            <a:satOff val="171"/>
            <a:lumOff val="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class contains all the admin operations that the admin can perform.</a:t>
          </a:r>
        </a:p>
      </dsp:txBody>
      <dsp:txXfrm rot="10800000">
        <a:off x="0" y="2607"/>
        <a:ext cx="4996207" cy="2288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2C6D2-EE1C-42E8-A09F-18398B31D60B}">
      <dsp:nvSpPr>
        <dsp:cNvPr id="0" name=""/>
        <dsp:cNvSpPr/>
      </dsp:nvSpPr>
      <dsp:spPr>
        <a:xfrm>
          <a:off x="2044837" y="1688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5714D-EFBE-46D9-A7C0-BF2ABA44B9E1}">
      <dsp:nvSpPr>
        <dsp:cNvPr id="0" name=""/>
        <dsp:cNvSpPr/>
      </dsp:nvSpPr>
      <dsp:spPr>
        <a:xfrm>
          <a:off x="856837" y="258324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Implemented  a Student Management System with Database connectivity</a:t>
          </a:r>
        </a:p>
      </dsp:txBody>
      <dsp:txXfrm>
        <a:off x="856837" y="2583240"/>
        <a:ext cx="4320000" cy="720000"/>
      </dsp:txXfrm>
    </dsp:sp>
    <dsp:sp modelId="{3A626677-AEE3-4EC9-892B-8F44346186BE}">
      <dsp:nvSpPr>
        <dsp:cNvPr id="0" name=""/>
        <dsp:cNvSpPr/>
      </dsp:nvSpPr>
      <dsp:spPr>
        <a:xfrm>
          <a:off x="7120837" y="1688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56E10-2FE5-4BC9-8B01-825BBABE8EAB}">
      <dsp:nvSpPr>
        <dsp:cNvPr id="0" name=""/>
        <dsp:cNvSpPr/>
      </dsp:nvSpPr>
      <dsp:spPr>
        <a:xfrm>
          <a:off x="5932837" y="258324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has auto-generated 5 digit Student ID</a:t>
          </a:r>
        </a:p>
      </dsp:txBody>
      <dsp:txXfrm>
        <a:off x="5932837" y="258324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70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0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 dirty="0"/>
              <a:t>CORE JAVA 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6"/>
              <a:ext cx="1080000" cy="1080000"/>
              <a:chOff x="6879023" y="2912636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6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6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4C4946-E343-EF1E-F3D1-E8CF44D05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8" r="16351" b="3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B81D6-E3FC-B822-7D5C-99549DE019A3}"/>
              </a:ext>
            </a:extLst>
          </p:cNvPr>
          <p:cNvSpPr txBox="1"/>
          <p:nvPr/>
        </p:nvSpPr>
        <p:spPr>
          <a:xfrm>
            <a:off x="909734" y="4945223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        Naveen Venigandla</a:t>
            </a:r>
          </a:p>
        </p:txBody>
      </p:sp>
    </p:spTree>
    <p:extLst>
      <p:ext uri="{BB962C8B-B14F-4D97-AF65-F5344CB8AC3E}">
        <p14:creationId xmlns:p14="http://schemas.microsoft.com/office/powerpoint/2010/main" val="189302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Eclipse – Classes Created</a:t>
            </a:r>
          </a:p>
        </p:txBody>
      </p:sp>
      <p:pic>
        <p:nvPicPr>
          <p:cNvPr id="6" name="Picture 5" descr="Crescent moon in the night sky">
            <a:extLst>
              <a:ext uri="{FF2B5EF4-FFF2-40B4-BE49-F238E27FC236}">
                <a16:creationId xmlns:a16="http://schemas.microsoft.com/office/drawing/2014/main" id="{1A5F73AF-1ED1-5A9C-844B-B009A86DC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1" r="13963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DbConnection</a:t>
            </a:r>
          </a:p>
          <a:p>
            <a:pPr lvl="0"/>
            <a:r>
              <a:rPr lang="en-US" dirty="0"/>
              <a:t>StudentManagement</a:t>
            </a:r>
          </a:p>
          <a:p>
            <a:pPr lvl="0"/>
            <a:r>
              <a:rPr lang="en-US" dirty="0"/>
              <a:t>Operations</a:t>
            </a:r>
          </a:p>
          <a:p>
            <a:pPr lvl="0"/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60836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Eclipse</a:t>
            </a:r>
          </a:p>
        </p:txBody>
      </p:sp>
      <p:pic>
        <p:nvPicPr>
          <p:cNvPr id="6" name="Picture 5" descr="Files">
            <a:extLst>
              <a:ext uri="{FF2B5EF4-FFF2-40B4-BE49-F238E27FC236}">
                <a16:creationId xmlns:a16="http://schemas.microsoft.com/office/drawing/2014/main" id="{09D3910E-B898-B3BF-6725-F66B0646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6" r="40318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Note: In “pom.xml” file we need to add dependencies for connecting mysql to eclipse java file</a:t>
            </a:r>
          </a:p>
        </p:txBody>
      </p:sp>
    </p:spTree>
    <p:extLst>
      <p:ext uri="{BB962C8B-B14F-4D97-AF65-F5344CB8AC3E}">
        <p14:creationId xmlns:p14="http://schemas.microsoft.com/office/powerpoint/2010/main" val="412151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DbConnection.java class</a:t>
            </a:r>
          </a:p>
        </p:txBody>
      </p:sp>
      <p:pic>
        <p:nvPicPr>
          <p:cNvPr id="6" name="Picture 5" descr="Pencil and answer-sheet">
            <a:extLst>
              <a:ext uri="{FF2B5EF4-FFF2-40B4-BE49-F238E27FC236}">
                <a16:creationId xmlns:a16="http://schemas.microsoft.com/office/drawing/2014/main" id="{4D026F75-FA9C-82A1-3EBA-089897F2A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38" r="324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sz="1400" dirty="0"/>
              <a:t>It is used to connect all the created classes to the database.</a:t>
            </a:r>
          </a:p>
          <a:p>
            <a:pPr lvl="0">
              <a:lnSpc>
                <a:spcPct val="140000"/>
              </a:lnSpc>
            </a:pPr>
            <a:r>
              <a:rPr lang="en-US" sz="1400" dirty="0"/>
              <a:t>It returns a connection object which is used by every method in every class which need database connection.</a:t>
            </a:r>
          </a:p>
        </p:txBody>
      </p:sp>
    </p:spTree>
    <p:extLst>
      <p:ext uri="{BB962C8B-B14F-4D97-AF65-F5344CB8AC3E}">
        <p14:creationId xmlns:p14="http://schemas.microsoft.com/office/powerpoint/2010/main" val="364057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“StudentManagement.java” class</a:t>
            </a:r>
          </a:p>
        </p:txBody>
      </p:sp>
      <p:pic>
        <p:nvPicPr>
          <p:cNvPr id="6" name="Picture 5" descr="Desks in empty classroom">
            <a:extLst>
              <a:ext uri="{FF2B5EF4-FFF2-40B4-BE49-F238E27FC236}">
                <a16:creationId xmlns:a16="http://schemas.microsoft.com/office/drawing/2014/main" id="{74C2C8BB-6EA1-AFC5-FDE2-8D5F64061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6" r="2747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class contains a menu of all the operations the project has.</a:t>
            </a:r>
          </a:p>
          <a:p>
            <a:pPr lvl="0"/>
            <a:r>
              <a:rPr lang="en-US" dirty="0"/>
              <a:t>It shows all the seven operations as a menu list in switch case.</a:t>
            </a:r>
          </a:p>
        </p:txBody>
      </p:sp>
    </p:spTree>
    <p:extLst>
      <p:ext uri="{BB962C8B-B14F-4D97-AF65-F5344CB8AC3E}">
        <p14:creationId xmlns:p14="http://schemas.microsoft.com/office/powerpoint/2010/main" val="236414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“Admin.java” class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">
            <a:extLst>
              <a:ext uri="{FF2B5EF4-FFF2-40B4-BE49-F238E27FC236}">
                <a16:creationId xmlns:a16="http://schemas.microsoft.com/office/drawing/2014/main" id="{5F7F28A4-BD1A-2E83-C1E1-D0B325141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550594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90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6B9D92E-2962-28E4-2831-AB6E3BCA3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99686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4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Languages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89310EB-5FA0-AE03-A2B0-A19B6B989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88193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84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Softwares</a:t>
            </a:r>
            <a:r>
              <a:rPr lang="en-US" dirty="0"/>
              <a:t> required</a:t>
            </a:r>
          </a:p>
        </p:txBody>
      </p:sp>
      <p:pic>
        <p:nvPicPr>
          <p:cNvPr id="6" name="Picture 5" descr="Sun's corona during an eclipse">
            <a:extLst>
              <a:ext uri="{FF2B5EF4-FFF2-40B4-BE49-F238E27FC236}">
                <a16:creationId xmlns:a16="http://schemas.microsoft.com/office/drawing/2014/main" id="{3EB0707C-1FD8-6A35-B386-A55851BF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7" r="31197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Eclipse for Java</a:t>
            </a:r>
          </a:p>
          <a:p>
            <a:pPr lvl="0"/>
            <a:r>
              <a:rPr lang="en-US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9163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Synopsis</a:t>
            </a:r>
          </a:p>
        </p:txBody>
      </p:sp>
      <p:pic>
        <p:nvPicPr>
          <p:cNvPr id="6" name="Picture 5" descr="Close-up of a calculator keypad">
            <a:extLst>
              <a:ext uri="{FF2B5EF4-FFF2-40B4-BE49-F238E27FC236}">
                <a16:creationId xmlns:a16="http://schemas.microsoft.com/office/drawing/2014/main" id="{E5AAB281-DECC-BCB0-2029-046DB017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3" r="34576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dirty="0"/>
              <a:t>Adding Student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Enrolling Students into a Course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Checking Student Balance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Pay Tuition Fee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Show Student Status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Forgot Student ID</a:t>
            </a:r>
          </a:p>
        </p:txBody>
      </p:sp>
    </p:spTree>
    <p:extLst>
      <p:ext uri="{BB962C8B-B14F-4D97-AF65-F5344CB8AC3E}">
        <p14:creationId xmlns:p14="http://schemas.microsoft.com/office/powerpoint/2010/main" val="368197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Synopsis</a:t>
            </a:r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42DDD89E-CF4B-B532-3A89-16AFA8474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5" r="42159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Admin Operations</a:t>
            </a:r>
          </a:p>
          <a:p>
            <a:pPr lvl="1"/>
            <a:r>
              <a:rPr lang="en-US" dirty="0"/>
              <a:t>View course</a:t>
            </a:r>
          </a:p>
          <a:p>
            <a:pPr lvl="1"/>
            <a:r>
              <a:rPr lang="en-US" dirty="0"/>
              <a:t>Add a new course</a:t>
            </a:r>
          </a:p>
          <a:p>
            <a:pPr lvl="1"/>
            <a:r>
              <a:rPr lang="en-US" dirty="0"/>
              <a:t>View all the students enrolled</a:t>
            </a:r>
          </a:p>
          <a:p>
            <a:pPr lvl="1"/>
            <a:r>
              <a:rPr lang="en-US" dirty="0"/>
              <a:t>Add a new student</a:t>
            </a:r>
          </a:p>
        </p:txBody>
      </p:sp>
    </p:spTree>
    <p:extLst>
      <p:ext uri="{BB962C8B-B14F-4D97-AF65-F5344CB8AC3E}">
        <p14:creationId xmlns:p14="http://schemas.microsoft.com/office/powerpoint/2010/main" val="36746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Course Table Structure</a:t>
            </a:r>
          </a:p>
        </p:txBody>
      </p:sp>
      <p:pic>
        <p:nvPicPr>
          <p:cNvPr id="6" name="Picture 5" descr="Notebook and pencil on desk">
            <a:extLst>
              <a:ext uri="{FF2B5EF4-FFF2-40B4-BE49-F238E27FC236}">
                <a16:creationId xmlns:a16="http://schemas.microsoft.com/office/drawing/2014/main" id="{34566A9E-AB7F-BC49-16E6-C95BB790C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1" r="11175" b="-1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Course table has all the courses.</a:t>
            </a:r>
          </a:p>
          <a:p>
            <a:pPr lvl="0"/>
            <a:r>
              <a:rPr lang="en-US" dirty="0"/>
              <a:t>There are three columns, Course ID, Course Name , and Course Fee.</a:t>
            </a:r>
          </a:p>
          <a:p>
            <a:pPr lvl="0"/>
            <a:r>
              <a:rPr lang="en-US" dirty="0"/>
              <a:t>The Course table is displayed when a student is enrolling for a new course.</a:t>
            </a:r>
          </a:p>
        </p:txBody>
      </p:sp>
    </p:spTree>
    <p:extLst>
      <p:ext uri="{BB962C8B-B14F-4D97-AF65-F5344CB8AC3E}">
        <p14:creationId xmlns:p14="http://schemas.microsoft.com/office/powerpoint/2010/main" val="25754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Student Table Structure</a:t>
            </a:r>
          </a:p>
        </p:txBody>
      </p:sp>
      <p:pic>
        <p:nvPicPr>
          <p:cNvPr id="6" name="Picture 5" descr="Notebook and pencil on desk">
            <a:extLst>
              <a:ext uri="{FF2B5EF4-FFF2-40B4-BE49-F238E27FC236}">
                <a16:creationId xmlns:a16="http://schemas.microsoft.com/office/drawing/2014/main" id="{34566A9E-AB7F-BC49-16E6-C95BB790C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1" r="11175" b="-1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Student table has all the student details</a:t>
            </a:r>
          </a:p>
          <a:p>
            <a:pPr lvl="0"/>
            <a:r>
              <a:rPr lang="en-US" dirty="0"/>
              <a:t>There are four columns, Student ID , Student Name , Student Email , and balance</a:t>
            </a:r>
          </a:p>
          <a:p>
            <a:pPr lvl="0"/>
            <a:r>
              <a:rPr lang="en-US" dirty="0"/>
              <a:t>The balance has an check constraint its value should be greater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379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Enroll Table Structure</a:t>
            </a:r>
          </a:p>
        </p:txBody>
      </p:sp>
      <p:pic>
        <p:nvPicPr>
          <p:cNvPr id="6" name="Picture 5" descr="Notebook and pencil on desk">
            <a:extLst>
              <a:ext uri="{FF2B5EF4-FFF2-40B4-BE49-F238E27FC236}">
                <a16:creationId xmlns:a16="http://schemas.microsoft.com/office/drawing/2014/main" id="{C7343BE2-17FA-81DD-368B-FC68F78EA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1" r="11175" b="-1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dirty="0"/>
              <a:t>The enroll table contains all the students enrolled for different keys.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There are two rows in the enroll table Student ID and Course ID.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The sid references the sid from the student table and the cid represents cid from the course table</a:t>
            </a:r>
          </a:p>
        </p:txBody>
      </p:sp>
    </p:spTree>
    <p:extLst>
      <p:ext uri="{BB962C8B-B14F-4D97-AF65-F5344CB8AC3E}">
        <p14:creationId xmlns:p14="http://schemas.microsoft.com/office/powerpoint/2010/main" val="181927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Database Used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A39AF959-6AD6-E347-06BC-DBD7C22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3" r="49714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tables are created in a separate database</a:t>
            </a:r>
          </a:p>
          <a:p>
            <a:pPr lvl="0"/>
            <a:r>
              <a:rPr lang="en-US" dirty="0"/>
              <a:t>In this project I have created a database as “studentdb”</a:t>
            </a:r>
          </a:p>
        </p:txBody>
      </p:sp>
    </p:spTree>
    <p:extLst>
      <p:ext uri="{BB962C8B-B14F-4D97-AF65-F5344CB8AC3E}">
        <p14:creationId xmlns:p14="http://schemas.microsoft.com/office/powerpoint/2010/main" val="127603107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7E8"/>
      </a:lt2>
      <a:accent1>
        <a:srgbClr val="C2988F"/>
      </a:accent1>
      <a:accent2>
        <a:srgbClr val="BA7F8D"/>
      </a:accent2>
      <a:accent3>
        <a:srgbClr val="C593B4"/>
      </a:accent3>
      <a:accent4>
        <a:srgbClr val="B57FBA"/>
      </a:accent4>
      <a:accent5>
        <a:srgbClr val="AF96C6"/>
      </a:accent5>
      <a:accent6>
        <a:srgbClr val="847FBA"/>
      </a:accent6>
      <a:hlink>
        <a:srgbClr val="5A8B9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Goudy Old Style</vt:lpstr>
      <vt:lpstr>Wingdings</vt:lpstr>
      <vt:lpstr>FrostyVTI</vt:lpstr>
      <vt:lpstr>CORE JAVA PROJECT</vt:lpstr>
      <vt:lpstr>Languages Used</vt:lpstr>
      <vt:lpstr>Softwares required</vt:lpstr>
      <vt:lpstr>Synopsis</vt:lpstr>
      <vt:lpstr>Synopsis</vt:lpstr>
      <vt:lpstr>Course Table Structure</vt:lpstr>
      <vt:lpstr>Student Table Structure</vt:lpstr>
      <vt:lpstr>Enroll Table Structure</vt:lpstr>
      <vt:lpstr>Database Used</vt:lpstr>
      <vt:lpstr>Eclipse – Classes Created</vt:lpstr>
      <vt:lpstr>Eclipse</vt:lpstr>
      <vt:lpstr>DbConnection.java class</vt:lpstr>
      <vt:lpstr>“StudentManagement.java” class</vt:lpstr>
      <vt:lpstr>“Admin.java” class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Naveen Venigandla</cp:lastModifiedBy>
  <cp:revision>4</cp:revision>
  <dcterms:created xsi:type="dcterms:W3CDTF">2023-10-08T15:49:05Z</dcterms:created>
  <dcterms:modified xsi:type="dcterms:W3CDTF">2023-10-08T16:09:50Z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2023-10-08T16:08:21Z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68173766-9ff4-42e1-b52f-064358171b72</vt:lpwstr>
  </property>
  <property fmtid="{D5CDD505-2E9C-101B-9397-08002B2CF9AE}" pid="7" name="MSIP_Label_defa4170-0d19-0005-0004-bc88714345d2_ActionId">
    <vt:lpwstr>b7f4a50a-575a-4bd4-a128-3f39ba4f78c4</vt:lpwstr>
  </property>
  <property fmtid="{D5CDD505-2E9C-101B-9397-08002B2CF9AE}" pid="8" name="MSIP_Label_defa4170-0d19-0005-0004-bc88714345d2_ContentBits">
    <vt:lpwstr>0</vt:lpwstr>
  </property>
</Properties>
</file>