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B3FF"/>
    <a:srgbClr val="FFCC99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reddy" userId="1137d017baf457b9" providerId="LiveId" clId="{299A73BD-F5EF-4C74-B9C1-F9744898E50B}"/>
    <pc:docChg chg="undo custSel addSld modSld sldOrd">
      <pc:chgData name="naveen reddy" userId="1137d017baf457b9" providerId="LiveId" clId="{299A73BD-F5EF-4C74-B9C1-F9744898E50B}" dt="2024-04-23T18:18:07.037" v="538" actId="27636"/>
      <pc:docMkLst>
        <pc:docMk/>
      </pc:docMkLst>
      <pc:sldChg chg="modSp mod ord">
        <pc:chgData name="naveen reddy" userId="1137d017baf457b9" providerId="LiveId" clId="{299A73BD-F5EF-4C74-B9C1-F9744898E50B}" dt="2024-04-23T18:17:59.491" v="535" actId="1076"/>
        <pc:sldMkLst>
          <pc:docMk/>
          <pc:sldMk cId="952326449" sldId="256"/>
        </pc:sldMkLst>
        <pc:spChg chg="mod">
          <ac:chgData name="naveen reddy" userId="1137d017baf457b9" providerId="LiveId" clId="{299A73BD-F5EF-4C74-B9C1-F9744898E50B}" dt="2024-04-23T18:17:59.491" v="535" actId="1076"/>
          <ac:spMkLst>
            <pc:docMk/>
            <pc:sldMk cId="952326449" sldId="256"/>
            <ac:spMk id="3" creationId="{07F0A72F-0B5B-92EA-66E8-B00EF025F593}"/>
          </ac:spMkLst>
        </pc:spChg>
      </pc:sldChg>
      <pc:sldChg chg="modSp mod">
        <pc:chgData name="naveen reddy" userId="1137d017baf457b9" providerId="LiveId" clId="{299A73BD-F5EF-4C74-B9C1-F9744898E50B}" dt="2024-04-23T18:18:07.017" v="536" actId="27636"/>
        <pc:sldMkLst>
          <pc:docMk/>
          <pc:sldMk cId="2577979068" sldId="257"/>
        </pc:sldMkLst>
        <pc:spChg chg="mod">
          <ac:chgData name="naveen reddy" userId="1137d017baf457b9" providerId="LiveId" clId="{299A73BD-F5EF-4C74-B9C1-F9744898E50B}" dt="2024-04-23T18:18:07.017" v="536" actId="27636"/>
          <ac:spMkLst>
            <pc:docMk/>
            <pc:sldMk cId="2577979068" sldId="257"/>
            <ac:spMk id="3" creationId="{CF092C25-A0C7-7F74-C96B-4F1F4BB0BAB6}"/>
          </ac:spMkLst>
        </pc:spChg>
      </pc:sldChg>
      <pc:sldChg chg="addSp delSp modSp mod modAnim">
        <pc:chgData name="naveen reddy" userId="1137d017baf457b9" providerId="LiveId" clId="{299A73BD-F5EF-4C74-B9C1-F9744898E50B}" dt="2024-04-23T18:18:07.028" v="537" actId="27636"/>
        <pc:sldMkLst>
          <pc:docMk/>
          <pc:sldMk cId="1227397836" sldId="260"/>
        </pc:sldMkLst>
        <pc:spChg chg="mod">
          <ac:chgData name="naveen reddy" userId="1137d017baf457b9" providerId="LiveId" clId="{299A73BD-F5EF-4C74-B9C1-F9744898E50B}" dt="2024-04-23T18:18:07.028" v="537" actId="27636"/>
          <ac:spMkLst>
            <pc:docMk/>
            <pc:sldMk cId="1227397836" sldId="260"/>
            <ac:spMk id="3" creationId="{769CC4C3-A255-3D52-29AA-6A747EE00265}"/>
          </ac:spMkLst>
        </pc:spChg>
        <pc:spChg chg="mod topLvl">
          <ac:chgData name="naveen reddy" userId="1137d017baf457b9" providerId="LiveId" clId="{299A73BD-F5EF-4C74-B9C1-F9744898E50B}" dt="2024-04-23T16:30:23.788" v="35" actId="962"/>
          <ac:spMkLst>
            <pc:docMk/>
            <pc:sldMk cId="1227397836" sldId="260"/>
            <ac:spMk id="4" creationId="{48BE162A-C0DC-E742-D372-252FFED50412}"/>
          </ac:spMkLst>
        </pc:spChg>
        <pc:spChg chg="mod topLvl">
          <ac:chgData name="naveen reddy" userId="1137d017baf457b9" providerId="LiveId" clId="{299A73BD-F5EF-4C74-B9C1-F9744898E50B}" dt="2024-04-23T16:28:02.405" v="27" actId="1076"/>
          <ac:spMkLst>
            <pc:docMk/>
            <pc:sldMk cId="1227397836" sldId="260"/>
            <ac:spMk id="5" creationId="{33BB223E-DBA9-EA28-0B13-70FA889B166E}"/>
          </ac:spMkLst>
        </pc:spChg>
        <pc:grpChg chg="del mod">
          <ac:chgData name="naveen reddy" userId="1137d017baf457b9" providerId="LiveId" clId="{299A73BD-F5EF-4C74-B9C1-F9744898E50B}" dt="2024-04-23T16:26:50.333" v="14" actId="165"/>
          <ac:grpSpMkLst>
            <pc:docMk/>
            <pc:sldMk cId="1227397836" sldId="260"/>
            <ac:grpSpMk id="14" creationId="{F194A443-9449-9298-53B8-68438D4F7364}"/>
          </ac:grpSpMkLst>
        </pc:grpChg>
        <pc:grpChg chg="mod">
          <ac:chgData name="naveen reddy" userId="1137d017baf457b9" providerId="LiveId" clId="{299A73BD-F5EF-4C74-B9C1-F9744898E50B}" dt="2024-04-23T16:30:43.182" v="36" actId="962"/>
          <ac:grpSpMkLst>
            <pc:docMk/>
            <pc:sldMk cId="1227397836" sldId="260"/>
            <ac:grpSpMk id="15" creationId="{3BEB70F5-0E78-F562-28B0-F0D669B909D8}"/>
          </ac:grpSpMkLst>
        </pc:grpChg>
        <pc:picChg chg="mod">
          <ac:chgData name="naveen reddy" userId="1137d017baf457b9" providerId="LiveId" clId="{299A73BD-F5EF-4C74-B9C1-F9744898E50B}" dt="2024-04-23T16:32:06.367" v="41" actId="1076"/>
          <ac:picMkLst>
            <pc:docMk/>
            <pc:sldMk cId="1227397836" sldId="260"/>
            <ac:picMk id="10" creationId="{1CAB7551-66F8-DFF1-F1CD-6D5551167211}"/>
          </ac:picMkLst>
        </pc:picChg>
        <pc:picChg chg="mod">
          <ac:chgData name="naveen reddy" userId="1137d017baf457b9" providerId="LiveId" clId="{299A73BD-F5EF-4C74-B9C1-F9744898E50B}" dt="2024-04-23T16:27:47.832" v="24" actId="1076"/>
          <ac:picMkLst>
            <pc:docMk/>
            <pc:sldMk cId="1227397836" sldId="260"/>
            <ac:picMk id="18" creationId="{42C5652F-F9E7-7CE7-EDDD-7FFD038979AB}"/>
          </ac:picMkLst>
        </pc:picChg>
        <pc:cxnChg chg="mod">
          <ac:chgData name="naveen reddy" userId="1137d017baf457b9" providerId="LiveId" clId="{299A73BD-F5EF-4C74-B9C1-F9744898E50B}" dt="2024-04-23T16:28:15.696" v="29" actId="1076"/>
          <ac:cxnSpMkLst>
            <pc:docMk/>
            <pc:sldMk cId="1227397836" sldId="260"/>
            <ac:cxnSpMk id="8" creationId="{81A39776-0E60-F6E7-E80E-7F89562B68BF}"/>
          </ac:cxnSpMkLst>
        </pc:cxnChg>
        <pc:cxnChg chg="del">
          <ac:chgData name="naveen reddy" userId="1137d017baf457b9" providerId="LiveId" clId="{299A73BD-F5EF-4C74-B9C1-F9744898E50B}" dt="2024-04-23T16:32:00.463" v="40" actId="478"/>
          <ac:cxnSpMkLst>
            <pc:docMk/>
            <pc:sldMk cId="1227397836" sldId="260"/>
            <ac:cxnSpMk id="16" creationId="{BF20E1C1-CECF-C7B4-2380-99C99EBF93B3}"/>
          </ac:cxnSpMkLst>
        </pc:cxnChg>
        <pc:cxnChg chg="add mod">
          <ac:chgData name="naveen reddy" userId="1137d017baf457b9" providerId="LiveId" clId="{299A73BD-F5EF-4C74-B9C1-F9744898E50B}" dt="2024-04-23T16:28:46.175" v="34" actId="1076"/>
          <ac:cxnSpMkLst>
            <pc:docMk/>
            <pc:sldMk cId="1227397836" sldId="260"/>
            <ac:cxnSpMk id="19" creationId="{3CB943B7-F13E-0D53-95BA-174CC58B8E0E}"/>
          </ac:cxnSpMkLst>
        </pc:cxnChg>
      </pc:sldChg>
      <pc:sldChg chg="addSp delSp modSp mod">
        <pc:chgData name="naveen reddy" userId="1137d017baf457b9" providerId="LiveId" clId="{299A73BD-F5EF-4C74-B9C1-F9744898E50B}" dt="2024-04-23T18:18:07.037" v="538" actId="27636"/>
        <pc:sldMkLst>
          <pc:docMk/>
          <pc:sldMk cId="4018137148" sldId="261"/>
        </pc:sldMkLst>
        <pc:spChg chg="mod">
          <ac:chgData name="naveen reddy" userId="1137d017baf457b9" providerId="LiveId" clId="{299A73BD-F5EF-4C74-B9C1-F9744898E50B}" dt="2024-04-23T18:18:07.037" v="538" actId="27636"/>
          <ac:spMkLst>
            <pc:docMk/>
            <pc:sldMk cId="4018137148" sldId="261"/>
            <ac:spMk id="3" creationId="{9496AF8F-0E3D-8D7F-7321-2E7BAAD07239}"/>
          </ac:spMkLst>
        </pc:spChg>
        <pc:spChg chg="add del mod">
          <ac:chgData name="naveen reddy" userId="1137d017baf457b9" providerId="LiveId" clId="{299A73BD-F5EF-4C74-B9C1-F9744898E50B}" dt="2024-04-23T17:44:19.472" v="327" actId="13822"/>
          <ac:spMkLst>
            <pc:docMk/>
            <pc:sldMk cId="4018137148" sldId="261"/>
            <ac:spMk id="5" creationId="{DFDD20A5-4762-AE76-A82E-FD1EAF447139}"/>
          </ac:spMkLst>
        </pc:spChg>
        <pc:spChg chg="add mod">
          <ac:chgData name="naveen reddy" userId="1137d017baf457b9" providerId="LiveId" clId="{299A73BD-F5EF-4C74-B9C1-F9744898E50B}" dt="2024-04-23T17:38:42.052" v="292" actId="115"/>
          <ac:spMkLst>
            <pc:docMk/>
            <pc:sldMk cId="4018137148" sldId="261"/>
            <ac:spMk id="7" creationId="{74C48876-F5E8-41D3-7AFD-8A3BFC691421}"/>
          </ac:spMkLst>
        </pc:spChg>
        <pc:spChg chg="add del mod ord">
          <ac:chgData name="naveen reddy" userId="1137d017baf457b9" providerId="LiveId" clId="{299A73BD-F5EF-4C74-B9C1-F9744898E50B}" dt="2024-04-23T17:43:09.930" v="320" actId="11529"/>
          <ac:spMkLst>
            <pc:docMk/>
            <pc:sldMk cId="4018137148" sldId="261"/>
            <ac:spMk id="12" creationId="{0680A046-8B1B-00AE-6C1D-6E09F69FB354}"/>
          </ac:spMkLst>
        </pc:spChg>
        <pc:spChg chg="add mod ord">
          <ac:chgData name="naveen reddy" userId="1137d017baf457b9" providerId="LiveId" clId="{299A73BD-F5EF-4C74-B9C1-F9744898E50B}" dt="2024-04-23T17:43:35.973" v="323" actId="167"/>
          <ac:spMkLst>
            <pc:docMk/>
            <pc:sldMk cId="4018137148" sldId="261"/>
            <ac:spMk id="15" creationId="{4CE849F2-270F-1042-4184-7C9F2B6A23F4}"/>
          </ac:spMkLst>
        </pc:spChg>
        <pc:spChg chg="add del">
          <ac:chgData name="naveen reddy" userId="1137d017baf457b9" providerId="LiveId" clId="{299A73BD-F5EF-4C74-B9C1-F9744898E50B}" dt="2024-04-23T17:44:05.876" v="325" actId="11529"/>
          <ac:spMkLst>
            <pc:docMk/>
            <pc:sldMk cId="4018137148" sldId="261"/>
            <ac:spMk id="16" creationId="{FD1BE9F5-00CE-5DDB-EBE9-B7E3DDF128B4}"/>
          </ac:spMkLst>
        </pc:spChg>
        <pc:spChg chg="add mod ord">
          <ac:chgData name="naveen reddy" userId="1137d017baf457b9" providerId="LiveId" clId="{299A73BD-F5EF-4C74-B9C1-F9744898E50B}" dt="2024-04-23T17:44:50.523" v="330" actId="167"/>
          <ac:spMkLst>
            <pc:docMk/>
            <pc:sldMk cId="4018137148" sldId="261"/>
            <ac:spMk id="17" creationId="{8D40F6ED-1A27-D9FA-1872-C8066827350B}"/>
          </ac:spMkLst>
        </pc:spChg>
        <pc:spChg chg="add del mod ord">
          <ac:chgData name="naveen reddy" userId="1137d017baf457b9" providerId="LiveId" clId="{299A73BD-F5EF-4C74-B9C1-F9744898E50B}" dt="2024-04-23T17:45:21.809" v="336" actId="11529"/>
          <ac:spMkLst>
            <pc:docMk/>
            <pc:sldMk cId="4018137148" sldId="261"/>
            <ac:spMk id="18" creationId="{513DC4D9-EDE2-C925-51BC-71C9F515AE70}"/>
          </ac:spMkLst>
        </pc:spChg>
        <pc:spChg chg="add mod ord">
          <ac:chgData name="naveen reddy" userId="1137d017baf457b9" providerId="LiveId" clId="{299A73BD-F5EF-4C74-B9C1-F9744898E50B}" dt="2024-04-23T17:46:03.049" v="342" actId="167"/>
          <ac:spMkLst>
            <pc:docMk/>
            <pc:sldMk cId="4018137148" sldId="261"/>
            <ac:spMk id="19" creationId="{99166700-5C0E-1A8C-E796-A5EBE3BF08C7}"/>
          </ac:spMkLst>
        </pc:spChg>
        <pc:spChg chg="add mod">
          <ac:chgData name="naveen reddy" userId="1137d017baf457b9" providerId="LiveId" clId="{299A73BD-F5EF-4C74-B9C1-F9744898E50B}" dt="2024-04-23T17:51:19.760" v="390" actId="1076"/>
          <ac:spMkLst>
            <pc:docMk/>
            <pc:sldMk cId="4018137148" sldId="261"/>
            <ac:spMk id="23" creationId="{635FE0F4-2813-9AA6-56DE-327EF7D95BDE}"/>
          </ac:spMkLst>
        </pc:spChg>
        <pc:picChg chg="add mod">
          <ac:chgData name="naveen reddy" userId="1137d017baf457b9" providerId="LiveId" clId="{299A73BD-F5EF-4C74-B9C1-F9744898E50B}" dt="2024-04-23T17:36:35.280" v="278" actId="1076"/>
          <ac:picMkLst>
            <pc:docMk/>
            <pc:sldMk cId="4018137148" sldId="261"/>
            <ac:picMk id="3074" creationId="{11D691DA-6DBF-FC57-67E4-9EC52F13FC83}"/>
          </ac:picMkLst>
        </pc:picChg>
        <pc:cxnChg chg="add mod">
          <ac:chgData name="naveen reddy" userId="1137d017baf457b9" providerId="LiveId" clId="{299A73BD-F5EF-4C74-B9C1-F9744898E50B}" dt="2024-04-23T17:42:48.219" v="313" actId="14100"/>
          <ac:cxnSpMkLst>
            <pc:docMk/>
            <pc:sldMk cId="4018137148" sldId="261"/>
            <ac:cxnSpMk id="9" creationId="{0AFD944F-B9FF-2425-F71D-09BE935E285D}"/>
          </ac:cxnSpMkLst>
        </pc:cxnChg>
        <pc:cxnChg chg="add mod">
          <ac:chgData name="naveen reddy" userId="1137d017baf457b9" providerId="LiveId" clId="{299A73BD-F5EF-4C74-B9C1-F9744898E50B}" dt="2024-04-23T17:46:36.558" v="349" actId="14100"/>
          <ac:cxnSpMkLst>
            <pc:docMk/>
            <pc:sldMk cId="4018137148" sldId="261"/>
            <ac:cxnSpMk id="11" creationId="{898B43A7-9731-93BA-CADB-A7ACC502CD50}"/>
          </ac:cxnSpMkLst>
        </pc:cxnChg>
      </pc:sldChg>
      <pc:sldChg chg="modSp mod">
        <pc:chgData name="naveen reddy" userId="1137d017baf457b9" providerId="LiveId" clId="{299A73BD-F5EF-4C74-B9C1-F9744898E50B}" dt="2024-04-23T17:47:56.925" v="370" actId="14100"/>
        <pc:sldMkLst>
          <pc:docMk/>
          <pc:sldMk cId="1625664634" sldId="262"/>
        </pc:sldMkLst>
        <pc:spChg chg="mod">
          <ac:chgData name="naveen reddy" userId="1137d017baf457b9" providerId="LiveId" clId="{299A73BD-F5EF-4C74-B9C1-F9744898E50B}" dt="2024-04-23T17:47:56.925" v="370" actId="14100"/>
          <ac:spMkLst>
            <pc:docMk/>
            <pc:sldMk cId="1625664634" sldId="262"/>
            <ac:spMk id="3" creationId="{C8ACE341-190C-EDAC-C409-24DFB400C1BD}"/>
          </ac:spMkLst>
        </pc:spChg>
      </pc:sldChg>
      <pc:sldChg chg="addSp delSp modSp new mod modAnim">
        <pc:chgData name="naveen reddy" userId="1137d017baf457b9" providerId="LiveId" clId="{299A73BD-F5EF-4C74-B9C1-F9744898E50B}" dt="2024-04-23T17:10:37.356" v="198" actId="20577"/>
        <pc:sldMkLst>
          <pc:docMk/>
          <pc:sldMk cId="1187471184" sldId="263"/>
        </pc:sldMkLst>
        <pc:spChg chg="del mod">
          <ac:chgData name="naveen reddy" userId="1137d017baf457b9" providerId="LiveId" clId="{299A73BD-F5EF-4C74-B9C1-F9744898E50B}" dt="2024-04-23T16:38:45.466" v="46" actId="478"/>
          <ac:spMkLst>
            <pc:docMk/>
            <pc:sldMk cId="1187471184" sldId="263"/>
            <ac:spMk id="2" creationId="{6E0AD164-EE4C-1279-BEE3-2679C0BC805C}"/>
          </ac:spMkLst>
        </pc:spChg>
        <pc:spChg chg="del">
          <ac:chgData name="naveen reddy" userId="1137d017baf457b9" providerId="LiveId" clId="{299A73BD-F5EF-4C74-B9C1-F9744898E50B}" dt="2024-04-23T16:52:01.891" v="114" actId="478"/>
          <ac:spMkLst>
            <pc:docMk/>
            <pc:sldMk cId="1187471184" sldId="263"/>
            <ac:spMk id="3" creationId="{DF9AD0C7-7D65-AC95-67C6-66414CED4BFD}"/>
          </ac:spMkLst>
        </pc:spChg>
        <pc:spChg chg="add mod">
          <ac:chgData name="naveen reddy" userId="1137d017baf457b9" providerId="LiveId" clId="{299A73BD-F5EF-4C74-B9C1-F9744898E50B}" dt="2024-04-23T17:10:37.356" v="198" actId="20577"/>
          <ac:spMkLst>
            <pc:docMk/>
            <pc:sldMk cId="1187471184" sldId="263"/>
            <ac:spMk id="5" creationId="{7B647BCA-D5A1-FF0F-4FEA-2D058029499B}"/>
          </ac:spMkLst>
        </pc:spChg>
        <pc:spChg chg="add del">
          <ac:chgData name="naveen reddy" userId="1137d017baf457b9" providerId="LiveId" clId="{299A73BD-F5EF-4C74-B9C1-F9744898E50B}" dt="2024-04-23T16:52:43.892" v="118" actId="22"/>
          <ac:spMkLst>
            <pc:docMk/>
            <pc:sldMk cId="1187471184" sldId="263"/>
            <ac:spMk id="9" creationId="{B5270D6A-F9B1-7995-B61F-C235B0D9FAD7}"/>
          </ac:spMkLst>
        </pc:spChg>
        <pc:spChg chg="add del">
          <ac:chgData name="naveen reddy" userId="1137d017baf457b9" providerId="LiveId" clId="{299A73BD-F5EF-4C74-B9C1-F9744898E50B}" dt="2024-04-23T16:53:33.896" v="120" actId="22"/>
          <ac:spMkLst>
            <pc:docMk/>
            <pc:sldMk cId="1187471184" sldId="263"/>
            <ac:spMk id="11" creationId="{3547C304-BE0E-5393-B176-36B78448A67A}"/>
          </ac:spMkLst>
        </pc:spChg>
        <pc:picChg chg="add mod">
          <ac:chgData name="naveen reddy" userId="1137d017baf457b9" providerId="LiveId" clId="{299A73BD-F5EF-4C74-B9C1-F9744898E50B}" dt="2024-04-23T16:52:17.602" v="116" actId="14100"/>
          <ac:picMkLst>
            <pc:docMk/>
            <pc:sldMk cId="1187471184" sldId="263"/>
            <ac:picMk id="7" creationId="{A05BD31E-B169-BE6D-316A-9411735B1488}"/>
          </ac:picMkLst>
        </pc:picChg>
        <pc:picChg chg="add mod">
          <ac:chgData name="naveen reddy" userId="1137d017baf457b9" providerId="LiveId" clId="{299A73BD-F5EF-4C74-B9C1-F9744898E50B}" dt="2024-04-23T16:54:04.015" v="124" actId="14100"/>
          <ac:picMkLst>
            <pc:docMk/>
            <pc:sldMk cId="1187471184" sldId="263"/>
            <ac:picMk id="13" creationId="{458A9D79-8063-AC6F-CD6B-729E469F4978}"/>
          </ac:picMkLst>
        </pc:picChg>
        <pc:picChg chg="add mod">
          <ac:chgData name="naveen reddy" userId="1137d017baf457b9" providerId="LiveId" clId="{299A73BD-F5EF-4C74-B9C1-F9744898E50B}" dt="2024-04-23T16:55:25.324" v="126" actId="1076"/>
          <ac:picMkLst>
            <pc:docMk/>
            <pc:sldMk cId="1187471184" sldId="263"/>
            <ac:picMk id="15" creationId="{F54E0D91-248F-F145-3E7E-0D52711FC232}"/>
          </ac:picMkLst>
        </pc:picChg>
        <pc:picChg chg="add mod">
          <ac:chgData name="naveen reddy" userId="1137d017baf457b9" providerId="LiveId" clId="{299A73BD-F5EF-4C74-B9C1-F9744898E50B}" dt="2024-04-23T16:56:17.545" v="132" actId="1076"/>
          <ac:picMkLst>
            <pc:docMk/>
            <pc:sldMk cId="1187471184" sldId="263"/>
            <ac:picMk id="17" creationId="{3C20BAF0-84C2-01BC-6CEE-D861CB997440}"/>
          </ac:picMkLst>
        </pc:picChg>
        <pc:picChg chg="add mod">
          <ac:chgData name="naveen reddy" userId="1137d017baf457b9" providerId="LiveId" clId="{299A73BD-F5EF-4C74-B9C1-F9744898E50B}" dt="2024-04-23T16:57:13.001" v="137" actId="14100"/>
          <ac:picMkLst>
            <pc:docMk/>
            <pc:sldMk cId="1187471184" sldId="263"/>
            <ac:picMk id="19" creationId="{A32C14B7-4F0E-F330-2BDF-CC21482F4A40}"/>
          </ac:picMkLst>
        </pc:picChg>
      </pc:sldChg>
      <pc:sldChg chg="addSp delSp modSp new mod">
        <pc:chgData name="naveen reddy" userId="1137d017baf457b9" providerId="LiveId" clId="{299A73BD-F5EF-4C74-B9C1-F9744898E50B}" dt="2024-04-23T18:13:16.517" v="534" actId="1076"/>
        <pc:sldMkLst>
          <pc:docMk/>
          <pc:sldMk cId="1978991283" sldId="264"/>
        </pc:sldMkLst>
        <pc:spChg chg="del mod">
          <ac:chgData name="naveen reddy" userId="1137d017baf457b9" providerId="LiveId" clId="{299A73BD-F5EF-4C74-B9C1-F9744898E50B}" dt="2024-04-23T17:58:58.150" v="392" actId="478"/>
          <ac:spMkLst>
            <pc:docMk/>
            <pc:sldMk cId="1978991283" sldId="264"/>
            <ac:spMk id="2" creationId="{7BBDAAD6-F3FD-1F0B-58E3-FD6A69A2C2AF}"/>
          </ac:spMkLst>
        </pc:spChg>
        <pc:spChg chg="del">
          <ac:chgData name="naveen reddy" userId="1137d017baf457b9" providerId="LiveId" clId="{299A73BD-F5EF-4C74-B9C1-F9744898E50B}" dt="2024-04-23T17:59:37.002" v="395" actId="478"/>
          <ac:spMkLst>
            <pc:docMk/>
            <pc:sldMk cId="1978991283" sldId="264"/>
            <ac:spMk id="3" creationId="{98654FD2-E74D-EFE4-6282-10750E086521}"/>
          </ac:spMkLst>
        </pc:spChg>
        <pc:spChg chg="add mod">
          <ac:chgData name="naveen reddy" userId="1137d017baf457b9" providerId="LiveId" clId="{299A73BD-F5EF-4C74-B9C1-F9744898E50B}" dt="2024-04-23T18:01:44.631" v="410" actId="14100"/>
          <ac:spMkLst>
            <pc:docMk/>
            <pc:sldMk cId="1978991283" sldId="264"/>
            <ac:spMk id="5" creationId="{7E5B8D39-C8BA-DF32-8BF1-8D8FF410D286}"/>
          </ac:spMkLst>
        </pc:spChg>
        <pc:spChg chg="add mod">
          <ac:chgData name="naveen reddy" userId="1137d017baf457b9" providerId="LiveId" clId="{299A73BD-F5EF-4C74-B9C1-F9744898E50B}" dt="2024-04-23T18:06:09.281" v="507" actId="20577"/>
          <ac:spMkLst>
            <pc:docMk/>
            <pc:sldMk cId="1978991283" sldId="264"/>
            <ac:spMk id="7" creationId="{F8FC9BCF-DD21-2AB9-7BC8-416EC880D3C3}"/>
          </ac:spMkLst>
        </pc:spChg>
        <pc:spChg chg="add mod">
          <ac:chgData name="naveen reddy" userId="1137d017baf457b9" providerId="LiveId" clId="{299A73BD-F5EF-4C74-B9C1-F9744898E50B}" dt="2024-04-23T18:06:46.273" v="532" actId="1076"/>
          <ac:spMkLst>
            <pc:docMk/>
            <pc:sldMk cId="1978991283" sldId="264"/>
            <ac:spMk id="8" creationId="{B31D943F-DE0F-187E-2100-37C557242F3E}"/>
          </ac:spMkLst>
        </pc:spChg>
        <pc:spChg chg="add mod">
          <ac:chgData name="naveen reddy" userId="1137d017baf457b9" providerId="LiveId" clId="{299A73BD-F5EF-4C74-B9C1-F9744898E50B}" dt="2024-04-23T18:13:16.517" v="534" actId="1076"/>
          <ac:spMkLst>
            <pc:docMk/>
            <pc:sldMk cId="1978991283" sldId="264"/>
            <ac:spMk id="10" creationId="{D43A0CEC-1550-3B3B-0490-B402F4245F60}"/>
          </ac:spMkLst>
        </pc:spChg>
      </pc:sldChg>
    </pc:docChg>
  </pc:docChgLst>
  <pc:docChgLst>
    <pc:chgData name="Navi Reddy" userId="1137d017baf457b9" providerId="LiveId" clId="{0F177ECB-B941-4981-B55D-343A64197868}"/>
    <pc:docChg chg="undo custSel modSld">
      <pc:chgData name="Navi Reddy" userId="1137d017baf457b9" providerId="LiveId" clId="{0F177ECB-B941-4981-B55D-343A64197868}" dt="2024-11-28T06:18:59.127" v="6" actId="20577"/>
      <pc:docMkLst>
        <pc:docMk/>
      </pc:docMkLst>
      <pc:sldChg chg="modSp mod">
        <pc:chgData name="Navi Reddy" userId="1137d017baf457b9" providerId="LiveId" clId="{0F177ECB-B941-4981-B55D-343A64197868}" dt="2024-11-28T06:18:59.127" v="6" actId="20577"/>
        <pc:sldMkLst>
          <pc:docMk/>
          <pc:sldMk cId="952326449" sldId="256"/>
        </pc:sldMkLst>
        <pc:spChg chg="mod">
          <ac:chgData name="Navi Reddy" userId="1137d017baf457b9" providerId="LiveId" clId="{0F177ECB-B941-4981-B55D-343A64197868}" dt="2024-11-28T06:18:59.127" v="6" actId="20577"/>
          <ac:spMkLst>
            <pc:docMk/>
            <pc:sldMk cId="952326449" sldId="256"/>
            <ac:spMk id="3" creationId="{07F0A72F-0B5B-92EA-66E8-B00EF025F5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6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6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4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84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4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5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CA4A-8F27-4DB6-A9FC-49C400D22E9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DEAF78-AB8B-4165-9EF4-A0C663849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0VVl6W5f2ACr1RO5qWEA2N/Degree-works-application?page-id=0%3A1&amp;type=design&amp;node-id=113-242&amp;viewport=303%2C110%2C0.21&amp;t=cCEOGkMStKfJIuq3-1&amp;scaling=contain&amp;mode=desig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F0A72F-0B5B-92EA-66E8-B00EF025F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50" y="1282239"/>
            <a:ext cx="11801900" cy="3807079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 err="1">
                <a:effectLst/>
                <a:latin typeface="Söhne"/>
              </a:rPr>
              <a:t>DegreeWorks</a:t>
            </a:r>
            <a:r>
              <a:rPr lang="en-US" sz="2400" b="1" i="0" dirty="0">
                <a:effectLst/>
                <a:latin typeface="Söhne"/>
              </a:rPr>
              <a:t> Application Prototype Presentation.       </a:t>
            </a:r>
          </a:p>
          <a:p>
            <a:pPr algn="l"/>
            <a:r>
              <a:rPr lang="en-IN" sz="1800" spc="15" dirty="0"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MSIS720 – IS Project (</a:t>
            </a:r>
            <a:r>
              <a:rPr lang="en-IN" sz="1800" spc="15" dirty="0" err="1"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DegreeWorks</a:t>
            </a:r>
            <a:r>
              <a:rPr lang="en-IN" sz="1800" spc="15" dirty="0"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                                                                    </a:t>
            </a:r>
            <a:r>
              <a:rPr lang="en-US" sz="1800" b="0" i="0" u="sng" dirty="0">
                <a:effectLst/>
                <a:latin typeface="Söhne"/>
              </a:rPr>
              <a:t>FINAL PRESENTATION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Streamlined Academic Viewing Process For Students.</a:t>
            </a:r>
          </a:p>
          <a:p>
            <a:pPr algn="l"/>
            <a:endParaRPr lang="en-US" b="1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Presented </a:t>
            </a:r>
            <a:r>
              <a:rPr lang="en-US" b="1" i="0">
                <a:effectLst/>
                <a:latin typeface="Söhne"/>
              </a:rPr>
              <a:t>by:</a:t>
            </a:r>
            <a:endParaRPr lang="en-US" b="1" i="0" dirty="0"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GUDIMILLA NAVEEN KUMAR.</a:t>
            </a:r>
            <a:endParaRPr kumimoji="0" lang="it-IT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D93C9CDC-03D3-CEB8-F4E5-E6D47FC2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457" y="3830207"/>
            <a:ext cx="2519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2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it-IT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2E9372-B8AD-CF4A-8704-BEF17766A3F4}"/>
              </a:ext>
            </a:extLst>
          </p:cNvPr>
          <p:cNvCxnSpPr/>
          <p:nvPr/>
        </p:nvCxnSpPr>
        <p:spPr>
          <a:xfrm>
            <a:off x="-76200" y="6748145"/>
            <a:ext cx="6972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CC8EC6E3-4EA6-9EE6-A2B4-2AD57DC2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543" y="1997324"/>
            <a:ext cx="2519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2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it-I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2C25-A0C7-7F74-C96B-4F1F4BB0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93" y="3344559"/>
            <a:ext cx="1717782" cy="3837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7D27B-5072-228D-83EC-0BB6463F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14" y="546457"/>
            <a:ext cx="7834382" cy="611159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59273AD-F3FD-2B36-4FB6-0709B77C012F}"/>
              </a:ext>
            </a:extLst>
          </p:cNvPr>
          <p:cNvSpPr/>
          <p:nvPr/>
        </p:nvSpPr>
        <p:spPr>
          <a:xfrm>
            <a:off x="1953928" y="527429"/>
            <a:ext cx="952901" cy="60179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3788-EFD7-3270-A256-952AB321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253679"/>
            <a:ext cx="11756055" cy="935041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latin typeface="Söhne"/>
              </a:rPr>
              <a:t>P</a:t>
            </a:r>
            <a:r>
              <a:rPr lang="en-US" b="1" i="0" dirty="0">
                <a:effectLst/>
                <a:latin typeface="Söhne"/>
              </a:rPr>
              <a:t>re Design Survey Insights:</a:t>
            </a:r>
            <a:r>
              <a:rPr lang="en-US" b="0" i="0" dirty="0">
                <a:effectLst/>
                <a:latin typeface="Söhne"/>
              </a:rPr>
              <a:t> Conducted surveys to identify core student needs—emphasis on clear UI and reliable functionality.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55F0D-BF98-2A17-65CA-9295CC24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74" y="1463040"/>
            <a:ext cx="7804251" cy="50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8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33FE-0B3D-0D87-6E66-7B348DCE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96" y="212582"/>
            <a:ext cx="11706674" cy="65196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Söhne"/>
              </a:rPr>
              <a:t>Design Process and Development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Design Evolution : Started with Theme for clear and user attractive design. </a:t>
            </a: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Home Page">
            <a:extLst>
              <a:ext uri="{FF2B5EF4-FFF2-40B4-BE49-F238E27FC236}">
                <a16:creationId xmlns:a16="http://schemas.microsoft.com/office/drawing/2014/main" id="{F507FE2B-F24A-05F9-0FF9-7DA2A500B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31" y="1267437"/>
            <a:ext cx="9708439" cy="5027584"/>
          </a:xfrm>
          <a:prstGeom prst="rect">
            <a:avLst/>
          </a:prstGeom>
        </p:spPr>
      </p:pic>
      <p:pic>
        <p:nvPicPr>
          <p:cNvPr id="9" name="Home Icon" descr="Home">
            <a:extLst>
              <a:ext uri="{FF2B5EF4-FFF2-40B4-BE49-F238E27FC236}">
                <a16:creationId xmlns:a16="http://schemas.microsoft.com/office/drawing/2014/main" id="{8D813357-193F-B837-582B-EBC127CB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30" y="1267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C4C3-A255-3D52-29AA-6A747EE0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359596"/>
            <a:ext cx="10942834" cy="406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Söhne"/>
              </a:rPr>
              <a:t>KEY FEATURES</a:t>
            </a:r>
          </a:p>
          <a:p>
            <a:pPr marL="0" indent="0" algn="l">
              <a:buNone/>
            </a:pPr>
            <a:endParaRPr lang="en-US" b="1" dirty="0">
              <a:latin typeface="Söhne"/>
            </a:endParaRPr>
          </a:p>
          <a:p>
            <a:pPr marL="0" indent="0" algn="l">
              <a:buNone/>
            </a:pPr>
            <a:endParaRPr lang="en-US" b="1" dirty="0">
              <a:latin typeface="Söhne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BB223E-DBA9-EA28-0B13-70FA889B166E}"/>
              </a:ext>
            </a:extLst>
          </p:cNvPr>
          <p:cNvSpPr/>
          <p:nvPr/>
        </p:nvSpPr>
        <p:spPr>
          <a:xfrm>
            <a:off x="8815492" y="1515112"/>
            <a:ext cx="1839808" cy="691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udent page">
            <a:extLst>
              <a:ext uri="{FF2B5EF4-FFF2-40B4-BE49-F238E27FC236}">
                <a16:creationId xmlns:a16="http://schemas.microsoft.com/office/drawing/2014/main" id="{48BE162A-C0DC-E742-D372-252FFED50412}"/>
              </a:ext>
            </a:extLst>
          </p:cNvPr>
          <p:cNvSpPr txBox="1"/>
          <p:nvPr/>
        </p:nvSpPr>
        <p:spPr>
          <a:xfrm>
            <a:off x="8815492" y="1515112"/>
            <a:ext cx="1949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600" b="1" i="0" dirty="0">
                <a:effectLst/>
                <a:latin typeface="Söhne"/>
              </a:rPr>
              <a:t>Designated 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Söhne"/>
              </a:rPr>
              <a:t>Student Profile page </a:t>
            </a:r>
          </a:p>
          <a:p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39776-0E60-F6E7-E80E-7F89562B68BF}"/>
              </a:ext>
            </a:extLst>
          </p:cNvPr>
          <p:cNvCxnSpPr/>
          <p:nvPr/>
        </p:nvCxnSpPr>
        <p:spPr>
          <a:xfrm>
            <a:off x="3999230" y="5029350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CAB7551-66F8-DFF1-F1CD-6D555116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3" y="888779"/>
            <a:ext cx="5579282" cy="2635010"/>
          </a:xfrm>
          <a:prstGeom prst="rect">
            <a:avLst/>
          </a:prstGeom>
        </p:spPr>
      </p:pic>
      <p:grpSp>
        <p:nvGrpSpPr>
          <p:cNvPr id="15" name="Subjects page">
            <a:extLst>
              <a:ext uri="{FF2B5EF4-FFF2-40B4-BE49-F238E27FC236}">
                <a16:creationId xmlns:a16="http://schemas.microsoft.com/office/drawing/2014/main" id="{3BEB70F5-0E78-F562-28B0-F0D669B909D8}"/>
              </a:ext>
            </a:extLst>
          </p:cNvPr>
          <p:cNvGrpSpPr/>
          <p:nvPr/>
        </p:nvGrpSpPr>
        <p:grpSpPr>
          <a:xfrm>
            <a:off x="1240662" y="4624135"/>
            <a:ext cx="2651760" cy="810429"/>
            <a:chOff x="1016301" y="4900345"/>
            <a:chExt cx="2651760" cy="81042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263B50-DD17-5BC9-8650-B4A517FF1CFD}"/>
                </a:ext>
              </a:extLst>
            </p:cNvPr>
            <p:cNvSpPr/>
            <p:nvPr/>
          </p:nvSpPr>
          <p:spPr>
            <a:xfrm>
              <a:off x="1016301" y="4900345"/>
              <a:ext cx="2651760" cy="81042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45E8E4-1A9D-ED7C-F300-A94F491D8AE7}"/>
                </a:ext>
              </a:extLst>
            </p:cNvPr>
            <p:cNvSpPr txBox="1"/>
            <p:nvPr/>
          </p:nvSpPr>
          <p:spPr>
            <a:xfrm>
              <a:off x="1252013" y="4982393"/>
              <a:ext cx="2180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buNone/>
              </a:pPr>
              <a:r>
                <a:rPr lang="en-US" b="1" i="0" dirty="0">
                  <a:effectLst/>
                  <a:latin typeface="Söhne"/>
                </a:rPr>
                <a:t>Designated </a:t>
              </a:r>
            </a:p>
            <a:p>
              <a:pPr marL="0" indent="0" algn="l">
                <a:buNone/>
              </a:pPr>
              <a:r>
                <a:rPr lang="en-US" b="1" i="0" dirty="0">
                  <a:effectLst/>
                  <a:latin typeface="Söhne"/>
                </a:rPr>
                <a:t>Subjects page 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2C5652F-F9E7-7CE7-EDDD-7FFD03897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8441"/>
            <a:ext cx="5769827" cy="29599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B943B7-F13E-0D53-95BA-174CC58B8E0E}"/>
              </a:ext>
            </a:extLst>
          </p:cNvPr>
          <p:cNvCxnSpPr>
            <a:cxnSpLocks/>
          </p:cNvCxnSpPr>
          <p:nvPr/>
        </p:nvCxnSpPr>
        <p:spPr>
          <a:xfrm flipH="1">
            <a:off x="6680200" y="1917850"/>
            <a:ext cx="18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647BCA-D5A1-FF0F-4FEA-2D058029499B}"/>
              </a:ext>
            </a:extLst>
          </p:cNvPr>
          <p:cNvSpPr txBox="1"/>
          <p:nvPr/>
        </p:nvSpPr>
        <p:spPr>
          <a:xfrm>
            <a:off x="3060700" y="124936"/>
            <a:ext cx="56388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600" b="1" i="0" dirty="0">
                <a:effectLst/>
                <a:latin typeface="Söhne"/>
              </a:rPr>
              <a:t>            About Master Dashboard</a:t>
            </a:r>
          </a:p>
          <a:p>
            <a:pPr marL="0" indent="0" algn="l">
              <a:buNone/>
            </a:pPr>
            <a:endParaRPr lang="en-US" sz="2600" b="1" dirty="0">
              <a:latin typeface="Söhne"/>
            </a:endParaRPr>
          </a:p>
          <a:p>
            <a:pPr marL="0" indent="0" algn="l">
              <a:buNone/>
            </a:pPr>
            <a:endParaRPr lang="en-US" sz="2600" b="1" dirty="0">
              <a:latin typeface="Söhne"/>
            </a:endParaRPr>
          </a:p>
          <a:p>
            <a:pPr marL="0" indent="0" algn="l">
              <a:buNone/>
            </a:pPr>
            <a:endParaRPr lang="en-US" sz="2600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BD31E-B169-BE6D-316A-9411735B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1" y="571500"/>
            <a:ext cx="11377777" cy="5803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8A9D79-8063-AC6F-CD6B-729E469F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19" y="1878360"/>
            <a:ext cx="2011581" cy="1644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4E0D91-248F-F145-3E7E-0D52711FC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0" y="1943381"/>
            <a:ext cx="3210373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0BAF0-84C2-01BC-6CEE-D861CB997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173" y="1813338"/>
            <a:ext cx="1998879" cy="1644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C14B7-4F0E-F330-2BDF-CC21482F4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019" y="3589699"/>
            <a:ext cx="7592033" cy="26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166700-5C0E-1A8C-E796-A5EBE3BF08C7}"/>
              </a:ext>
            </a:extLst>
          </p:cNvPr>
          <p:cNvSpPr/>
          <p:nvPr/>
        </p:nvSpPr>
        <p:spPr>
          <a:xfrm>
            <a:off x="804333" y="4368800"/>
            <a:ext cx="5715000" cy="1109133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40F6ED-1A27-D9FA-1872-C8066827350B}"/>
              </a:ext>
            </a:extLst>
          </p:cNvPr>
          <p:cNvSpPr/>
          <p:nvPr/>
        </p:nvSpPr>
        <p:spPr>
          <a:xfrm>
            <a:off x="804333" y="3496733"/>
            <a:ext cx="5715000" cy="872067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E849F2-270F-1042-4184-7C9F2B6A23F4}"/>
              </a:ext>
            </a:extLst>
          </p:cNvPr>
          <p:cNvSpPr/>
          <p:nvPr/>
        </p:nvSpPr>
        <p:spPr>
          <a:xfrm>
            <a:off x="804333" y="1380067"/>
            <a:ext cx="5715000" cy="1464058"/>
          </a:xfrm>
          <a:prstGeom prst="roundRect">
            <a:avLst/>
          </a:prstGeom>
          <a:solidFill>
            <a:srgbClr val="66B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AF8F-0E3D-8D7F-7321-2E7BAAD0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387" y="358883"/>
            <a:ext cx="5261225" cy="45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POST PROTOTYPE FEEDBACK INSIGHTS.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D691DA-6DBF-FC57-67E4-9EC52F13F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5" t="17835" r="57542" b="21148"/>
          <a:stretch/>
        </p:blipFill>
        <p:spPr bwMode="auto">
          <a:xfrm>
            <a:off x="7604120" y="1143001"/>
            <a:ext cx="3633518" cy="3606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D20A5-4762-AE76-A82E-FD1EAF447139}"/>
              </a:ext>
            </a:extLst>
          </p:cNvPr>
          <p:cNvSpPr txBox="1"/>
          <p:nvPr/>
        </p:nvSpPr>
        <p:spPr>
          <a:xfrm>
            <a:off x="482600" y="8128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effectLst/>
                <a:latin typeface="Söhne"/>
              </a:rPr>
              <a:t>Positive Feedback.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Interface Clarity and Ease of Navigation:</a:t>
            </a:r>
            <a:r>
              <a:rPr lang="en-US" b="0" i="0" dirty="0">
                <a:effectLst/>
                <a:latin typeface="Söhne"/>
              </a:rPr>
              <a:t> Mentioned in multiple feedbacks highlighting clear layout, easy navigation, and responsive design.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Useful Features:</a:t>
            </a:r>
            <a:r>
              <a:rPr lang="en-US" b="0" i="0" dirty="0">
                <a:effectLst/>
                <a:latin typeface="Söhne"/>
              </a:rPr>
              <a:t> GPA tracker, degree progress bar, credit audit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48876-F5E8-41D3-7AFD-8A3BFC691421}"/>
              </a:ext>
            </a:extLst>
          </p:cNvPr>
          <p:cNvSpPr txBox="1"/>
          <p:nvPr/>
        </p:nvSpPr>
        <p:spPr>
          <a:xfrm>
            <a:off x="482600" y="29464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sng" dirty="0">
                <a:effectLst/>
                <a:latin typeface="Söhne"/>
              </a:rPr>
              <a:t>Suggested Enhancements Grouped by Category.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Personalization Features:</a:t>
            </a:r>
            <a:r>
              <a:rPr lang="en-IN" b="0" i="0" dirty="0">
                <a:effectLst/>
                <a:latin typeface="Söhne"/>
              </a:rPr>
              <a:t> Deadline reminders, notifications for grades/assignments, personalized calendar sync.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Usability Enhancements:</a:t>
            </a:r>
            <a:r>
              <a:rPr lang="en-IN" b="0" i="0" dirty="0">
                <a:effectLst/>
                <a:latin typeface="Söhne"/>
              </a:rPr>
              <a:t> Dark mode, 'what-if' analysis tool, tutorial for new users.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Academic Integration:</a:t>
            </a:r>
            <a:r>
              <a:rPr lang="en-IN" b="0" i="0" dirty="0">
                <a:effectLst/>
                <a:latin typeface="Söhne"/>
              </a:rPr>
              <a:t> Sync with academic calendar, include extracurricular activities.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AFD944F-B9FF-2425-F71D-09BE935E285D}"/>
              </a:ext>
            </a:extLst>
          </p:cNvPr>
          <p:cNvCxnSpPr>
            <a:cxnSpLocks/>
            <a:stCxn id="5" idx="3"/>
            <a:endCxn id="3074" idx="6"/>
          </p:cNvCxnSpPr>
          <p:nvPr/>
        </p:nvCxnSpPr>
        <p:spPr>
          <a:xfrm>
            <a:off x="6578600" y="1828463"/>
            <a:ext cx="4659038" cy="1117938"/>
          </a:xfrm>
          <a:prstGeom prst="bentConnector5">
            <a:avLst>
              <a:gd name="adj1" fmla="val 11006"/>
              <a:gd name="adj2" fmla="val -81763"/>
              <a:gd name="adj3" fmla="val 104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98B43A7-9731-93BA-CADB-A7ACC502CD50}"/>
              </a:ext>
            </a:extLst>
          </p:cNvPr>
          <p:cNvCxnSpPr>
            <a:cxnSpLocks/>
          </p:cNvCxnSpPr>
          <p:nvPr/>
        </p:nvCxnSpPr>
        <p:spPr>
          <a:xfrm flipV="1">
            <a:off x="6519333" y="3099494"/>
            <a:ext cx="1025520" cy="1292662"/>
          </a:xfrm>
          <a:prstGeom prst="bentConnector3">
            <a:avLst>
              <a:gd name="adj1" fmla="val 61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5FE0F4-2813-9AA6-56DE-327EF7D95BDE}"/>
              </a:ext>
            </a:extLst>
          </p:cNvPr>
          <p:cNvSpPr/>
          <p:nvPr/>
        </p:nvSpPr>
        <p:spPr>
          <a:xfrm>
            <a:off x="7062230" y="4608394"/>
            <a:ext cx="4647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SAMPLE SIZE</a:t>
            </a:r>
          </a:p>
        </p:txBody>
      </p:sp>
    </p:spTree>
    <p:extLst>
      <p:ext uri="{BB962C8B-B14F-4D97-AF65-F5344CB8AC3E}">
        <p14:creationId xmlns:p14="http://schemas.microsoft.com/office/powerpoint/2010/main" val="401813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B8D39-C8BA-DF32-8BF1-8D8FF410D286}"/>
              </a:ext>
            </a:extLst>
          </p:cNvPr>
          <p:cNvSpPr txBox="1"/>
          <p:nvPr/>
        </p:nvSpPr>
        <p:spPr>
          <a:xfrm>
            <a:off x="4230384" y="496371"/>
            <a:ext cx="3701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CONCLUSION &amp; MOVING FORWARD</a:t>
            </a:r>
            <a:endParaRPr lang="en-I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C9BCF-DD21-2AB9-7BC8-416EC880D3C3}"/>
              </a:ext>
            </a:extLst>
          </p:cNvPr>
          <p:cNvSpPr txBox="1"/>
          <p:nvPr/>
        </p:nvSpPr>
        <p:spPr>
          <a:xfrm>
            <a:off x="287676" y="1199426"/>
            <a:ext cx="1180500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endParaRPr lang="en-US" b="1" dirty="0">
              <a:latin typeface="Söhne"/>
            </a:endParaRPr>
          </a:p>
          <a:p>
            <a:pPr lvl="1" algn="l"/>
            <a:r>
              <a:rPr lang="en-US" sz="2000" b="1" dirty="0">
                <a:latin typeface="Söhne"/>
              </a:rPr>
              <a:t>Project Conclusion:</a:t>
            </a:r>
          </a:p>
          <a:p>
            <a:pPr lvl="1" algn="l"/>
            <a:endParaRPr lang="en-US" b="1" dirty="0">
              <a:latin typeface="Söhne"/>
            </a:endParaRPr>
          </a:p>
          <a:p>
            <a:pPr lvl="1" algn="l"/>
            <a:r>
              <a:rPr lang="en-US" sz="2000" b="0" i="0" u="sng" dirty="0">
                <a:effectLst/>
                <a:latin typeface="Söhne"/>
              </a:rPr>
              <a:t>"Successfully gathered and implemented user feedback to enhance the </a:t>
            </a:r>
            <a:r>
              <a:rPr lang="en-US" sz="2000" b="0" i="0" u="sng" dirty="0" err="1">
                <a:effectLst/>
                <a:latin typeface="Söhne"/>
              </a:rPr>
              <a:t>DegreeWorks</a:t>
            </a:r>
            <a:r>
              <a:rPr lang="en-US" sz="2000" b="0" i="0" u="sng" dirty="0">
                <a:effectLst/>
                <a:latin typeface="Söhne"/>
              </a:rPr>
              <a:t> app."</a:t>
            </a:r>
          </a:p>
          <a:p>
            <a:pPr lvl="1" algn="l"/>
            <a:r>
              <a:rPr lang="en-US" sz="2000" b="0" i="0" u="sng" dirty="0">
                <a:effectLst/>
                <a:latin typeface="Söhne"/>
              </a:rPr>
              <a:t>"Improved interface clarity and navigation, integrated key features like GPA tracking and Master Dashboard“</a:t>
            </a:r>
          </a:p>
          <a:p>
            <a:pPr lvl="1"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          </a:t>
            </a:r>
            <a:r>
              <a:rPr lang="en-US" sz="2000" b="1" i="0" dirty="0">
                <a:effectLst/>
                <a:latin typeface="Söhne"/>
              </a:rPr>
              <a:t>Next Steps</a:t>
            </a:r>
            <a:r>
              <a:rPr lang="en-US" sz="2000" b="0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"Continued development to incorporate more personalized features like deadline reminders and dark mode."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"Plan for ongoing user feedback sessions to refine functionality and user interface."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D943F-DE0F-187E-2100-37C557242F3E}"/>
              </a:ext>
            </a:extLst>
          </p:cNvPr>
          <p:cNvSpPr/>
          <p:nvPr/>
        </p:nvSpPr>
        <p:spPr>
          <a:xfrm>
            <a:off x="2721280" y="3907860"/>
            <a:ext cx="6937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 Walkthrough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A0CEC-1550-3B3B-0490-B402F4245F60}"/>
              </a:ext>
            </a:extLst>
          </p:cNvPr>
          <p:cNvSpPr txBox="1"/>
          <p:nvPr/>
        </p:nvSpPr>
        <p:spPr>
          <a:xfrm>
            <a:off x="3141322" y="4919910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https://www.figma.com/proto/0VVl6W5f2ACr1RO5qWEA2N/Degree-works-application?page-id=0%3A1&amp;type=design&amp;node-id=113-242&amp;viewport=303%2C110%2C0.21&amp;t=cCEOGkMStKfJIuq3-1&amp;scaling=contain&amp;mode=design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9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E341-190C-EDAC-C409-24DFB400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6" y="531081"/>
            <a:ext cx="9867472" cy="2660852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Questions and Acknowledgments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Invite for Questions:</a:t>
            </a:r>
            <a:r>
              <a:rPr lang="en-US" b="0" i="0" dirty="0">
                <a:effectLst/>
                <a:latin typeface="Söhne"/>
              </a:rPr>
              <a:t> Open the floor for any questions from the audience to foster engagement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Acknowledgments:</a:t>
            </a:r>
            <a:r>
              <a:rPr lang="en-US" b="0" i="0" dirty="0">
                <a:effectLst/>
                <a:latin typeface="Söhne"/>
              </a:rPr>
              <a:t> Thank you to all stakeholders, team members, and participants for their invaluable input and support throughout the project lifecycle.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664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338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Lato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reddy</dc:creator>
  <cp:lastModifiedBy>Navi Reddy</cp:lastModifiedBy>
  <cp:revision>1</cp:revision>
  <dcterms:created xsi:type="dcterms:W3CDTF">2024-04-23T05:59:19Z</dcterms:created>
  <dcterms:modified xsi:type="dcterms:W3CDTF">2024-11-28T06:19:00Z</dcterms:modified>
</cp:coreProperties>
</file>